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2.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6"/>
  </p:sldMasterIdLst>
  <p:notesMasterIdLst>
    <p:notesMasterId r:id="rId38"/>
  </p:notesMasterIdLst>
  <p:handoutMasterIdLst>
    <p:handoutMasterId r:id="rId39"/>
  </p:handoutMasterIdLst>
  <p:sldIdLst>
    <p:sldId id="753" r:id="rId7"/>
    <p:sldId id="758" r:id="rId8"/>
    <p:sldId id="1108" r:id="rId9"/>
    <p:sldId id="1116" r:id="rId10"/>
    <p:sldId id="756" r:id="rId11"/>
    <p:sldId id="760" r:id="rId12"/>
    <p:sldId id="1115" r:id="rId13"/>
    <p:sldId id="1111" r:id="rId14"/>
    <p:sldId id="1112" r:id="rId15"/>
    <p:sldId id="1109" r:id="rId16"/>
    <p:sldId id="1110" r:id="rId17"/>
    <p:sldId id="1113" r:id="rId18"/>
    <p:sldId id="759" r:id="rId19"/>
    <p:sldId id="767" r:id="rId20"/>
    <p:sldId id="763" r:id="rId21"/>
    <p:sldId id="764" r:id="rId22"/>
    <p:sldId id="765" r:id="rId23"/>
    <p:sldId id="769" r:id="rId24"/>
    <p:sldId id="1114" r:id="rId25"/>
    <p:sldId id="690" r:id="rId26"/>
    <p:sldId id="1107" r:id="rId27"/>
    <p:sldId id="740" r:id="rId28"/>
    <p:sldId id="770" r:id="rId29"/>
    <p:sldId id="687" r:id="rId30"/>
    <p:sldId id="688" r:id="rId31"/>
    <p:sldId id="726" r:id="rId32"/>
    <p:sldId id="728" r:id="rId33"/>
    <p:sldId id="730" r:id="rId34"/>
    <p:sldId id="731" r:id="rId35"/>
    <p:sldId id="283" r:id="rId36"/>
    <p:sldId id="262" r:id="rId3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492197F-ACBA-5B0C-61F2-F815C28B461F}" name="MARTIN Rodrigo" initials="MR" userId="S::rodrigo.martin-gomez@easa.europa.eu::00076579-fe50-4f35-93d2-ab56ba150dc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OURGUEIL Bertrand" initials="BB" lastIdx="1" clrIdx="0">
    <p:extLst>
      <p:ext uri="{19B8F6BF-5375-455C-9EA6-DF929625EA0E}">
        <p15:presenceInfo xmlns:p15="http://schemas.microsoft.com/office/powerpoint/2012/main" userId="S::bertrand.bourgueil@easa.europa.eu::bc80a760-261a-42ca-a13b-346601e6774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C2"/>
    <a:srgbClr val="FBBC39"/>
    <a:srgbClr val="4A7EB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8234" autoAdjust="0"/>
    <p:restoredTop sz="92930" autoAdjust="0"/>
  </p:normalViewPr>
  <p:slideViewPr>
    <p:cSldViewPr snapToGrid="0" snapToObjects="1">
      <p:cViewPr varScale="1">
        <p:scale>
          <a:sx n="129" d="100"/>
          <a:sy n="129" d="100"/>
        </p:scale>
        <p:origin x="84" y="87"/>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114" d="100"/>
          <a:sy n="114" d="100"/>
        </p:scale>
        <p:origin x="412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handoutMaster" Target="handoutMasters/handoutMaster1.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20" Type="http://schemas.openxmlformats.org/officeDocument/2006/relationships/slide" Target="slides/slide14.xml"/><Relationship Id="rId41" Type="http://schemas.openxmlformats.org/officeDocument/2006/relationships/presProps" Target="presProps.xml"/><Relationship Id="rId45" Type="http://schemas.microsoft.com/office/2018/10/relationships/authors" Target="authors.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commentAuthors" Target="commentAuthors.xml"/><Relationship Id="rId36" Type="http://schemas.openxmlformats.org/officeDocument/2006/relationships/slide" Target="slides/slide30.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6314D9B-7BAA-443D-8F8C-DEEE50B1428C}" type="datetimeFigureOut">
              <a:rPr lang="en-GB" smtClean="0"/>
              <a:t>03/11/2024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CC40D5D-C887-411B-BC6D-6DBFA90F7E35}" type="slidenum">
              <a:rPr lang="en-GB" smtClean="0"/>
              <a:t>‹#›</a:t>
            </a:fld>
            <a:endParaRPr lang="en-GB"/>
          </a:p>
        </p:txBody>
      </p:sp>
    </p:spTree>
    <p:extLst>
      <p:ext uri="{BB962C8B-B14F-4D97-AF65-F5344CB8AC3E}">
        <p14:creationId xmlns:p14="http://schemas.microsoft.com/office/powerpoint/2010/main" val="33124957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1AFBA2-4DC1-4A0E-904D-ADCF6961E329}" type="datetimeFigureOut">
              <a:rPr lang="en-GB" smtClean="0"/>
              <a:t>03/11/2024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D4B996-D599-4D39-8C2B-A5E79F86EF30}" type="slidenum">
              <a:rPr lang="en-GB" smtClean="0"/>
              <a:t>‹#›</a:t>
            </a:fld>
            <a:endParaRPr lang="en-GB"/>
          </a:p>
        </p:txBody>
      </p:sp>
    </p:spTree>
    <p:extLst>
      <p:ext uri="{BB962C8B-B14F-4D97-AF65-F5344CB8AC3E}">
        <p14:creationId xmlns:p14="http://schemas.microsoft.com/office/powerpoint/2010/main" val="3623139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D4B996-D599-4D39-8C2B-A5E79F86EF30}" type="slidenum">
              <a:rPr lang="en-GB" smtClean="0"/>
              <a:t>1</a:t>
            </a:fld>
            <a:endParaRPr lang="en-GB"/>
          </a:p>
        </p:txBody>
      </p:sp>
    </p:spTree>
    <p:extLst>
      <p:ext uri="{BB962C8B-B14F-4D97-AF65-F5344CB8AC3E}">
        <p14:creationId xmlns:p14="http://schemas.microsoft.com/office/powerpoint/2010/main" val="8521012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150" dirty="0"/>
          </a:p>
        </p:txBody>
      </p:sp>
      <p:sp>
        <p:nvSpPr>
          <p:cNvPr id="4" name="Slide Number Placeholder 3"/>
          <p:cNvSpPr>
            <a:spLocks noGrp="1"/>
          </p:cNvSpPr>
          <p:nvPr>
            <p:ph type="sldNum" sz="quarter" idx="5"/>
          </p:nvPr>
        </p:nvSpPr>
        <p:spPr/>
        <p:txBody>
          <a:bodyPr/>
          <a:lstStyle/>
          <a:p>
            <a:fld id="{3CD4B996-D599-4D39-8C2B-A5E79F86EF30}" type="slidenum">
              <a:rPr lang="en-GB" smtClean="0"/>
              <a:t>15</a:t>
            </a:fld>
            <a:endParaRPr lang="en-GB"/>
          </a:p>
        </p:txBody>
      </p:sp>
    </p:spTree>
    <p:extLst>
      <p:ext uri="{BB962C8B-B14F-4D97-AF65-F5344CB8AC3E}">
        <p14:creationId xmlns:p14="http://schemas.microsoft.com/office/powerpoint/2010/main" val="8363886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150" dirty="0"/>
          </a:p>
        </p:txBody>
      </p:sp>
      <p:sp>
        <p:nvSpPr>
          <p:cNvPr id="4" name="Slide Number Placeholder 3"/>
          <p:cNvSpPr>
            <a:spLocks noGrp="1"/>
          </p:cNvSpPr>
          <p:nvPr>
            <p:ph type="sldNum" sz="quarter" idx="5"/>
          </p:nvPr>
        </p:nvSpPr>
        <p:spPr/>
        <p:txBody>
          <a:bodyPr/>
          <a:lstStyle/>
          <a:p>
            <a:fld id="{3CD4B996-D599-4D39-8C2B-A5E79F86EF30}" type="slidenum">
              <a:rPr lang="en-GB" smtClean="0"/>
              <a:t>16</a:t>
            </a:fld>
            <a:endParaRPr lang="en-GB"/>
          </a:p>
        </p:txBody>
      </p:sp>
    </p:spTree>
    <p:extLst>
      <p:ext uri="{BB962C8B-B14F-4D97-AF65-F5344CB8AC3E}">
        <p14:creationId xmlns:p14="http://schemas.microsoft.com/office/powerpoint/2010/main" val="28663314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150" dirty="0"/>
          </a:p>
        </p:txBody>
      </p:sp>
      <p:sp>
        <p:nvSpPr>
          <p:cNvPr id="4" name="Slide Number Placeholder 3"/>
          <p:cNvSpPr>
            <a:spLocks noGrp="1"/>
          </p:cNvSpPr>
          <p:nvPr>
            <p:ph type="sldNum" sz="quarter" idx="5"/>
          </p:nvPr>
        </p:nvSpPr>
        <p:spPr/>
        <p:txBody>
          <a:bodyPr/>
          <a:lstStyle/>
          <a:p>
            <a:fld id="{3CD4B996-D599-4D39-8C2B-A5E79F86EF30}" type="slidenum">
              <a:rPr lang="en-GB" smtClean="0"/>
              <a:t>17</a:t>
            </a:fld>
            <a:endParaRPr lang="en-GB"/>
          </a:p>
        </p:txBody>
      </p:sp>
    </p:spTree>
    <p:extLst>
      <p:ext uri="{BB962C8B-B14F-4D97-AF65-F5344CB8AC3E}">
        <p14:creationId xmlns:p14="http://schemas.microsoft.com/office/powerpoint/2010/main" val="41315496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150" dirty="0"/>
          </a:p>
        </p:txBody>
      </p:sp>
      <p:sp>
        <p:nvSpPr>
          <p:cNvPr id="4" name="Slide Number Placeholder 3"/>
          <p:cNvSpPr>
            <a:spLocks noGrp="1"/>
          </p:cNvSpPr>
          <p:nvPr>
            <p:ph type="sldNum" sz="quarter" idx="5"/>
          </p:nvPr>
        </p:nvSpPr>
        <p:spPr/>
        <p:txBody>
          <a:bodyPr/>
          <a:lstStyle/>
          <a:p>
            <a:fld id="{3CD4B996-D599-4D39-8C2B-A5E79F86EF30}" type="slidenum">
              <a:rPr lang="en-GB" smtClean="0"/>
              <a:t>18</a:t>
            </a:fld>
            <a:endParaRPr lang="en-GB"/>
          </a:p>
        </p:txBody>
      </p:sp>
    </p:spTree>
    <p:extLst>
      <p:ext uri="{BB962C8B-B14F-4D97-AF65-F5344CB8AC3E}">
        <p14:creationId xmlns:p14="http://schemas.microsoft.com/office/powerpoint/2010/main" val="12012311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150" dirty="0"/>
          </a:p>
        </p:txBody>
      </p:sp>
      <p:sp>
        <p:nvSpPr>
          <p:cNvPr id="4" name="Slide Number Placeholder 3"/>
          <p:cNvSpPr>
            <a:spLocks noGrp="1"/>
          </p:cNvSpPr>
          <p:nvPr>
            <p:ph type="sldNum" sz="quarter" idx="5"/>
          </p:nvPr>
        </p:nvSpPr>
        <p:spPr/>
        <p:txBody>
          <a:bodyPr/>
          <a:lstStyle/>
          <a:p>
            <a:fld id="{3CD4B996-D599-4D39-8C2B-A5E79F86EF30}" type="slidenum">
              <a:rPr lang="en-GB" smtClean="0"/>
              <a:t>19</a:t>
            </a:fld>
            <a:endParaRPr lang="en-GB"/>
          </a:p>
        </p:txBody>
      </p:sp>
    </p:spTree>
    <p:extLst>
      <p:ext uri="{BB962C8B-B14F-4D97-AF65-F5344CB8AC3E}">
        <p14:creationId xmlns:p14="http://schemas.microsoft.com/office/powerpoint/2010/main" val="12926281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150" dirty="0"/>
          </a:p>
        </p:txBody>
      </p:sp>
      <p:sp>
        <p:nvSpPr>
          <p:cNvPr id="4" name="Slide Number Placeholder 3"/>
          <p:cNvSpPr>
            <a:spLocks noGrp="1"/>
          </p:cNvSpPr>
          <p:nvPr>
            <p:ph type="sldNum" sz="quarter" idx="5"/>
          </p:nvPr>
        </p:nvSpPr>
        <p:spPr/>
        <p:txBody>
          <a:bodyPr/>
          <a:lstStyle/>
          <a:p>
            <a:fld id="{3CD4B996-D599-4D39-8C2B-A5E79F86EF30}" type="slidenum">
              <a:rPr lang="en-GB" smtClean="0"/>
              <a:t>22</a:t>
            </a:fld>
            <a:endParaRPr lang="en-GB"/>
          </a:p>
        </p:txBody>
      </p:sp>
    </p:spTree>
    <p:extLst>
      <p:ext uri="{BB962C8B-B14F-4D97-AF65-F5344CB8AC3E}">
        <p14:creationId xmlns:p14="http://schemas.microsoft.com/office/powerpoint/2010/main" val="13075608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150" dirty="0"/>
          </a:p>
        </p:txBody>
      </p:sp>
      <p:sp>
        <p:nvSpPr>
          <p:cNvPr id="4" name="Slide Number Placeholder 3"/>
          <p:cNvSpPr>
            <a:spLocks noGrp="1"/>
          </p:cNvSpPr>
          <p:nvPr>
            <p:ph type="sldNum" sz="quarter" idx="5"/>
          </p:nvPr>
        </p:nvSpPr>
        <p:spPr/>
        <p:txBody>
          <a:bodyPr/>
          <a:lstStyle/>
          <a:p>
            <a:fld id="{3CD4B996-D599-4D39-8C2B-A5E79F86EF30}" type="slidenum">
              <a:rPr lang="en-GB" smtClean="0"/>
              <a:t>23</a:t>
            </a:fld>
            <a:endParaRPr lang="en-GB"/>
          </a:p>
        </p:txBody>
      </p:sp>
    </p:spTree>
    <p:extLst>
      <p:ext uri="{BB962C8B-B14F-4D97-AF65-F5344CB8AC3E}">
        <p14:creationId xmlns:p14="http://schemas.microsoft.com/office/powerpoint/2010/main" val="19176045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150" dirty="0"/>
          </a:p>
        </p:txBody>
      </p:sp>
      <p:sp>
        <p:nvSpPr>
          <p:cNvPr id="4" name="Slide Number Placeholder 3"/>
          <p:cNvSpPr>
            <a:spLocks noGrp="1"/>
          </p:cNvSpPr>
          <p:nvPr>
            <p:ph type="sldNum" sz="quarter" idx="5"/>
          </p:nvPr>
        </p:nvSpPr>
        <p:spPr/>
        <p:txBody>
          <a:bodyPr/>
          <a:lstStyle/>
          <a:p>
            <a:fld id="{3CD4B996-D599-4D39-8C2B-A5E79F86EF30}" type="slidenum">
              <a:rPr lang="en-GB" smtClean="0"/>
              <a:t>31</a:t>
            </a:fld>
            <a:endParaRPr lang="en-GB"/>
          </a:p>
        </p:txBody>
      </p:sp>
    </p:spTree>
    <p:extLst>
      <p:ext uri="{BB962C8B-B14F-4D97-AF65-F5344CB8AC3E}">
        <p14:creationId xmlns:p14="http://schemas.microsoft.com/office/powerpoint/2010/main" val="1673088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150" dirty="0"/>
          </a:p>
        </p:txBody>
      </p:sp>
      <p:sp>
        <p:nvSpPr>
          <p:cNvPr id="4" name="Slide Number Placeholder 3"/>
          <p:cNvSpPr>
            <a:spLocks noGrp="1"/>
          </p:cNvSpPr>
          <p:nvPr>
            <p:ph type="sldNum" sz="quarter" idx="5"/>
          </p:nvPr>
        </p:nvSpPr>
        <p:spPr/>
        <p:txBody>
          <a:bodyPr/>
          <a:lstStyle/>
          <a:p>
            <a:fld id="{3CD4B996-D599-4D39-8C2B-A5E79F86EF30}" type="slidenum">
              <a:rPr lang="en-GB" smtClean="0"/>
              <a:t>2</a:t>
            </a:fld>
            <a:endParaRPr lang="en-GB"/>
          </a:p>
        </p:txBody>
      </p:sp>
    </p:spTree>
    <p:extLst>
      <p:ext uri="{BB962C8B-B14F-4D97-AF65-F5344CB8AC3E}">
        <p14:creationId xmlns:p14="http://schemas.microsoft.com/office/powerpoint/2010/main" val="353498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150" dirty="0"/>
          </a:p>
        </p:txBody>
      </p:sp>
      <p:sp>
        <p:nvSpPr>
          <p:cNvPr id="4" name="Slide Number Placeholder 3"/>
          <p:cNvSpPr>
            <a:spLocks noGrp="1"/>
          </p:cNvSpPr>
          <p:nvPr>
            <p:ph type="sldNum" sz="quarter" idx="5"/>
          </p:nvPr>
        </p:nvSpPr>
        <p:spPr/>
        <p:txBody>
          <a:bodyPr/>
          <a:lstStyle/>
          <a:p>
            <a:fld id="{3CD4B996-D599-4D39-8C2B-A5E79F86EF30}" type="slidenum">
              <a:rPr lang="en-GB" smtClean="0"/>
              <a:t>3</a:t>
            </a:fld>
            <a:endParaRPr lang="en-GB"/>
          </a:p>
        </p:txBody>
      </p:sp>
    </p:spTree>
    <p:extLst>
      <p:ext uri="{BB962C8B-B14F-4D97-AF65-F5344CB8AC3E}">
        <p14:creationId xmlns:p14="http://schemas.microsoft.com/office/powerpoint/2010/main" val="2167352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150" dirty="0"/>
          </a:p>
        </p:txBody>
      </p:sp>
      <p:sp>
        <p:nvSpPr>
          <p:cNvPr id="4" name="Slide Number Placeholder 3"/>
          <p:cNvSpPr>
            <a:spLocks noGrp="1"/>
          </p:cNvSpPr>
          <p:nvPr>
            <p:ph type="sldNum" sz="quarter" idx="5"/>
          </p:nvPr>
        </p:nvSpPr>
        <p:spPr/>
        <p:txBody>
          <a:bodyPr/>
          <a:lstStyle/>
          <a:p>
            <a:fld id="{3CD4B996-D599-4D39-8C2B-A5E79F86EF30}" type="slidenum">
              <a:rPr lang="en-GB" smtClean="0"/>
              <a:t>5</a:t>
            </a:fld>
            <a:endParaRPr lang="en-GB"/>
          </a:p>
        </p:txBody>
      </p:sp>
    </p:spTree>
    <p:extLst>
      <p:ext uri="{BB962C8B-B14F-4D97-AF65-F5344CB8AC3E}">
        <p14:creationId xmlns:p14="http://schemas.microsoft.com/office/powerpoint/2010/main" val="2833897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150" dirty="0"/>
          </a:p>
        </p:txBody>
      </p:sp>
      <p:sp>
        <p:nvSpPr>
          <p:cNvPr id="4" name="Slide Number Placeholder 3"/>
          <p:cNvSpPr>
            <a:spLocks noGrp="1"/>
          </p:cNvSpPr>
          <p:nvPr>
            <p:ph type="sldNum" sz="quarter" idx="5"/>
          </p:nvPr>
        </p:nvSpPr>
        <p:spPr/>
        <p:txBody>
          <a:bodyPr/>
          <a:lstStyle/>
          <a:p>
            <a:fld id="{3CD4B996-D599-4D39-8C2B-A5E79F86EF30}" type="slidenum">
              <a:rPr lang="en-GB" smtClean="0"/>
              <a:t>6</a:t>
            </a:fld>
            <a:endParaRPr lang="en-GB"/>
          </a:p>
        </p:txBody>
      </p:sp>
    </p:spTree>
    <p:extLst>
      <p:ext uri="{BB962C8B-B14F-4D97-AF65-F5344CB8AC3E}">
        <p14:creationId xmlns:p14="http://schemas.microsoft.com/office/powerpoint/2010/main" val="3288007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150" dirty="0"/>
          </a:p>
        </p:txBody>
      </p:sp>
      <p:sp>
        <p:nvSpPr>
          <p:cNvPr id="4" name="Slide Number Placeholder 3"/>
          <p:cNvSpPr>
            <a:spLocks noGrp="1"/>
          </p:cNvSpPr>
          <p:nvPr>
            <p:ph type="sldNum" sz="quarter" idx="5"/>
          </p:nvPr>
        </p:nvSpPr>
        <p:spPr/>
        <p:txBody>
          <a:bodyPr/>
          <a:lstStyle/>
          <a:p>
            <a:fld id="{3CD4B996-D599-4D39-8C2B-A5E79F86EF30}" type="slidenum">
              <a:rPr lang="en-GB" smtClean="0"/>
              <a:t>11</a:t>
            </a:fld>
            <a:endParaRPr lang="en-GB"/>
          </a:p>
        </p:txBody>
      </p:sp>
    </p:spTree>
    <p:extLst>
      <p:ext uri="{BB962C8B-B14F-4D97-AF65-F5344CB8AC3E}">
        <p14:creationId xmlns:p14="http://schemas.microsoft.com/office/powerpoint/2010/main" val="424473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150" dirty="0"/>
          </a:p>
        </p:txBody>
      </p:sp>
      <p:sp>
        <p:nvSpPr>
          <p:cNvPr id="4" name="Slide Number Placeholder 3"/>
          <p:cNvSpPr>
            <a:spLocks noGrp="1"/>
          </p:cNvSpPr>
          <p:nvPr>
            <p:ph type="sldNum" sz="quarter" idx="5"/>
          </p:nvPr>
        </p:nvSpPr>
        <p:spPr/>
        <p:txBody>
          <a:bodyPr/>
          <a:lstStyle/>
          <a:p>
            <a:fld id="{3CD4B996-D599-4D39-8C2B-A5E79F86EF30}" type="slidenum">
              <a:rPr lang="en-GB" smtClean="0"/>
              <a:t>12</a:t>
            </a:fld>
            <a:endParaRPr lang="en-GB"/>
          </a:p>
        </p:txBody>
      </p:sp>
    </p:spTree>
    <p:extLst>
      <p:ext uri="{BB962C8B-B14F-4D97-AF65-F5344CB8AC3E}">
        <p14:creationId xmlns:p14="http://schemas.microsoft.com/office/powerpoint/2010/main" val="1753351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150" dirty="0"/>
          </a:p>
        </p:txBody>
      </p:sp>
      <p:sp>
        <p:nvSpPr>
          <p:cNvPr id="4" name="Slide Number Placeholder 3"/>
          <p:cNvSpPr>
            <a:spLocks noGrp="1"/>
          </p:cNvSpPr>
          <p:nvPr>
            <p:ph type="sldNum" sz="quarter" idx="5"/>
          </p:nvPr>
        </p:nvSpPr>
        <p:spPr/>
        <p:txBody>
          <a:bodyPr/>
          <a:lstStyle/>
          <a:p>
            <a:fld id="{3CD4B996-D599-4D39-8C2B-A5E79F86EF30}" type="slidenum">
              <a:rPr lang="en-GB" smtClean="0"/>
              <a:t>13</a:t>
            </a:fld>
            <a:endParaRPr lang="en-GB"/>
          </a:p>
        </p:txBody>
      </p:sp>
    </p:spTree>
    <p:extLst>
      <p:ext uri="{BB962C8B-B14F-4D97-AF65-F5344CB8AC3E}">
        <p14:creationId xmlns:p14="http://schemas.microsoft.com/office/powerpoint/2010/main" val="32555743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150" dirty="0"/>
          </a:p>
        </p:txBody>
      </p:sp>
      <p:sp>
        <p:nvSpPr>
          <p:cNvPr id="4" name="Slide Number Placeholder 3"/>
          <p:cNvSpPr>
            <a:spLocks noGrp="1"/>
          </p:cNvSpPr>
          <p:nvPr>
            <p:ph type="sldNum" sz="quarter" idx="5"/>
          </p:nvPr>
        </p:nvSpPr>
        <p:spPr/>
        <p:txBody>
          <a:bodyPr/>
          <a:lstStyle/>
          <a:p>
            <a:fld id="{3CD4B996-D599-4D39-8C2B-A5E79F86EF30}" type="slidenum">
              <a:rPr lang="en-GB" smtClean="0"/>
              <a:t>14</a:t>
            </a:fld>
            <a:endParaRPr lang="en-GB"/>
          </a:p>
        </p:txBody>
      </p:sp>
    </p:spTree>
    <p:extLst>
      <p:ext uri="{BB962C8B-B14F-4D97-AF65-F5344CB8AC3E}">
        <p14:creationId xmlns:p14="http://schemas.microsoft.com/office/powerpoint/2010/main" val="38234145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easa.europa.eu/" TargetMode="External"/><Relationship Id="rId1" Type="http://schemas.openxmlformats.org/officeDocument/2006/relationships/slideMaster" Target="../slideMasters/slideMaster1.xml"/><Relationship Id="rId6" Type="http://schemas.openxmlformats.org/officeDocument/2006/relationships/image" Target="../media/image4.emf"/><Relationship Id="rId5" Type="http://schemas.openxmlformats.org/officeDocument/2006/relationships/hyperlink" Target="https://www.easa.europa.eu/connect" TargetMode="External"/><Relationship Id="rId4" Type="http://schemas.openxmlformats.org/officeDocument/2006/relationships/image" Target="../media/image2.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out picture)">
    <p:spTree>
      <p:nvGrpSpPr>
        <p:cNvPr id="1" name=""/>
        <p:cNvGrpSpPr/>
        <p:nvPr/>
      </p:nvGrpSpPr>
      <p:grpSpPr>
        <a:xfrm>
          <a:off x="0" y="0"/>
          <a:ext cx="0" cy="0"/>
          <a:chOff x="0" y="0"/>
          <a:chExt cx="0" cy="0"/>
        </a:xfrm>
      </p:grpSpPr>
      <p:sp>
        <p:nvSpPr>
          <p:cNvPr id="16" name="Rectangle 15"/>
          <p:cNvSpPr/>
          <p:nvPr userDrawn="1"/>
        </p:nvSpPr>
        <p:spPr>
          <a:xfrm>
            <a:off x="0" y="0"/>
            <a:ext cx="9144000" cy="5143500"/>
          </a:xfrm>
          <a:prstGeom prst="rect">
            <a:avLst/>
          </a:prstGeom>
          <a:solidFill>
            <a:srgbClr val="007FC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6" descr="EASA-logo_RGB_negative_300dpi.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7577" y="193614"/>
            <a:ext cx="1498121" cy="516317"/>
          </a:xfrm>
          <a:prstGeom prst="rect">
            <a:avLst/>
          </a:prstGeom>
        </p:spPr>
      </p:pic>
      <p:sp>
        <p:nvSpPr>
          <p:cNvPr id="13" name="Subtitle 2"/>
          <p:cNvSpPr txBox="1">
            <a:spLocks/>
          </p:cNvSpPr>
          <p:nvPr userDrawn="1"/>
        </p:nvSpPr>
        <p:spPr>
          <a:xfrm>
            <a:off x="5894716" y="4710974"/>
            <a:ext cx="2803584" cy="249208"/>
          </a:xfrm>
          <a:prstGeom prst="rect">
            <a:avLst/>
          </a:prstGeom>
        </p:spPr>
        <p:txBody>
          <a:bodyPr/>
          <a:lstStyle>
            <a:lvl1pPr marL="0" indent="0" algn="l" defTabSz="457200" rtl="0" eaLnBrk="1" latinLnBrk="0" hangingPunct="1">
              <a:spcBef>
                <a:spcPct val="20000"/>
              </a:spcBef>
              <a:buFont typeface="Arial"/>
              <a:buNone/>
              <a:defRPr sz="2400" kern="1200">
                <a:solidFill>
                  <a:srgbClr val="FFFFFF"/>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r>
              <a:rPr lang="x-none" sz="1200" dirty="0"/>
              <a:t>An Agency of the European Union</a:t>
            </a:r>
            <a:endParaRPr lang="en-US" sz="1200" dirty="0"/>
          </a:p>
        </p:txBody>
      </p:sp>
      <p:pic>
        <p:nvPicPr>
          <p:cNvPr id="14" name="Picture 13" descr="European_Union [Converted].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69024" y="4767262"/>
            <a:ext cx="264110" cy="173757"/>
          </a:xfrm>
          <a:prstGeom prst="rect">
            <a:avLst/>
          </a:prstGeom>
        </p:spPr>
      </p:pic>
      <p:sp>
        <p:nvSpPr>
          <p:cNvPr id="15" name="Subtitle 2"/>
          <p:cNvSpPr txBox="1">
            <a:spLocks/>
          </p:cNvSpPr>
          <p:nvPr userDrawn="1"/>
        </p:nvSpPr>
        <p:spPr>
          <a:xfrm>
            <a:off x="5099169" y="4265280"/>
            <a:ext cx="3929805" cy="383390"/>
          </a:xfrm>
          <a:prstGeom prst="rect">
            <a:avLst/>
          </a:prstGeom>
        </p:spPr>
        <p:txBody>
          <a:bodyPr/>
          <a:lstStyle>
            <a:lvl1pPr marL="0" indent="0" algn="l" defTabSz="457200" rtl="0" eaLnBrk="1" latinLnBrk="0" hangingPunct="1">
              <a:spcBef>
                <a:spcPct val="20000"/>
              </a:spcBef>
              <a:buFont typeface="Arial"/>
              <a:buNone/>
              <a:defRPr sz="2400" kern="1200">
                <a:solidFill>
                  <a:srgbClr val="FFFFFF"/>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r>
              <a:rPr lang="x-none" sz="2400" b="1" dirty="0">
                <a:solidFill>
                  <a:srgbClr val="FBBC39"/>
                </a:solidFill>
              </a:rPr>
              <a:t>Your safety is our mission.</a:t>
            </a:r>
            <a:endParaRPr lang="en-US" sz="2400" b="1" dirty="0">
              <a:solidFill>
                <a:srgbClr val="FBBC39"/>
              </a:solidFill>
            </a:endParaRPr>
          </a:p>
        </p:txBody>
      </p:sp>
      <p:sp>
        <p:nvSpPr>
          <p:cNvPr id="9" name="Subtitle 2">
            <a:extLst>
              <a:ext uri="{FF2B5EF4-FFF2-40B4-BE49-F238E27FC236}">
                <a16:creationId xmlns:a16="http://schemas.microsoft.com/office/drawing/2014/main" id="{1CBDF5E0-3193-48E1-A317-D48997B1F7A3}"/>
              </a:ext>
            </a:extLst>
          </p:cNvPr>
          <p:cNvSpPr>
            <a:spLocks noGrp="1"/>
          </p:cNvSpPr>
          <p:nvPr>
            <p:ph type="subTitle" idx="1" hasCustomPrompt="1"/>
          </p:nvPr>
        </p:nvSpPr>
        <p:spPr>
          <a:xfrm>
            <a:off x="570788" y="2015380"/>
            <a:ext cx="8127511" cy="474745"/>
          </a:xfrm>
          <a:prstGeom prst="rect">
            <a:avLst/>
          </a:prstGeom>
        </p:spPr>
        <p:txBody>
          <a:bodyPr/>
          <a:lstStyle>
            <a:lvl1pPr marL="0" indent="0" algn="l">
              <a:buNone/>
              <a:defRPr sz="2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dirty="0"/>
              <a:t>Subtitle </a:t>
            </a:r>
            <a:endParaRPr lang="en-US" dirty="0"/>
          </a:p>
        </p:txBody>
      </p:sp>
      <p:sp>
        <p:nvSpPr>
          <p:cNvPr id="11" name="Title 1">
            <a:extLst>
              <a:ext uri="{FF2B5EF4-FFF2-40B4-BE49-F238E27FC236}">
                <a16:creationId xmlns:a16="http://schemas.microsoft.com/office/drawing/2014/main" id="{7C820046-5E64-4C87-9A7A-A5E86A1189DA}"/>
              </a:ext>
            </a:extLst>
          </p:cNvPr>
          <p:cNvSpPr>
            <a:spLocks noGrp="1"/>
          </p:cNvSpPr>
          <p:nvPr>
            <p:ph type="ctrTitle" hasCustomPrompt="1"/>
          </p:nvPr>
        </p:nvSpPr>
        <p:spPr>
          <a:xfrm>
            <a:off x="570788" y="1152096"/>
            <a:ext cx="8127511" cy="530475"/>
          </a:xfrm>
          <a:prstGeom prst="rect">
            <a:avLst/>
          </a:prstGeom>
        </p:spPr>
        <p:txBody>
          <a:bodyPr/>
          <a:lstStyle>
            <a:lvl1pPr algn="l">
              <a:lnSpc>
                <a:spcPct val="70000"/>
              </a:lnSpc>
              <a:defRPr sz="3600" b="1" baseline="0">
                <a:solidFill>
                  <a:srgbClr val="FFFFFF"/>
                </a:solidFill>
              </a:defRPr>
            </a:lvl1pPr>
          </a:lstStyle>
          <a:p>
            <a:r>
              <a:rPr lang="en-US" dirty="0"/>
              <a:t>Title slide (without picture)</a:t>
            </a:r>
          </a:p>
        </p:txBody>
      </p:sp>
    </p:spTree>
    <p:extLst>
      <p:ext uri="{BB962C8B-B14F-4D97-AF65-F5344CB8AC3E}">
        <p14:creationId xmlns:p14="http://schemas.microsoft.com/office/powerpoint/2010/main" val="3670355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picture)">
    <p:spTree>
      <p:nvGrpSpPr>
        <p:cNvPr id="1" name=""/>
        <p:cNvGrpSpPr/>
        <p:nvPr/>
      </p:nvGrpSpPr>
      <p:grpSpPr>
        <a:xfrm>
          <a:off x="0" y="0"/>
          <a:ext cx="0" cy="0"/>
          <a:chOff x="0" y="0"/>
          <a:chExt cx="0" cy="0"/>
        </a:xfrm>
      </p:grpSpPr>
      <p:sp>
        <p:nvSpPr>
          <p:cNvPr id="15" name="Rectangle 14"/>
          <p:cNvSpPr/>
          <p:nvPr userDrawn="1"/>
        </p:nvSpPr>
        <p:spPr>
          <a:xfrm>
            <a:off x="0" y="0"/>
            <a:ext cx="9144000" cy="5143500"/>
          </a:xfrm>
          <a:prstGeom prst="rect">
            <a:avLst/>
          </a:prstGeom>
          <a:solidFill>
            <a:srgbClr val="007FC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Picture Placeholder 2"/>
          <p:cNvSpPr>
            <a:spLocks noGrp="1"/>
          </p:cNvSpPr>
          <p:nvPr>
            <p:ph type="pic" sz="quarter" idx="13"/>
          </p:nvPr>
        </p:nvSpPr>
        <p:spPr>
          <a:xfrm>
            <a:off x="5851524" y="1"/>
            <a:ext cx="3292473" cy="5143499"/>
          </a:xfrm>
          <a:prstGeom prst="rect">
            <a:avLst/>
          </a:prstGeom>
        </p:spPr>
        <p:txBody>
          <a:bodyPr vert="horz"/>
          <a:lstStyle/>
          <a:p>
            <a:endParaRPr lang="en-US"/>
          </a:p>
        </p:txBody>
      </p:sp>
      <p:pic>
        <p:nvPicPr>
          <p:cNvPr id="16" name="Picture 15" descr="EASA-logo_RGB_negative_300dpi.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7577" y="193614"/>
            <a:ext cx="1498121" cy="516317"/>
          </a:xfrm>
          <a:prstGeom prst="rect">
            <a:avLst/>
          </a:prstGeom>
        </p:spPr>
      </p:pic>
      <p:sp>
        <p:nvSpPr>
          <p:cNvPr id="8" name="Title 1"/>
          <p:cNvSpPr>
            <a:spLocks noGrp="1"/>
          </p:cNvSpPr>
          <p:nvPr>
            <p:ph type="ctrTitle" hasCustomPrompt="1"/>
          </p:nvPr>
        </p:nvSpPr>
        <p:spPr>
          <a:xfrm>
            <a:off x="570789" y="1152096"/>
            <a:ext cx="5093892" cy="1101431"/>
          </a:xfrm>
          <a:prstGeom prst="rect">
            <a:avLst/>
          </a:prstGeom>
        </p:spPr>
        <p:txBody>
          <a:bodyPr/>
          <a:lstStyle>
            <a:lvl1pPr algn="l">
              <a:lnSpc>
                <a:spcPct val="70000"/>
              </a:lnSpc>
              <a:defRPr sz="3600" b="1">
                <a:solidFill>
                  <a:srgbClr val="FFFFFF"/>
                </a:solidFill>
              </a:defRPr>
            </a:lvl1pPr>
          </a:lstStyle>
          <a:p>
            <a:r>
              <a:rPr lang="en-GB" dirty="0"/>
              <a:t>Title slide (with picture)</a:t>
            </a:r>
            <a:endParaRPr lang="en-US" dirty="0"/>
          </a:p>
        </p:txBody>
      </p:sp>
      <p:sp>
        <p:nvSpPr>
          <p:cNvPr id="9" name="Subtitle 2"/>
          <p:cNvSpPr>
            <a:spLocks noGrp="1"/>
          </p:cNvSpPr>
          <p:nvPr>
            <p:ph type="subTitle" idx="1" hasCustomPrompt="1"/>
          </p:nvPr>
        </p:nvSpPr>
        <p:spPr>
          <a:xfrm>
            <a:off x="570789" y="2498717"/>
            <a:ext cx="4159370" cy="1101431"/>
          </a:xfrm>
          <a:prstGeom prst="rect">
            <a:avLst/>
          </a:prstGeom>
        </p:spPr>
        <p:txBody>
          <a:bodyPr/>
          <a:lstStyle>
            <a:lvl1pPr marL="0" indent="0" algn="l">
              <a:buNone/>
              <a:defRPr sz="2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dirty="0"/>
              <a:t>Subtitle </a:t>
            </a:r>
            <a:endParaRPr lang="en-US" dirty="0"/>
          </a:p>
        </p:txBody>
      </p:sp>
      <p:sp>
        <p:nvSpPr>
          <p:cNvPr id="12" name="Subtitle 2"/>
          <p:cNvSpPr txBox="1">
            <a:spLocks/>
          </p:cNvSpPr>
          <p:nvPr userDrawn="1"/>
        </p:nvSpPr>
        <p:spPr>
          <a:xfrm>
            <a:off x="2626263" y="4710974"/>
            <a:ext cx="2803584" cy="249208"/>
          </a:xfrm>
          <a:prstGeom prst="rect">
            <a:avLst/>
          </a:prstGeom>
        </p:spPr>
        <p:txBody>
          <a:bodyPr/>
          <a:lstStyle>
            <a:lvl1pPr marL="0" indent="0" algn="l" defTabSz="457200" rtl="0" eaLnBrk="1" latinLnBrk="0" hangingPunct="1">
              <a:spcBef>
                <a:spcPct val="20000"/>
              </a:spcBef>
              <a:buFont typeface="Arial"/>
              <a:buNone/>
              <a:defRPr sz="2400" kern="1200">
                <a:solidFill>
                  <a:srgbClr val="FFFFFF"/>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r>
              <a:rPr lang="x-none" sz="1200" dirty="0"/>
              <a:t>An Agency of the European Union</a:t>
            </a:r>
            <a:endParaRPr lang="en-US" sz="1200" dirty="0"/>
          </a:p>
        </p:txBody>
      </p:sp>
      <p:pic>
        <p:nvPicPr>
          <p:cNvPr id="13" name="Picture 12" descr="European_Union [Converted].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00571" y="4767262"/>
            <a:ext cx="264110" cy="173757"/>
          </a:xfrm>
          <a:prstGeom prst="rect">
            <a:avLst/>
          </a:prstGeom>
        </p:spPr>
      </p:pic>
    </p:spTree>
    <p:extLst>
      <p:ext uri="{BB962C8B-B14F-4D97-AF65-F5344CB8AC3E}">
        <p14:creationId xmlns:p14="http://schemas.microsoft.com/office/powerpoint/2010/main" val="3346220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title slide">
    <p:spTree>
      <p:nvGrpSpPr>
        <p:cNvPr id="1" name=""/>
        <p:cNvGrpSpPr/>
        <p:nvPr/>
      </p:nvGrpSpPr>
      <p:grpSpPr>
        <a:xfrm>
          <a:off x="0" y="0"/>
          <a:ext cx="0" cy="0"/>
          <a:chOff x="0" y="0"/>
          <a:chExt cx="0" cy="0"/>
        </a:xfrm>
      </p:grpSpPr>
      <p:sp>
        <p:nvSpPr>
          <p:cNvPr id="15" name="Rectangle 14"/>
          <p:cNvSpPr/>
          <p:nvPr userDrawn="1"/>
        </p:nvSpPr>
        <p:spPr>
          <a:xfrm>
            <a:off x="0" y="-46180"/>
            <a:ext cx="9144000" cy="5189680"/>
          </a:xfrm>
          <a:prstGeom prst="rect">
            <a:avLst/>
          </a:prstGeom>
          <a:solidFill>
            <a:srgbClr val="007FC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sz="quarter" idx="13"/>
          </p:nvPr>
        </p:nvSpPr>
        <p:spPr>
          <a:xfrm>
            <a:off x="5851524" y="-36942"/>
            <a:ext cx="3292473" cy="4767262"/>
          </a:xfrm>
          <a:prstGeom prst="rect">
            <a:avLst/>
          </a:prstGeom>
        </p:spPr>
        <p:txBody>
          <a:bodyPr vert="horz"/>
          <a:lstStyle/>
          <a:p>
            <a:endParaRPr lang="en-US"/>
          </a:p>
        </p:txBody>
      </p:sp>
      <p:pic>
        <p:nvPicPr>
          <p:cNvPr id="16" name="Picture 15" descr="EASA-logo_RGB_negative_300dpi.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7577" y="193614"/>
            <a:ext cx="1498121" cy="516317"/>
          </a:xfrm>
          <a:prstGeom prst="rect">
            <a:avLst/>
          </a:prstGeom>
        </p:spPr>
      </p:pic>
      <p:sp>
        <p:nvSpPr>
          <p:cNvPr id="9" name="Subtitle 2"/>
          <p:cNvSpPr>
            <a:spLocks noGrp="1"/>
          </p:cNvSpPr>
          <p:nvPr>
            <p:ph type="subTitle" idx="1" hasCustomPrompt="1"/>
          </p:nvPr>
        </p:nvSpPr>
        <p:spPr>
          <a:xfrm>
            <a:off x="570789" y="2401967"/>
            <a:ext cx="4829782" cy="474745"/>
          </a:xfrm>
          <a:prstGeom prst="rect">
            <a:avLst/>
          </a:prstGeom>
        </p:spPr>
        <p:txBody>
          <a:bodyPr/>
          <a:lstStyle>
            <a:lvl1pPr marL="0" indent="0" algn="l">
              <a:buNone/>
              <a:defRPr sz="2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dirty="0"/>
              <a:t>Subtitle </a:t>
            </a:r>
            <a:endParaRPr lang="en-US" dirty="0"/>
          </a:p>
        </p:txBody>
      </p:sp>
      <p:sp>
        <p:nvSpPr>
          <p:cNvPr id="12" name="Subtitle 2"/>
          <p:cNvSpPr txBox="1">
            <a:spLocks/>
          </p:cNvSpPr>
          <p:nvPr userDrawn="1"/>
        </p:nvSpPr>
        <p:spPr>
          <a:xfrm>
            <a:off x="2626263" y="4710974"/>
            <a:ext cx="2803584" cy="249208"/>
          </a:xfrm>
          <a:prstGeom prst="rect">
            <a:avLst/>
          </a:prstGeom>
        </p:spPr>
        <p:txBody>
          <a:bodyPr/>
          <a:lstStyle>
            <a:lvl1pPr marL="0" indent="0" algn="l" defTabSz="457200" rtl="0" eaLnBrk="1" latinLnBrk="0" hangingPunct="1">
              <a:spcBef>
                <a:spcPct val="20000"/>
              </a:spcBef>
              <a:buFont typeface="Arial"/>
              <a:buNone/>
              <a:defRPr sz="2400" kern="1200">
                <a:solidFill>
                  <a:srgbClr val="FFFFFF"/>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r>
              <a:rPr lang="x-none" sz="1200" dirty="0"/>
              <a:t>An Agency of the European Union</a:t>
            </a:r>
            <a:endParaRPr lang="en-US" sz="1200" dirty="0"/>
          </a:p>
        </p:txBody>
      </p:sp>
      <p:pic>
        <p:nvPicPr>
          <p:cNvPr id="13" name="Picture 12" descr="European_Union [Converted].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00571" y="4767262"/>
            <a:ext cx="264110" cy="173757"/>
          </a:xfrm>
          <a:prstGeom prst="rect">
            <a:avLst/>
          </a:prstGeom>
        </p:spPr>
      </p:pic>
      <p:sp>
        <p:nvSpPr>
          <p:cNvPr id="14" name="Slide Number Placeholder 5"/>
          <p:cNvSpPr txBox="1">
            <a:spLocks/>
          </p:cNvSpPr>
          <p:nvPr userDrawn="1"/>
        </p:nvSpPr>
        <p:spPr>
          <a:xfrm>
            <a:off x="8626415" y="4767263"/>
            <a:ext cx="517583" cy="173756"/>
          </a:xfrm>
          <a:prstGeom prst="rect">
            <a:avLst/>
          </a:prstGeom>
          <a:solidFill>
            <a:srgbClr val="007FC2"/>
          </a:solidFill>
        </p:spPr>
        <p:txBody>
          <a:bodyPr vert="horz" lIns="91440" tIns="45720" rIns="91440" bIns="45720" rtlCol="0" anchor="ctr"/>
          <a:lstStyle>
            <a:defPPr>
              <a:defRPr lang="en-US"/>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D93FD07-C554-8E4E-B8BF-CF508C85800F}" type="slidenum">
              <a:rPr lang="en-US" smtClean="0"/>
              <a:pPr/>
              <a:t>‹#›</a:t>
            </a:fld>
            <a:endParaRPr lang="en-US" dirty="0"/>
          </a:p>
        </p:txBody>
      </p:sp>
      <p:sp>
        <p:nvSpPr>
          <p:cNvPr id="18" name="Title 1">
            <a:extLst>
              <a:ext uri="{FF2B5EF4-FFF2-40B4-BE49-F238E27FC236}">
                <a16:creationId xmlns:a16="http://schemas.microsoft.com/office/drawing/2014/main" id="{4A44A2EA-C4F3-4EE0-90AF-6FEC3514809C}"/>
              </a:ext>
            </a:extLst>
          </p:cNvPr>
          <p:cNvSpPr>
            <a:spLocks noGrp="1"/>
          </p:cNvSpPr>
          <p:nvPr>
            <p:ph type="ctrTitle" hasCustomPrompt="1"/>
          </p:nvPr>
        </p:nvSpPr>
        <p:spPr>
          <a:xfrm>
            <a:off x="570789" y="1152096"/>
            <a:ext cx="5093892" cy="1073868"/>
          </a:xfrm>
          <a:prstGeom prst="rect">
            <a:avLst/>
          </a:prstGeom>
        </p:spPr>
        <p:txBody>
          <a:bodyPr/>
          <a:lstStyle>
            <a:lvl1pPr algn="l">
              <a:lnSpc>
                <a:spcPct val="70000"/>
              </a:lnSpc>
              <a:defRPr sz="3600" b="1">
                <a:solidFill>
                  <a:srgbClr val="FFFFFF"/>
                </a:solidFill>
              </a:defRPr>
            </a:lvl1pPr>
          </a:lstStyle>
          <a:p>
            <a:r>
              <a:rPr lang="en-US" dirty="0"/>
              <a:t>Chapter title slide</a:t>
            </a:r>
          </a:p>
        </p:txBody>
      </p:sp>
    </p:spTree>
    <p:extLst>
      <p:ext uri="{BB962C8B-B14F-4D97-AF65-F5344CB8AC3E}">
        <p14:creationId xmlns:p14="http://schemas.microsoft.com/office/powerpoint/2010/main" val="980303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ormal slide">
    <p:spTree>
      <p:nvGrpSpPr>
        <p:cNvPr id="1" name=""/>
        <p:cNvGrpSpPr/>
        <p:nvPr/>
      </p:nvGrpSpPr>
      <p:grpSpPr>
        <a:xfrm>
          <a:off x="0" y="0"/>
          <a:ext cx="0" cy="0"/>
          <a:chOff x="0" y="0"/>
          <a:chExt cx="0" cy="0"/>
        </a:xfrm>
      </p:grpSpPr>
      <p:pic>
        <p:nvPicPr>
          <p:cNvPr id="13" name="Picture 12" descr="EASA-logo_SMALL_SCALE_RGB_positive_300dpi.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0450" y="4727890"/>
            <a:ext cx="785962" cy="207718"/>
          </a:xfrm>
          <a:prstGeom prst="rect">
            <a:avLst/>
          </a:prstGeom>
        </p:spPr>
      </p:pic>
      <p:sp>
        <p:nvSpPr>
          <p:cNvPr id="14" name="Rectangle 13"/>
          <p:cNvSpPr/>
          <p:nvPr userDrawn="1"/>
        </p:nvSpPr>
        <p:spPr>
          <a:xfrm>
            <a:off x="0" y="5060830"/>
            <a:ext cx="9144000" cy="82670"/>
          </a:xfrm>
          <a:prstGeom prst="rect">
            <a:avLst/>
          </a:prstGeom>
          <a:solidFill>
            <a:srgbClr val="FBBC3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Slide Number Placeholder 5"/>
          <p:cNvSpPr txBox="1">
            <a:spLocks/>
          </p:cNvSpPr>
          <p:nvPr userDrawn="1"/>
        </p:nvSpPr>
        <p:spPr>
          <a:xfrm>
            <a:off x="8626415" y="4767263"/>
            <a:ext cx="517583" cy="173756"/>
          </a:xfrm>
          <a:prstGeom prst="rect">
            <a:avLst/>
          </a:prstGeom>
          <a:solidFill>
            <a:srgbClr val="007FC2"/>
          </a:solidFill>
        </p:spPr>
        <p:txBody>
          <a:bodyPr vert="horz" lIns="91440" tIns="45720" rIns="91440" bIns="45720" rtlCol="0" anchor="ctr"/>
          <a:lstStyle>
            <a:defPPr>
              <a:defRPr lang="en-US"/>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D93FD07-C554-8E4E-B8BF-CF508C85800F}" type="slidenum">
              <a:rPr lang="en-US" smtClean="0"/>
              <a:pPr/>
              <a:t>‹#›</a:t>
            </a:fld>
            <a:endParaRPr lang="en-US" dirty="0"/>
          </a:p>
        </p:txBody>
      </p:sp>
      <p:sp>
        <p:nvSpPr>
          <p:cNvPr id="12" name="Text Placeholder 2">
            <a:extLst>
              <a:ext uri="{FF2B5EF4-FFF2-40B4-BE49-F238E27FC236}">
                <a16:creationId xmlns:a16="http://schemas.microsoft.com/office/drawing/2014/main" id="{72319976-E75E-431F-A9ED-8837D7109993}"/>
              </a:ext>
            </a:extLst>
          </p:cNvPr>
          <p:cNvSpPr>
            <a:spLocks noGrp="1"/>
          </p:cNvSpPr>
          <p:nvPr>
            <p:ph type="body" sz="quarter" idx="16"/>
          </p:nvPr>
        </p:nvSpPr>
        <p:spPr>
          <a:xfrm>
            <a:off x="143777" y="149179"/>
            <a:ext cx="8821430" cy="656391"/>
          </a:xfrm>
          <a:prstGeom prst="rect">
            <a:avLst/>
          </a:prstGeom>
        </p:spPr>
        <p:txBody>
          <a:bodyPr/>
          <a:lstStyle>
            <a:lvl1pPr marL="0" indent="0">
              <a:lnSpc>
                <a:spcPct val="90000"/>
              </a:lnSpc>
              <a:buNone/>
              <a:defRPr sz="3600" b="1" baseline="0">
                <a:solidFill>
                  <a:srgbClr val="007FC2"/>
                </a:solidFill>
                <a:latin typeface="+mj-lt"/>
              </a:defRPr>
            </a:lvl1pPr>
          </a:lstStyle>
          <a:p>
            <a:pPr lvl="0"/>
            <a:endParaRPr lang="en-US" dirty="0"/>
          </a:p>
        </p:txBody>
      </p:sp>
      <p:sp>
        <p:nvSpPr>
          <p:cNvPr id="15" name="Text Placeholder 6">
            <a:extLst>
              <a:ext uri="{FF2B5EF4-FFF2-40B4-BE49-F238E27FC236}">
                <a16:creationId xmlns:a16="http://schemas.microsoft.com/office/drawing/2014/main" id="{4210A68A-2D3D-4333-94FE-9E60266A8944}"/>
              </a:ext>
            </a:extLst>
          </p:cNvPr>
          <p:cNvSpPr>
            <a:spLocks noGrp="1"/>
          </p:cNvSpPr>
          <p:nvPr>
            <p:ph type="body" sz="quarter" idx="17" hasCustomPrompt="1"/>
          </p:nvPr>
        </p:nvSpPr>
        <p:spPr>
          <a:xfrm>
            <a:off x="220449" y="930792"/>
            <a:ext cx="8744757" cy="3568056"/>
          </a:xfrm>
          <a:prstGeom prst="rect">
            <a:avLst/>
          </a:prstGeom>
        </p:spPr>
        <p:txBody>
          <a:bodyPr lIns="0" tIns="0" rIns="0" bIns="0"/>
          <a:lstStyle>
            <a:lvl1pPr marL="562356" indent="-342900">
              <a:buClr>
                <a:srgbClr val="007FC2"/>
              </a:buClr>
              <a:buFont typeface="Calibri" panose="020F0502020204030204" pitchFamily="34" charset="0"/>
              <a:buChar char="→"/>
              <a:defRPr sz="2400">
                <a:solidFill>
                  <a:schemeClr val="tx1">
                    <a:lumMod val="65000"/>
                    <a:lumOff val="35000"/>
                  </a:schemeClr>
                </a:solidFill>
              </a:defRPr>
            </a:lvl1pPr>
            <a:lvl2pPr marL="914400" indent="-457200">
              <a:buClr>
                <a:srgbClr val="007FC2"/>
              </a:buClr>
              <a:buSzPct val="100000"/>
              <a:buFont typeface="Calibri" panose="020F0502020204030204" pitchFamily="34" charset="0"/>
              <a:buChar char="→"/>
              <a:defRPr sz="2000" baseline="0"/>
            </a:lvl2pPr>
            <a:lvl3pPr marL="1143000" indent="-228600">
              <a:buClr>
                <a:srgbClr val="007FC2"/>
              </a:buClr>
              <a:buFont typeface="Calibri" panose="020F0502020204030204" pitchFamily="34" charset="0"/>
              <a:buChar char="→"/>
              <a:defRPr sz="1800" baseline="0"/>
            </a:lvl3pPr>
            <a:lvl4pPr marL="1714500" indent="-342900">
              <a:buClr>
                <a:srgbClr val="007FC2"/>
              </a:buClr>
              <a:buFont typeface="Calibri" panose="020F0502020204030204" pitchFamily="34" charset="0"/>
              <a:buChar char="→"/>
              <a:defRPr sz="1600" baseline="0"/>
            </a:lvl4pPr>
            <a:lvl5pPr marL="2057400" indent="-228600">
              <a:buClr>
                <a:srgbClr val="007FC2"/>
              </a:buClr>
              <a:buFont typeface="Calibri" panose="020F0502020204030204" pitchFamily="34" charset="0"/>
              <a:buChar char="→"/>
              <a:defRPr sz="1600"/>
            </a:lvl5pPr>
          </a:lstStyle>
          <a:p>
            <a:pPr lvl="0"/>
            <a:r>
              <a:rPr lang="en-US" dirty="0"/>
              <a:t>Item 1</a:t>
            </a:r>
          </a:p>
          <a:p>
            <a:pPr lvl="1"/>
            <a:r>
              <a:rPr lang="en-US" dirty="0"/>
              <a:t>Item 2</a:t>
            </a:r>
          </a:p>
          <a:p>
            <a:pPr lvl="2"/>
            <a:r>
              <a:rPr lang="en-US" dirty="0"/>
              <a:t>Item 3</a:t>
            </a:r>
          </a:p>
          <a:p>
            <a:pPr lvl="3"/>
            <a:r>
              <a:rPr lang="en-US" dirty="0"/>
              <a:t>Item 4</a:t>
            </a:r>
          </a:p>
          <a:p>
            <a:pPr lvl="4"/>
            <a:r>
              <a:rPr lang="en-US" dirty="0"/>
              <a:t>Item 5</a:t>
            </a:r>
          </a:p>
          <a:p>
            <a:pPr lvl="1"/>
            <a:endParaRPr lang="en-US" dirty="0"/>
          </a:p>
          <a:p>
            <a:pPr lvl="0"/>
            <a:endParaRPr lang="en-US" dirty="0"/>
          </a:p>
          <a:p>
            <a:pPr lvl="2"/>
            <a:endParaRPr lang="en-US" dirty="0"/>
          </a:p>
        </p:txBody>
      </p:sp>
    </p:spTree>
    <p:extLst>
      <p:ext uri="{BB962C8B-B14F-4D97-AF65-F5344CB8AC3E}">
        <p14:creationId xmlns:p14="http://schemas.microsoft.com/office/powerpoint/2010/main" val="57932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slide - full width">
    <p:spTree>
      <p:nvGrpSpPr>
        <p:cNvPr id="1" name=""/>
        <p:cNvGrpSpPr/>
        <p:nvPr/>
      </p:nvGrpSpPr>
      <p:grpSpPr>
        <a:xfrm>
          <a:off x="0" y="0"/>
          <a:ext cx="0" cy="0"/>
          <a:chOff x="0" y="0"/>
          <a:chExt cx="0" cy="0"/>
        </a:xfrm>
      </p:grpSpPr>
      <p:pic>
        <p:nvPicPr>
          <p:cNvPr id="7" name="Picture 6" descr="EASA-logo_SMALL_SCALE_RGB_positive_300dpi.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0450" y="4727890"/>
            <a:ext cx="785962" cy="207718"/>
          </a:xfrm>
          <a:prstGeom prst="rect">
            <a:avLst/>
          </a:prstGeom>
        </p:spPr>
      </p:pic>
      <p:sp>
        <p:nvSpPr>
          <p:cNvPr id="8" name="Rectangle 7"/>
          <p:cNvSpPr/>
          <p:nvPr userDrawn="1"/>
        </p:nvSpPr>
        <p:spPr>
          <a:xfrm>
            <a:off x="0" y="5060830"/>
            <a:ext cx="9144000" cy="82670"/>
          </a:xfrm>
          <a:prstGeom prst="rect">
            <a:avLst/>
          </a:prstGeom>
          <a:solidFill>
            <a:srgbClr val="FBBC3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Picture Placeholder 4">
            <a:extLst>
              <a:ext uri="{FF2B5EF4-FFF2-40B4-BE49-F238E27FC236}">
                <a16:creationId xmlns:a16="http://schemas.microsoft.com/office/drawing/2014/main" id="{B48A897C-3B40-4E56-8160-52D7248EE1A2}"/>
              </a:ext>
            </a:extLst>
          </p:cNvPr>
          <p:cNvSpPr>
            <a:spLocks noGrp="1"/>
          </p:cNvSpPr>
          <p:nvPr>
            <p:ph type="pic" sz="quarter" idx="10"/>
          </p:nvPr>
        </p:nvSpPr>
        <p:spPr>
          <a:xfrm>
            <a:off x="0" y="0"/>
            <a:ext cx="9144000" cy="4602163"/>
          </a:xfrm>
          <a:prstGeom prst="rect">
            <a:avLst/>
          </a:prstGeom>
        </p:spPr>
        <p:txBody>
          <a:bodyPr/>
          <a:lstStyle>
            <a:lvl1pPr>
              <a:defRPr>
                <a:solidFill>
                  <a:schemeClr val="tx1">
                    <a:lumMod val="65000"/>
                    <a:lumOff val="35000"/>
                  </a:schemeClr>
                </a:solidFill>
              </a:defRPr>
            </a:lvl1pPr>
          </a:lstStyle>
          <a:p>
            <a:endParaRPr lang="en-US" dirty="0"/>
          </a:p>
        </p:txBody>
      </p:sp>
    </p:spTree>
    <p:extLst>
      <p:ext uri="{BB962C8B-B14F-4D97-AF65-F5344CB8AC3E}">
        <p14:creationId xmlns:p14="http://schemas.microsoft.com/office/powerpoint/2010/main" val="915729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17" name="Rectangle 16"/>
          <p:cNvSpPr/>
          <p:nvPr userDrawn="1"/>
        </p:nvSpPr>
        <p:spPr>
          <a:xfrm>
            <a:off x="0" y="0"/>
            <a:ext cx="9144000" cy="5143500"/>
          </a:xfrm>
          <a:prstGeom prst="rect">
            <a:avLst/>
          </a:prstGeom>
          <a:solidFill>
            <a:srgbClr val="007FC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7FC2"/>
              </a:solidFill>
            </a:endParaRPr>
          </a:p>
        </p:txBody>
      </p:sp>
      <p:pic>
        <p:nvPicPr>
          <p:cNvPr id="18" name="Picture 17" descr="EASA-logo_RGB_negative_300dpi.png">
            <a:hlinkClick r:id="rId2"/>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7577" y="193614"/>
            <a:ext cx="1498121" cy="516317"/>
          </a:xfrm>
          <a:prstGeom prst="rect">
            <a:avLst/>
          </a:prstGeom>
        </p:spPr>
      </p:pic>
      <p:sp>
        <p:nvSpPr>
          <p:cNvPr id="10" name="Subtitle 2"/>
          <p:cNvSpPr txBox="1">
            <a:spLocks/>
          </p:cNvSpPr>
          <p:nvPr userDrawn="1"/>
        </p:nvSpPr>
        <p:spPr>
          <a:xfrm>
            <a:off x="5894716" y="4710974"/>
            <a:ext cx="2803584" cy="249208"/>
          </a:xfrm>
          <a:prstGeom prst="rect">
            <a:avLst/>
          </a:prstGeom>
        </p:spPr>
        <p:txBody>
          <a:bodyPr/>
          <a:lstStyle>
            <a:lvl1pPr marL="0" indent="0" algn="l" defTabSz="457200" rtl="0" eaLnBrk="1" latinLnBrk="0" hangingPunct="1">
              <a:spcBef>
                <a:spcPct val="20000"/>
              </a:spcBef>
              <a:buFont typeface="Arial"/>
              <a:buNone/>
              <a:defRPr sz="2400" kern="1200">
                <a:solidFill>
                  <a:srgbClr val="FFFFFF"/>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r>
              <a:rPr lang="x-none" sz="1200" dirty="0"/>
              <a:t>An Agency of the European Union</a:t>
            </a:r>
            <a:endParaRPr lang="en-US" sz="1200" dirty="0"/>
          </a:p>
        </p:txBody>
      </p:sp>
      <p:pic>
        <p:nvPicPr>
          <p:cNvPr id="11" name="Picture 10" descr="European_Union [Converted].ai"/>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669024" y="4767262"/>
            <a:ext cx="264110" cy="173757"/>
          </a:xfrm>
          <a:prstGeom prst="rect">
            <a:avLst/>
          </a:prstGeom>
        </p:spPr>
      </p:pic>
      <p:sp>
        <p:nvSpPr>
          <p:cNvPr id="12" name="Subtitle 2"/>
          <p:cNvSpPr txBox="1">
            <a:spLocks/>
          </p:cNvSpPr>
          <p:nvPr userDrawn="1"/>
        </p:nvSpPr>
        <p:spPr>
          <a:xfrm>
            <a:off x="5099169" y="4265280"/>
            <a:ext cx="3929805" cy="383390"/>
          </a:xfrm>
          <a:prstGeom prst="rect">
            <a:avLst/>
          </a:prstGeom>
        </p:spPr>
        <p:txBody>
          <a:bodyPr/>
          <a:lstStyle>
            <a:lvl1pPr marL="0" indent="0" algn="l" defTabSz="457200" rtl="0" eaLnBrk="1" latinLnBrk="0" hangingPunct="1">
              <a:spcBef>
                <a:spcPct val="20000"/>
              </a:spcBef>
              <a:buFont typeface="Arial"/>
              <a:buNone/>
              <a:defRPr sz="2400" kern="1200">
                <a:solidFill>
                  <a:srgbClr val="FFFFFF"/>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r>
              <a:rPr lang="x-none" sz="2400" b="1" dirty="0">
                <a:solidFill>
                  <a:srgbClr val="FBBC39"/>
                </a:solidFill>
              </a:rPr>
              <a:t>Your safety is our mission.</a:t>
            </a:r>
            <a:endParaRPr lang="en-US" sz="2400" b="1" dirty="0">
              <a:solidFill>
                <a:srgbClr val="FBBC39"/>
              </a:solidFill>
            </a:endParaRPr>
          </a:p>
        </p:txBody>
      </p:sp>
      <p:sp>
        <p:nvSpPr>
          <p:cNvPr id="13" name="Subtitle 2"/>
          <p:cNvSpPr txBox="1">
            <a:spLocks/>
          </p:cNvSpPr>
          <p:nvPr userDrawn="1"/>
        </p:nvSpPr>
        <p:spPr>
          <a:xfrm>
            <a:off x="618237" y="4418632"/>
            <a:ext cx="1754039" cy="282758"/>
          </a:xfrm>
          <a:prstGeom prst="rect">
            <a:avLst/>
          </a:prstGeom>
        </p:spPr>
        <p:txBody>
          <a:bodyPr/>
          <a:lstStyle>
            <a:lvl1pPr marL="0" indent="0" algn="l" defTabSz="457200" rtl="0" eaLnBrk="1" latinLnBrk="0" hangingPunct="1">
              <a:spcBef>
                <a:spcPct val="20000"/>
              </a:spcBef>
              <a:buFont typeface="Arial"/>
              <a:buNone/>
              <a:defRPr sz="2400" kern="1200">
                <a:solidFill>
                  <a:srgbClr val="FFFFFF"/>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1200" b="1" dirty="0">
                <a:solidFill>
                  <a:schemeClr val="accent1">
                    <a:lumMod val="20000"/>
                    <a:lumOff val="80000"/>
                  </a:schemeClr>
                </a:solidFill>
              </a:rPr>
              <a:t>e</a:t>
            </a:r>
            <a:r>
              <a:rPr lang="x-none" sz="1200" b="1" dirty="0">
                <a:solidFill>
                  <a:schemeClr val="accent1">
                    <a:lumMod val="20000"/>
                    <a:lumOff val="80000"/>
                  </a:schemeClr>
                </a:solidFill>
              </a:rPr>
              <a:t>asa.europa.eu/connect</a:t>
            </a:r>
            <a:endParaRPr lang="en-US" sz="1200" b="1" dirty="0">
              <a:solidFill>
                <a:schemeClr val="accent1">
                  <a:lumMod val="20000"/>
                  <a:lumOff val="80000"/>
                </a:schemeClr>
              </a:solidFill>
            </a:endParaRPr>
          </a:p>
        </p:txBody>
      </p:sp>
      <p:pic>
        <p:nvPicPr>
          <p:cNvPr id="16" name="Picture 15" descr="Social media icons.ai">
            <a:hlinkClick r:id="rId5"/>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11679" y="4711856"/>
            <a:ext cx="1660597" cy="229163"/>
          </a:xfrm>
          <a:prstGeom prst="rect">
            <a:avLst/>
          </a:prstGeom>
        </p:spPr>
      </p:pic>
      <p:sp>
        <p:nvSpPr>
          <p:cNvPr id="20" name="Text Placeholder 4"/>
          <p:cNvSpPr>
            <a:spLocks noGrp="1"/>
          </p:cNvSpPr>
          <p:nvPr>
            <p:ph type="body" sz="quarter" idx="11" hasCustomPrompt="1"/>
          </p:nvPr>
        </p:nvSpPr>
        <p:spPr>
          <a:xfrm>
            <a:off x="572711" y="1958895"/>
            <a:ext cx="8360423" cy="584679"/>
          </a:xfrm>
          <a:prstGeom prst="rect">
            <a:avLst/>
          </a:prstGeom>
        </p:spPr>
        <p:txBody>
          <a:bodyPr vert="horz"/>
          <a:lstStyle>
            <a:lvl1pPr marL="0" indent="0">
              <a:buNone/>
              <a:defRPr sz="2400">
                <a:solidFill>
                  <a:srgbClr val="FFFFFF"/>
                </a:solidFill>
              </a:defRPr>
            </a:lvl1pPr>
          </a:lstStyle>
          <a:p>
            <a:r>
              <a:rPr lang="x-none" dirty="0"/>
              <a:t>Subtitle </a:t>
            </a:r>
            <a:endParaRPr lang="en-US" dirty="0"/>
          </a:p>
        </p:txBody>
      </p:sp>
      <p:sp>
        <p:nvSpPr>
          <p:cNvPr id="21" name="Title 1">
            <a:extLst>
              <a:ext uri="{FF2B5EF4-FFF2-40B4-BE49-F238E27FC236}">
                <a16:creationId xmlns:a16="http://schemas.microsoft.com/office/drawing/2014/main" id="{F456E6D4-FE95-45DC-9BF8-48FAE2E12590}"/>
              </a:ext>
            </a:extLst>
          </p:cNvPr>
          <p:cNvSpPr>
            <a:spLocks noGrp="1"/>
          </p:cNvSpPr>
          <p:nvPr>
            <p:ph type="ctrTitle" hasCustomPrompt="1"/>
          </p:nvPr>
        </p:nvSpPr>
        <p:spPr>
          <a:xfrm>
            <a:off x="570788" y="1152096"/>
            <a:ext cx="8362345" cy="530475"/>
          </a:xfrm>
          <a:prstGeom prst="rect">
            <a:avLst/>
          </a:prstGeom>
        </p:spPr>
        <p:txBody>
          <a:bodyPr/>
          <a:lstStyle>
            <a:lvl1pPr algn="l">
              <a:lnSpc>
                <a:spcPct val="70000"/>
              </a:lnSpc>
              <a:defRPr sz="3600" b="1">
                <a:solidFill>
                  <a:srgbClr val="FFFFFF"/>
                </a:solidFill>
              </a:defRPr>
            </a:lvl1pPr>
          </a:lstStyle>
          <a:p>
            <a:r>
              <a:rPr lang="x-none" dirty="0"/>
              <a:t>End slide</a:t>
            </a:r>
            <a:endParaRPr lang="en-US" dirty="0"/>
          </a:p>
        </p:txBody>
      </p:sp>
    </p:spTree>
    <p:extLst>
      <p:ext uri="{BB962C8B-B14F-4D97-AF65-F5344CB8AC3E}">
        <p14:creationId xmlns:p14="http://schemas.microsoft.com/office/powerpoint/2010/main" val="3832076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Normal slide">
    <p:spTree>
      <p:nvGrpSpPr>
        <p:cNvPr id="1" name=""/>
        <p:cNvGrpSpPr/>
        <p:nvPr/>
      </p:nvGrpSpPr>
      <p:grpSpPr>
        <a:xfrm>
          <a:off x="0" y="0"/>
          <a:ext cx="0" cy="0"/>
          <a:chOff x="0" y="0"/>
          <a:chExt cx="0" cy="0"/>
        </a:xfrm>
      </p:grpSpPr>
      <p:pic>
        <p:nvPicPr>
          <p:cNvPr id="13" name="Picture 12" descr="EASA-logo_SMALL_SCALE_RGB_positive_300dpi.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0450" y="4727890"/>
            <a:ext cx="785962" cy="207718"/>
          </a:xfrm>
          <a:prstGeom prst="rect">
            <a:avLst/>
          </a:prstGeom>
        </p:spPr>
      </p:pic>
      <p:sp>
        <p:nvSpPr>
          <p:cNvPr id="14" name="Rectangle 13"/>
          <p:cNvSpPr/>
          <p:nvPr userDrawn="1"/>
        </p:nvSpPr>
        <p:spPr>
          <a:xfrm>
            <a:off x="0" y="5060830"/>
            <a:ext cx="9144000" cy="82670"/>
          </a:xfrm>
          <a:prstGeom prst="rect">
            <a:avLst/>
          </a:prstGeom>
          <a:solidFill>
            <a:srgbClr val="FBBC3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 Placeholder 2">
            <a:extLst>
              <a:ext uri="{FF2B5EF4-FFF2-40B4-BE49-F238E27FC236}">
                <a16:creationId xmlns:a16="http://schemas.microsoft.com/office/drawing/2014/main" id="{72319976-E75E-431F-A9ED-8837D7109993}"/>
              </a:ext>
            </a:extLst>
          </p:cNvPr>
          <p:cNvSpPr>
            <a:spLocks noGrp="1"/>
          </p:cNvSpPr>
          <p:nvPr>
            <p:ph type="body" sz="quarter" idx="16" hasCustomPrompt="1"/>
          </p:nvPr>
        </p:nvSpPr>
        <p:spPr>
          <a:xfrm>
            <a:off x="143777" y="149179"/>
            <a:ext cx="8821430" cy="656391"/>
          </a:xfrm>
          <a:prstGeom prst="rect">
            <a:avLst/>
          </a:prstGeom>
        </p:spPr>
        <p:txBody>
          <a:bodyPr/>
          <a:lstStyle>
            <a:lvl1pPr marL="0" indent="0">
              <a:lnSpc>
                <a:spcPct val="90000"/>
              </a:lnSpc>
              <a:buNone/>
              <a:defRPr sz="3600" b="1" baseline="0">
                <a:solidFill>
                  <a:srgbClr val="007FC2"/>
                </a:solidFill>
                <a:latin typeface="+mj-lt"/>
              </a:defRPr>
            </a:lvl1pPr>
          </a:lstStyle>
          <a:p>
            <a:pPr lvl="0"/>
            <a:r>
              <a:rPr lang="en-US" dirty="0"/>
              <a:t>Title of normal slide</a:t>
            </a:r>
          </a:p>
        </p:txBody>
      </p:sp>
      <p:sp>
        <p:nvSpPr>
          <p:cNvPr id="11" name="Slide Number Placeholder 5"/>
          <p:cNvSpPr txBox="1">
            <a:spLocks/>
          </p:cNvSpPr>
          <p:nvPr userDrawn="1"/>
        </p:nvSpPr>
        <p:spPr>
          <a:xfrm>
            <a:off x="7838831" y="4753915"/>
            <a:ext cx="1305171" cy="168345"/>
          </a:xfrm>
          <a:prstGeom prst="rect">
            <a:avLst/>
          </a:prstGeom>
          <a:solidFill>
            <a:srgbClr val="0070C0"/>
          </a:solidFill>
        </p:spPr>
        <p:txBody>
          <a:bodyPr vert="horz" lIns="91440" tIns="45720" rIns="91440" bIns="45720" rtlCol="0" anchor="ctr" anchorCtr="0"/>
          <a:lstStyle>
            <a:defPPr>
              <a:defRPr lang="en-US"/>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00000"/>
              </a:lnSpc>
              <a:spcBef>
                <a:spcPts val="600"/>
              </a:spcBef>
            </a:pPr>
            <a:r>
              <a:rPr lang="en-US" dirty="0">
                <a:solidFill>
                  <a:schemeClr val="bg1"/>
                </a:solidFill>
              </a:rPr>
              <a:t>TT-</a:t>
            </a:r>
            <a:r>
              <a:rPr lang="pl-PL" dirty="0">
                <a:solidFill>
                  <a:schemeClr val="bg1"/>
                </a:solidFill>
              </a:rPr>
              <a:t>0789.VCL</a:t>
            </a:r>
            <a:r>
              <a:rPr lang="en-US" dirty="0">
                <a:solidFill>
                  <a:schemeClr val="bg1"/>
                </a:solidFill>
              </a:rPr>
              <a:t>.</a:t>
            </a:r>
            <a:r>
              <a:rPr lang="pl-PL" dirty="0">
                <a:solidFill>
                  <a:schemeClr val="bg1"/>
                </a:solidFill>
              </a:rPr>
              <a:t>01</a:t>
            </a:r>
            <a:r>
              <a:rPr lang="en-US" dirty="0">
                <a:solidFill>
                  <a:schemeClr val="bg1"/>
                </a:solidFill>
              </a:rPr>
              <a:t>-</a:t>
            </a:r>
            <a:r>
              <a:rPr lang="en-US" b="1" dirty="0">
                <a:solidFill>
                  <a:schemeClr val="bg1"/>
                </a:solidFill>
              </a:rPr>
              <a:t> </a:t>
            </a:r>
            <a:fld id="{AD93FD07-C554-8E4E-B8BF-CF508C85800F}" type="slidenum">
              <a:rPr lang="en-US" b="1" smtClean="0">
                <a:solidFill>
                  <a:srgbClr val="FBBC39"/>
                </a:solidFill>
              </a:rPr>
              <a:pPr algn="ctr">
                <a:lnSpc>
                  <a:spcPct val="100000"/>
                </a:lnSpc>
                <a:spcBef>
                  <a:spcPts val="600"/>
                </a:spcBef>
              </a:pPr>
              <a:t>‹#›</a:t>
            </a:fld>
            <a:endParaRPr lang="en-US" dirty="0"/>
          </a:p>
        </p:txBody>
      </p:sp>
    </p:spTree>
    <p:custDataLst>
      <p:tags r:id="rId1"/>
    </p:custDataLst>
    <p:extLst>
      <p:ext uri="{BB962C8B-B14F-4D97-AF65-F5344CB8AC3E}">
        <p14:creationId xmlns:p14="http://schemas.microsoft.com/office/powerpoint/2010/main" val="948002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05750617"/>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3" r:id="rId4"/>
    <p:sldLayoutId id="2147483654" r:id="rId5"/>
    <p:sldLayoutId id="2147483652" r:id="rId6"/>
    <p:sldLayoutId id="2147483655"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hyperlink" Target="mailto:guillaume.soudain@easa.europa.eu" TargetMode="External"/><Relationship Id="rId13" Type="http://schemas.openxmlformats.org/officeDocument/2006/relationships/hyperlink" Target="mailto:ralf.schneider@easa.europa.eu" TargetMode="External"/><Relationship Id="rId3" Type="http://schemas.openxmlformats.org/officeDocument/2006/relationships/image" Target="../media/image8.png"/><Relationship Id="rId7" Type="http://schemas.openxmlformats.org/officeDocument/2006/relationships/hyperlink" Target="mailto:rodrigo.martin-gomez@easa.europa.eu" TargetMode="External"/><Relationship Id="rId12" Type="http://schemas.openxmlformats.org/officeDocument/2006/relationships/hyperlink" Target="mailto:markus.janischowsky@easa.europa.eu" TargetMode="External"/><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11.png"/><Relationship Id="rId11" Type="http://schemas.openxmlformats.org/officeDocument/2006/relationships/hyperlink" Target="mailto:wolfgang.hoffmann@easa.europa.eu" TargetMode="External"/><Relationship Id="rId5" Type="http://schemas.openxmlformats.org/officeDocument/2006/relationships/image" Target="../media/image10.png"/><Relationship Id="rId15" Type="http://schemas.openxmlformats.org/officeDocument/2006/relationships/hyperlink" Target="mailto:willem.doeland@easa.europa.eu" TargetMode="External"/><Relationship Id="rId10" Type="http://schemas.openxmlformats.org/officeDocument/2006/relationships/hyperlink" Target="mailto:omiros.kastanis@easa.europa.eu" TargetMode="External"/><Relationship Id="rId4" Type="http://schemas.openxmlformats.org/officeDocument/2006/relationships/image" Target="../media/image9.png"/><Relationship Id="rId9" Type="http://schemas.openxmlformats.org/officeDocument/2006/relationships/hyperlink" Target="mailto:Dietmar.FREESE@easa.europa.eu" TargetMode="External"/><Relationship Id="rId14" Type="http://schemas.openxmlformats.org/officeDocument/2006/relationships/hyperlink" Target="mailto:elena-beatriz.garcia-sanchez@easa.europa.eu"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22.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4.png"/><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5.png"/><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8.png"/><Relationship Id="rId7" Type="http://schemas.openxmlformats.org/officeDocument/2006/relationships/hyperlink" Target="https://cordis.europa.eu/project/id/101006854" TargetMode="External"/><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11.png"/><Relationship Id="rId11" Type="http://schemas.openxmlformats.org/officeDocument/2006/relationships/image" Target="../media/image29.png"/><Relationship Id="rId5" Type="http://schemas.openxmlformats.org/officeDocument/2006/relationships/image" Target="../media/image10.png"/><Relationship Id="rId10" Type="http://schemas.openxmlformats.org/officeDocument/2006/relationships/image" Target="../media/image28.emf"/><Relationship Id="rId4" Type="http://schemas.openxmlformats.org/officeDocument/2006/relationships/image" Target="../media/image9.png"/><Relationship Id="rId9" Type="http://schemas.openxmlformats.org/officeDocument/2006/relationships/image" Target="../media/image27.jpeg"/></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8AF1968-E426-4487-BA30-9435BFEEDE37}"/>
              </a:ext>
            </a:extLst>
          </p:cNvPr>
          <p:cNvPicPr>
            <a:picLocks noChangeAspect="1"/>
          </p:cNvPicPr>
          <p:nvPr/>
        </p:nvPicPr>
        <p:blipFill>
          <a:blip r:embed="rId3"/>
          <a:stretch>
            <a:fillRect/>
          </a:stretch>
        </p:blipFill>
        <p:spPr>
          <a:xfrm>
            <a:off x="-131378" y="-16526"/>
            <a:ext cx="9275378" cy="5176551"/>
          </a:xfrm>
          <a:prstGeom prst="rect">
            <a:avLst/>
          </a:prstGeom>
        </p:spPr>
      </p:pic>
      <p:sp>
        <p:nvSpPr>
          <p:cNvPr id="3" name="Title 2">
            <a:extLst>
              <a:ext uri="{FF2B5EF4-FFF2-40B4-BE49-F238E27FC236}">
                <a16:creationId xmlns:a16="http://schemas.microsoft.com/office/drawing/2014/main" id="{D808493B-2A8C-455A-8405-24EEB3122B06}"/>
              </a:ext>
            </a:extLst>
          </p:cNvPr>
          <p:cNvSpPr>
            <a:spLocks noGrp="1"/>
          </p:cNvSpPr>
          <p:nvPr>
            <p:ph type="ctrTitle"/>
          </p:nvPr>
        </p:nvSpPr>
        <p:spPr>
          <a:xfrm>
            <a:off x="336494" y="1067583"/>
            <a:ext cx="3467716" cy="1101431"/>
          </a:xfrm>
        </p:spPr>
        <p:txBody>
          <a:bodyPr/>
          <a:lstStyle/>
          <a:p>
            <a:pPr algn="ctr"/>
            <a:r>
              <a:rPr lang="en-GB" sz="2000" dirty="0">
                <a:solidFill>
                  <a:srgbClr val="007FC2"/>
                </a:solidFill>
              </a:rPr>
              <a:t>EASA - MORPHO</a:t>
            </a:r>
            <a:br>
              <a:rPr lang="en-GB" sz="2000" dirty="0">
                <a:solidFill>
                  <a:srgbClr val="007FC2"/>
                </a:solidFill>
              </a:rPr>
            </a:br>
            <a:br>
              <a:rPr lang="en-GB" sz="2000" dirty="0">
                <a:solidFill>
                  <a:srgbClr val="007FC2"/>
                </a:solidFill>
              </a:rPr>
            </a:br>
            <a:r>
              <a:rPr lang="en-GB" sz="2000" dirty="0">
                <a:solidFill>
                  <a:srgbClr val="007FC2"/>
                </a:solidFill>
              </a:rPr>
              <a:t>Workshop</a:t>
            </a:r>
            <a:br>
              <a:rPr lang="en-GB" sz="2000" dirty="0">
                <a:solidFill>
                  <a:srgbClr val="007FC2"/>
                </a:solidFill>
              </a:rPr>
            </a:br>
            <a:br>
              <a:rPr lang="en-GB" sz="2000" dirty="0">
                <a:solidFill>
                  <a:srgbClr val="007FC2"/>
                </a:solidFill>
              </a:rPr>
            </a:br>
            <a:r>
              <a:rPr lang="en-GB" sz="2000" dirty="0">
                <a:solidFill>
                  <a:srgbClr val="007FC2"/>
                </a:solidFill>
              </a:rPr>
              <a:t>November 2024 </a:t>
            </a:r>
            <a:r>
              <a:rPr lang="en-GB" sz="2000" b="0" dirty="0">
                <a:solidFill>
                  <a:srgbClr val="007FC2"/>
                </a:solidFill>
              </a:rPr>
              <a:t>(virtual)</a:t>
            </a:r>
            <a:br>
              <a:rPr lang="en-GB" sz="3200" b="0" dirty="0">
                <a:solidFill>
                  <a:srgbClr val="007FC2"/>
                </a:solidFill>
              </a:rPr>
            </a:br>
            <a:br>
              <a:rPr lang="en-GB" sz="3200" b="0" dirty="0">
                <a:solidFill>
                  <a:srgbClr val="007FC2"/>
                </a:solidFill>
              </a:rPr>
            </a:br>
            <a:br>
              <a:rPr lang="en-GB" sz="3200" dirty="0">
                <a:solidFill>
                  <a:srgbClr val="007FC2"/>
                </a:solidFill>
              </a:rPr>
            </a:br>
            <a:endParaRPr lang="en-GB" sz="3200" dirty="0">
              <a:solidFill>
                <a:srgbClr val="007FC2"/>
              </a:solidFill>
            </a:endParaRPr>
          </a:p>
        </p:txBody>
      </p:sp>
      <p:sp>
        <p:nvSpPr>
          <p:cNvPr id="2" name="Title 2">
            <a:extLst>
              <a:ext uri="{FF2B5EF4-FFF2-40B4-BE49-F238E27FC236}">
                <a16:creationId xmlns:a16="http://schemas.microsoft.com/office/drawing/2014/main" id="{8BCD1708-938E-2343-33C8-B612E0C9E9F0}"/>
              </a:ext>
            </a:extLst>
          </p:cNvPr>
          <p:cNvSpPr txBox="1">
            <a:spLocks/>
          </p:cNvSpPr>
          <p:nvPr/>
        </p:nvSpPr>
        <p:spPr>
          <a:xfrm>
            <a:off x="5302293" y="4296354"/>
            <a:ext cx="3806234" cy="631587"/>
          </a:xfrm>
          <a:prstGeom prst="rect">
            <a:avLst/>
          </a:prstGeom>
        </p:spPr>
        <p:txBody>
          <a:bodyPr/>
          <a:lstStyle>
            <a:lvl1pPr algn="l" defTabSz="457200" rtl="0" eaLnBrk="1" latinLnBrk="0" hangingPunct="1">
              <a:lnSpc>
                <a:spcPct val="70000"/>
              </a:lnSpc>
              <a:spcBef>
                <a:spcPct val="0"/>
              </a:spcBef>
              <a:buNone/>
              <a:defRPr sz="3600" b="1" kern="1200">
                <a:solidFill>
                  <a:srgbClr val="FFFFFF"/>
                </a:solidFill>
                <a:latin typeface="+mj-lt"/>
                <a:ea typeface="+mj-ea"/>
                <a:cs typeface="+mj-cs"/>
              </a:defRPr>
            </a:lvl1pPr>
          </a:lstStyle>
          <a:p>
            <a:pPr algn="ctr"/>
            <a:r>
              <a:rPr lang="en-GB" sz="1400" dirty="0">
                <a:solidFill>
                  <a:srgbClr val="007FC2"/>
                </a:solidFill>
              </a:rPr>
              <a:t>S. Waite: EASA Senior Expert - Materials</a:t>
            </a:r>
            <a:br>
              <a:rPr lang="en-GB" sz="1400" dirty="0">
                <a:solidFill>
                  <a:srgbClr val="007FC2"/>
                </a:solidFill>
              </a:rPr>
            </a:br>
            <a:endParaRPr lang="en-GB" sz="1400" dirty="0">
              <a:solidFill>
                <a:srgbClr val="007FC2"/>
              </a:solidFill>
            </a:endParaRPr>
          </a:p>
          <a:p>
            <a:pPr algn="ctr"/>
            <a:r>
              <a:rPr lang="en-GB" sz="1400" dirty="0">
                <a:solidFill>
                  <a:srgbClr val="007FC2"/>
                </a:solidFill>
              </a:rPr>
              <a:t>Certification Directorate</a:t>
            </a:r>
          </a:p>
        </p:txBody>
      </p:sp>
      <p:sp>
        <p:nvSpPr>
          <p:cNvPr id="6" name="Subtitle 5">
            <a:extLst>
              <a:ext uri="{FF2B5EF4-FFF2-40B4-BE49-F238E27FC236}">
                <a16:creationId xmlns:a16="http://schemas.microsoft.com/office/drawing/2014/main" id="{AB91B543-191D-EFAA-DDF0-C35AFA2EF851}"/>
              </a:ext>
            </a:extLst>
          </p:cNvPr>
          <p:cNvSpPr>
            <a:spLocks noGrp="1"/>
          </p:cNvSpPr>
          <p:nvPr>
            <p:ph type="subTitle" idx="1"/>
          </p:nvPr>
        </p:nvSpPr>
        <p:spPr>
          <a:xfrm>
            <a:off x="336494" y="2436984"/>
            <a:ext cx="3467716" cy="1101431"/>
          </a:xfrm>
        </p:spPr>
        <p:txBody>
          <a:bodyPr/>
          <a:lstStyle/>
          <a:p>
            <a:pPr algn="ctr"/>
            <a:r>
              <a:rPr lang="en-GB" dirty="0">
                <a:solidFill>
                  <a:srgbClr val="007FC2"/>
                </a:solidFill>
              </a:rPr>
              <a:t>Certification Notes</a:t>
            </a:r>
          </a:p>
        </p:txBody>
      </p:sp>
    </p:spTree>
    <p:extLst>
      <p:ext uri="{BB962C8B-B14F-4D97-AF65-F5344CB8AC3E}">
        <p14:creationId xmlns:p14="http://schemas.microsoft.com/office/powerpoint/2010/main" val="2054169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pPr algn="ctr"/>
            <a:r>
              <a:rPr lang="en-GB" dirty="0"/>
              <a:t>EASA - SHM</a:t>
            </a:r>
          </a:p>
        </p:txBody>
      </p:sp>
      <p:sp>
        <p:nvSpPr>
          <p:cNvPr id="5" name="TextBox 1">
            <a:extLst>
              <a:ext uri="{FF2B5EF4-FFF2-40B4-BE49-F238E27FC236}">
                <a16:creationId xmlns:a16="http://schemas.microsoft.com/office/drawing/2014/main" id="{B7FF1F2F-D343-43FD-BE1C-C94618492581}"/>
              </a:ext>
            </a:extLst>
          </p:cNvPr>
          <p:cNvSpPr txBox="1">
            <a:spLocks noChangeArrowheads="1"/>
          </p:cNvSpPr>
          <p:nvPr/>
        </p:nvSpPr>
        <p:spPr bwMode="auto">
          <a:xfrm>
            <a:off x="143777" y="642210"/>
            <a:ext cx="8966724"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562356" indent="-342900" algn="l" defTabSz="457200" rtl="0" eaLnBrk="1" latinLnBrk="0" hangingPunct="1">
              <a:spcBef>
                <a:spcPct val="20000"/>
              </a:spcBef>
              <a:buClr>
                <a:srgbClr val="007FC2"/>
              </a:buClr>
              <a:buSzPct val="80000"/>
              <a:buFont typeface="Calibri" panose="020F0502020204030204" pitchFamily="34" charset="0"/>
              <a:buBlip>
                <a:blip r:embed="rId2"/>
              </a:buBlip>
              <a:defRPr sz="3200" kern="1200">
                <a:solidFill>
                  <a:srgbClr val="055685"/>
                </a:solidFill>
                <a:latin typeface="Verdana" panose="020B0604030504040204" pitchFamily="34" charset="0"/>
                <a:ea typeface="+mn-ea"/>
                <a:cs typeface="+mn-cs"/>
              </a:defRPr>
            </a:lvl1pPr>
            <a:lvl2pPr marL="742950" indent="-285750" algn="l" defTabSz="457200" rtl="0" eaLnBrk="1" latinLnBrk="0" hangingPunct="1">
              <a:spcBef>
                <a:spcPct val="20000"/>
              </a:spcBef>
              <a:buClr>
                <a:srgbClr val="007FC2"/>
              </a:buClr>
              <a:buSzPct val="80000"/>
              <a:buFont typeface="Calibri" panose="020F0502020204030204" pitchFamily="34" charset="0"/>
              <a:buBlip>
                <a:blip r:embed="rId3"/>
              </a:buBlip>
              <a:defRPr sz="2800" kern="1200" baseline="0">
                <a:solidFill>
                  <a:srgbClr val="055685"/>
                </a:solidFill>
                <a:latin typeface="Verdana" panose="020B0604030504040204" pitchFamily="34" charset="0"/>
                <a:ea typeface="+mn-ea"/>
                <a:cs typeface="+mn-cs"/>
              </a:defRPr>
            </a:lvl2pPr>
            <a:lvl3pPr marL="1143000" indent="-228600" algn="l" defTabSz="457200" rtl="0" eaLnBrk="1" latinLnBrk="0" hangingPunct="1">
              <a:spcBef>
                <a:spcPct val="20000"/>
              </a:spcBef>
              <a:buClr>
                <a:srgbClr val="007FC2"/>
              </a:buClr>
              <a:buSzPct val="80000"/>
              <a:buFont typeface="Calibri" panose="020F0502020204030204" pitchFamily="34" charset="0"/>
              <a:buBlip>
                <a:blip r:embed="rId4"/>
              </a:buBlip>
              <a:defRPr sz="2400" kern="1200" baseline="0">
                <a:solidFill>
                  <a:srgbClr val="055685"/>
                </a:solidFill>
                <a:latin typeface="Verdana" panose="020B0604030504040204" pitchFamily="34" charset="0"/>
                <a:ea typeface="+mn-ea"/>
                <a:cs typeface="+mn-cs"/>
              </a:defRPr>
            </a:lvl3pPr>
            <a:lvl4pPr marL="1600200" indent="-228600" algn="l" defTabSz="457200" rtl="0" eaLnBrk="1" latinLnBrk="0" hangingPunct="1">
              <a:spcBef>
                <a:spcPct val="20000"/>
              </a:spcBef>
              <a:buClr>
                <a:srgbClr val="007FC2"/>
              </a:buClr>
              <a:buSzPct val="80000"/>
              <a:buFont typeface="Calibri" panose="020F0502020204030204" pitchFamily="34" charset="0"/>
              <a:buBlip>
                <a:blip r:embed="rId5"/>
              </a:buBlip>
              <a:defRPr sz="2000" kern="1200" baseline="0">
                <a:solidFill>
                  <a:srgbClr val="055685"/>
                </a:solidFill>
                <a:latin typeface="Verdana" panose="020B0604030504040204" pitchFamily="34" charset="0"/>
                <a:ea typeface="+mn-ea"/>
                <a:cs typeface="+mn-cs"/>
              </a:defRPr>
            </a:lvl4pPr>
            <a:lvl5pPr marL="2057400" indent="-228600" algn="l" defTabSz="457200" rtl="0" eaLnBrk="1" latinLnBrk="0" hangingPunct="1">
              <a:spcBef>
                <a:spcPct val="20000"/>
              </a:spcBef>
              <a:buClr>
                <a:srgbClr val="007FC2"/>
              </a:buClr>
              <a:buSzPct val="80000"/>
              <a:buFont typeface="Calibri" panose="020F0502020204030204" pitchFamily="34" charset="0"/>
              <a:buBlip>
                <a:blip r:embed="rId6"/>
              </a:buBlip>
              <a:defRPr sz="2000" kern="1200">
                <a:solidFill>
                  <a:srgbClr val="055685"/>
                </a:solidFill>
                <a:latin typeface="Verdana" panose="020B0604030504040204" pitchFamily="34" charset="0"/>
                <a:ea typeface="+mn-ea"/>
                <a:cs typeface="+mn-cs"/>
              </a:defRPr>
            </a:lvl5pPr>
            <a:lvl6pPr marL="2514600" indent="-228600" algn="l" defTabSz="457200" rtl="0" eaLnBrk="0" fontAlgn="base" latinLnBrk="0" hangingPunct="0">
              <a:spcBef>
                <a:spcPct val="20000"/>
              </a:spcBef>
              <a:spcAft>
                <a:spcPct val="0"/>
              </a:spcAft>
              <a:buSzPct val="80000"/>
              <a:buFont typeface="Arial"/>
              <a:buBlip>
                <a:blip r:embed="rId6"/>
              </a:buBlip>
              <a:defRPr sz="2000" kern="1200">
                <a:solidFill>
                  <a:srgbClr val="055685"/>
                </a:solidFill>
                <a:latin typeface="Verdana" panose="020B0604030504040204" pitchFamily="34" charset="0"/>
                <a:ea typeface="+mn-ea"/>
                <a:cs typeface="+mn-cs"/>
              </a:defRPr>
            </a:lvl6pPr>
            <a:lvl7pPr marL="2971800" indent="-228600" algn="l" defTabSz="457200" rtl="0" eaLnBrk="0" fontAlgn="base" latinLnBrk="0" hangingPunct="0">
              <a:spcBef>
                <a:spcPct val="20000"/>
              </a:spcBef>
              <a:spcAft>
                <a:spcPct val="0"/>
              </a:spcAft>
              <a:buSzPct val="80000"/>
              <a:buFont typeface="Arial"/>
              <a:buBlip>
                <a:blip r:embed="rId6"/>
              </a:buBlip>
              <a:defRPr sz="2000" kern="1200">
                <a:solidFill>
                  <a:srgbClr val="055685"/>
                </a:solidFill>
                <a:latin typeface="Verdana" panose="020B0604030504040204" pitchFamily="34" charset="0"/>
                <a:ea typeface="+mn-ea"/>
                <a:cs typeface="+mn-cs"/>
              </a:defRPr>
            </a:lvl7pPr>
            <a:lvl8pPr marL="3429000" indent="-228600" algn="l" defTabSz="457200" rtl="0" eaLnBrk="0" fontAlgn="base" latinLnBrk="0" hangingPunct="0">
              <a:spcBef>
                <a:spcPct val="20000"/>
              </a:spcBef>
              <a:spcAft>
                <a:spcPct val="0"/>
              </a:spcAft>
              <a:buSzPct val="80000"/>
              <a:buFont typeface="Arial"/>
              <a:buBlip>
                <a:blip r:embed="rId6"/>
              </a:buBlip>
              <a:defRPr sz="2000" kern="1200">
                <a:solidFill>
                  <a:srgbClr val="055685"/>
                </a:solidFill>
                <a:latin typeface="Verdana" panose="020B0604030504040204" pitchFamily="34" charset="0"/>
                <a:ea typeface="+mn-ea"/>
                <a:cs typeface="+mn-cs"/>
              </a:defRPr>
            </a:lvl8pPr>
            <a:lvl9pPr marL="3886200" indent="-228600" algn="l" defTabSz="457200" rtl="0" eaLnBrk="0" fontAlgn="base" latinLnBrk="0" hangingPunct="0">
              <a:spcBef>
                <a:spcPct val="20000"/>
              </a:spcBef>
              <a:spcAft>
                <a:spcPct val="0"/>
              </a:spcAft>
              <a:buSzPct val="80000"/>
              <a:buFont typeface="Arial"/>
              <a:buBlip>
                <a:blip r:embed="rId6"/>
              </a:buBlip>
              <a:defRPr sz="2000" kern="1200">
                <a:solidFill>
                  <a:srgbClr val="055685"/>
                </a:solidFill>
                <a:latin typeface="Verdana" panose="020B0604030504040204" pitchFamily="34" charset="0"/>
                <a:ea typeface="+mn-ea"/>
                <a:cs typeface="+mn-cs"/>
              </a:defRPr>
            </a:lvl9pPr>
          </a:lstStyle>
          <a:p>
            <a:pPr algn="ctr">
              <a:buSzPct val="60000"/>
              <a:buFontTx/>
              <a:buNone/>
              <a:defRPr/>
            </a:pPr>
            <a:r>
              <a:rPr lang="en-GB" altLang="en-US" sz="1600" b="1" dirty="0">
                <a:latin typeface="Calibri" panose="020F0502020204030204" pitchFamily="34" charset="0"/>
              </a:rPr>
              <a:t>EASA – IVHM, SHM etc co-ordination - across product and discipline initial contacts:</a:t>
            </a:r>
          </a:p>
          <a:p>
            <a:pPr marL="219456" indent="0">
              <a:buNone/>
            </a:pPr>
            <a:endParaRPr lang="en-GB" sz="800" dirty="0"/>
          </a:p>
          <a:p>
            <a:pPr marL="219456" indent="0">
              <a:buNone/>
            </a:pPr>
            <a:r>
              <a:rPr lang="en-GB" sz="1200" dirty="0"/>
              <a:t>VHM*/IVHM 			Rodrigo Martin – Transmission and Structures Expert (GA &amp; VTOL)                    </a:t>
            </a:r>
            <a:r>
              <a:rPr lang="en-GB" sz="800" dirty="0">
                <a:hlinkClick r:id="rId7"/>
              </a:rPr>
              <a:t>rodrigo.martin-gomez@easa.europa.eu</a:t>
            </a:r>
            <a:endParaRPr lang="en-GB" sz="800" dirty="0"/>
          </a:p>
          <a:p>
            <a:pPr marL="219456" indent="0">
              <a:buNone/>
            </a:pPr>
            <a:r>
              <a:rPr lang="en-GB" sz="1200" dirty="0"/>
              <a:t>AI/ML 			         Guillaume </a:t>
            </a:r>
            <a:r>
              <a:rPr lang="en-GB" sz="1200" dirty="0" err="1"/>
              <a:t>Soudain</a:t>
            </a:r>
            <a:r>
              <a:rPr lang="en-GB" sz="1200" dirty="0"/>
              <a:t> – Programme Manager -  AI </a:t>
            </a:r>
          </a:p>
          <a:p>
            <a:pPr marL="219456" indent="0">
              <a:buNone/>
            </a:pPr>
            <a:r>
              <a:rPr lang="en-GB" sz="800" dirty="0">
                <a:hlinkClick r:id="rId8"/>
              </a:rPr>
              <a:t>guillaume.soudain@easa.europa.eu</a:t>
            </a:r>
            <a:endParaRPr lang="en-GB" sz="1200" dirty="0"/>
          </a:p>
          <a:p>
            <a:pPr marL="219456" indent="0">
              <a:buNone/>
            </a:pPr>
            <a:r>
              <a:rPr lang="en-GB" sz="1200" dirty="0"/>
              <a:t>Systems				TBD</a:t>
            </a:r>
          </a:p>
          <a:p>
            <a:pPr marL="219456" indent="0">
              <a:buNone/>
            </a:pPr>
            <a:r>
              <a:rPr lang="en-GB" sz="1200" dirty="0"/>
              <a:t>Software/Hardware		Dietmar Freese – Software and Airborne Electronic Hardware Expert (Propulsion </a:t>
            </a:r>
            <a:r>
              <a:rPr lang="en-GB" sz="1200" dirty="0" err="1"/>
              <a:t>dpt</a:t>
            </a:r>
            <a:r>
              <a:rPr lang="en-GB" sz="1200" dirty="0"/>
              <a:t>)</a:t>
            </a:r>
          </a:p>
          <a:p>
            <a:pPr marL="219456" indent="0">
              <a:buNone/>
            </a:pPr>
            <a:r>
              <a:rPr lang="en-GB" sz="800" dirty="0">
                <a:hlinkClick r:id="rId9"/>
              </a:rPr>
              <a:t>Dietmar.FREESE@easa.europa.eu</a:t>
            </a:r>
            <a:endParaRPr lang="en-GB" sz="800" dirty="0"/>
          </a:p>
          <a:p>
            <a:pPr marL="219456" indent="0">
              <a:buNone/>
            </a:pPr>
            <a:r>
              <a:rPr lang="en-GB" sz="1200" dirty="0"/>
              <a:t>Propulsion			Omiros </a:t>
            </a:r>
            <a:r>
              <a:rPr lang="en-GB" sz="1200" dirty="0" err="1"/>
              <a:t>Kastanis</a:t>
            </a:r>
            <a:r>
              <a:rPr lang="en-GB" sz="1200" dirty="0"/>
              <a:t> - Propulsion Expert</a:t>
            </a:r>
          </a:p>
          <a:p>
            <a:pPr marL="219456" indent="0">
              <a:buNone/>
            </a:pPr>
            <a:r>
              <a:rPr lang="en-GB" sz="800" dirty="0">
                <a:hlinkClick r:id="rId10"/>
              </a:rPr>
              <a:t>omiros.kastanis@easa.europa.eu</a:t>
            </a:r>
            <a:endParaRPr lang="en-GB" sz="800" dirty="0"/>
          </a:p>
          <a:p>
            <a:pPr marL="219456" indent="0">
              <a:buNone/>
            </a:pPr>
            <a:r>
              <a:rPr lang="en-GB" sz="1200" dirty="0"/>
              <a:t>Structures			Wolfgang Hoffmann – Structures Expert (Large Aeroplanes)</a:t>
            </a:r>
          </a:p>
          <a:p>
            <a:pPr marL="219456" indent="0">
              <a:buNone/>
            </a:pPr>
            <a:r>
              <a:rPr lang="en-GB" sz="800" dirty="0">
                <a:hlinkClick r:id="rId11"/>
              </a:rPr>
              <a:t>wolfgang.hoffmann@easa.europa.eu</a:t>
            </a:r>
            <a:endParaRPr lang="en-GB" sz="800" dirty="0"/>
          </a:p>
          <a:p>
            <a:pPr marL="219456" indent="0">
              <a:buNone/>
            </a:pPr>
            <a:r>
              <a:rPr lang="en-GB" sz="1200" dirty="0"/>
              <a:t>ICA				Markus </a:t>
            </a:r>
            <a:r>
              <a:rPr lang="en-GB" sz="1200" dirty="0" err="1"/>
              <a:t>Janischowsky</a:t>
            </a:r>
            <a:r>
              <a:rPr lang="en-GB" sz="1200" dirty="0"/>
              <a:t> – Instructions for Continued Airworthiness - Senior Expert</a:t>
            </a:r>
          </a:p>
          <a:p>
            <a:pPr marL="219456" indent="0">
              <a:buNone/>
            </a:pPr>
            <a:r>
              <a:rPr lang="en-GB" sz="800" dirty="0">
                <a:hlinkClick r:id="rId12"/>
              </a:rPr>
              <a:t>markus.janischowsky@easa.europa.eu</a:t>
            </a:r>
            <a:endParaRPr lang="en-GB" sz="800" dirty="0"/>
          </a:p>
          <a:p>
            <a:pPr marL="219456" indent="0">
              <a:buNone/>
            </a:pPr>
            <a:r>
              <a:rPr lang="en-GB" sz="1200" dirty="0"/>
              <a:t>Aircraft Maintenance		Ralf Schneider – Aircraft Maintenance Expert</a:t>
            </a:r>
          </a:p>
          <a:p>
            <a:pPr marL="219456" indent="0">
              <a:buNone/>
            </a:pPr>
            <a:r>
              <a:rPr lang="en-GB" sz="800" dirty="0">
                <a:hlinkClick r:id="rId13"/>
              </a:rPr>
              <a:t>ralf.schneider@easa.europa.eu</a:t>
            </a:r>
            <a:endParaRPr lang="en-GB" sz="800" dirty="0"/>
          </a:p>
          <a:p>
            <a:pPr marL="219456" indent="0">
              <a:buNone/>
            </a:pPr>
            <a:r>
              <a:rPr lang="en-GB" sz="1200" dirty="0"/>
              <a:t>Statistics			Elena Garcia Sanchez – Structures Expert</a:t>
            </a:r>
          </a:p>
          <a:p>
            <a:pPr marL="219456" indent="0">
              <a:buNone/>
            </a:pPr>
            <a:r>
              <a:rPr lang="en-GB" sz="800" dirty="0">
                <a:hlinkClick r:id="rId14"/>
              </a:rPr>
              <a:t>elena-beatriz.garcia-sanchez@easa.europa.eu</a:t>
            </a:r>
            <a:endParaRPr lang="en-GB" sz="800" dirty="0"/>
          </a:p>
          <a:p>
            <a:pPr marL="219456" indent="0">
              <a:buNone/>
            </a:pPr>
            <a:r>
              <a:rPr lang="en-GB" sz="1200" dirty="0"/>
              <a:t>Modelling and Simulation	Wim </a:t>
            </a:r>
            <a:r>
              <a:rPr lang="en-GB" sz="1200" dirty="0" err="1"/>
              <a:t>Doeland</a:t>
            </a:r>
            <a:r>
              <a:rPr lang="en-GB" sz="1200" dirty="0"/>
              <a:t> – Structures Large Aeroplanes - Senior Expert</a:t>
            </a:r>
            <a:r>
              <a:rPr lang="en-GB" altLang="en-US" sz="1400" dirty="0">
                <a:latin typeface="Calibri" panose="020F0502020204030204" pitchFamily="34" charset="0"/>
              </a:rPr>
              <a:t> </a:t>
            </a:r>
          </a:p>
          <a:p>
            <a:pPr marL="219456" indent="0">
              <a:buNone/>
            </a:pPr>
            <a:r>
              <a:rPr lang="en-GB" altLang="en-US" sz="800" dirty="0">
                <a:ea typeface="Verdana" panose="020B0604030504040204" pitchFamily="34" charset="0"/>
                <a:hlinkClick r:id="rId15"/>
              </a:rPr>
              <a:t>willem.doeland@easa.europa.eu</a:t>
            </a:r>
            <a:endParaRPr lang="en-GB" altLang="en-US" sz="800" dirty="0">
              <a:ea typeface="Verdana" panose="020B0604030504040204" pitchFamily="34" charset="0"/>
            </a:endParaRPr>
          </a:p>
          <a:p>
            <a:pPr algn="ctr">
              <a:buSzPct val="60000"/>
              <a:buFontTx/>
              <a:buNone/>
              <a:defRPr/>
            </a:pPr>
            <a:r>
              <a:rPr lang="en-GB" altLang="en-US" sz="800" dirty="0">
                <a:latin typeface="Calibri" panose="020F0502020204030204" pitchFamily="34" charset="0"/>
              </a:rPr>
              <a:t>		 * VHM  - Vibration Health Monitoring</a:t>
            </a:r>
          </a:p>
          <a:p>
            <a:pPr>
              <a:buSzPct val="60000"/>
              <a:buFontTx/>
              <a:buNone/>
              <a:defRPr/>
            </a:pPr>
            <a:endParaRPr lang="en-GB" altLang="en-US" sz="800" dirty="0">
              <a:latin typeface="Calibri" panose="020F0502020204030204" pitchFamily="34" charset="0"/>
            </a:endParaRPr>
          </a:p>
        </p:txBody>
      </p:sp>
      <p:sp>
        <p:nvSpPr>
          <p:cNvPr id="6" name="TextBox 5">
            <a:extLst>
              <a:ext uri="{FF2B5EF4-FFF2-40B4-BE49-F238E27FC236}">
                <a16:creationId xmlns:a16="http://schemas.microsoft.com/office/drawing/2014/main" id="{8E30DB1F-FF75-40F7-B771-B2B7C811FD55}"/>
              </a:ext>
            </a:extLst>
          </p:cNvPr>
          <p:cNvSpPr txBox="1"/>
          <p:nvPr/>
        </p:nvSpPr>
        <p:spPr>
          <a:xfrm>
            <a:off x="6087649" y="3576366"/>
            <a:ext cx="2967712" cy="646331"/>
          </a:xfrm>
          <a:prstGeom prst="rect">
            <a:avLst/>
          </a:prstGeom>
          <a:noFill/>
        </p:spPr>
        <p:txBody>
          <a:bodyPr wrap="square">
            <a:spAutoFit/>
          </a:bodyPr>
          <a:lstStyle/>
          <a:p>
            <a:pPr algn="ctr">
              <a:buSzPct val="60000"/>
              <a:buNone/>
            </a:pPr>
            <a:r>
              <a:rPr lang="en-GB" altLang="en-US" sz="1200" dirty="0">
                <a:highlight>
                  <a:srgbClr val="FFFF00"/>
                </a:highlight>
                <a:latin typeface="Calibri" panose="020F0502020204030204" pitchFamily="34" charset="0"/>
              </a:rPr>
              <a:t>Note: EASA Design and Production Organisation contacts to be added later, subject to need</a:t>
            </a:r>
          </a:p>
        </p:txBody>
      </p:sp>
    </p:spTree>
    <p:extLst>
      <p:ext uri="{BB962C8B-B14F-4D97-AF65-F5344CB8AC3E}">
        <p14:creationId xmlns:p14="http://schemas.microsoft.com/office/powerpoint/2010/main" val="2570758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dirty="0"/>
              <a:t>Questions ?</a:t>
            </a:r>
          </a:p>
        </p:txBody>
      </p:sp>
      <p:pic>
        <p:nvPicPr>
          <p:cNvPr id="1026" name="Picture 2" descr="See the source image">
            <a:extLst>
              <a:ext uri="{FF2B5EF4-FFF2-40B4-BE49-F238E27FC236}">
                <a16:creationId xmlns:a16="http://schemas.microsoft.com/office/drawing/2014/main" id="{EE6F680E-A491-47F5-B793-BF3FAE6819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6523" y="1326881"/>
            <a:ext cx="2489738" cy="2489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9143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dirty="0"/>
              <a:t>Support Slides</a:t>
            </a:r>
          </a:p>
        </p:txBody>
      </p:sp>
      <p:pic>
        <p:nvPicPr>
          <p:cNvPr id="1026" name="Picture 2" descr="See the source image">
            <a:extLst>
              <a:ext uri="{FF2B5EF4-FFF2-40B4-BE49-F238E27FC236}">
                <a16:creationId xmlns:a16="http://schemas.microsoft.com/office/drawing/2014/main" id="{EE6F680E-A491-47F5-B793-BF3FAE6819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6523" y="1326881"/>
            <a:ext cx="2489738" cy="2489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2170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44173C-2EF7-49AF-AD54-5FA37E0FD771}"/>
              </a:ext>
            </a:extLst>
          </p:cNvPr>
          <p:cNvSpPr>
            <a:spLocks noGrp="1"/>
          </p:cNvSpPr>
          <p:nvPr>
            <p:ph type="body" sz="quarter" idx="16"/>
          </p:nvPr>
        </p:nvSpPr>
        <p:spPr>
          <a:xfrm>
            <a:off x="182112" y="65359"/>
            <a:ext cx="8821430" cy="656391"/>
          </a:xfrm>
        </p:spPr>
        <p:txBody>
          <a:bodyPr/>
          <a:lstStyle/>
          <a:p>
            <a:pPr algn="ctr"/>
            <a:r>
              <a:rPr lang="en-GB" dirty="0"/>
              <a:t>EASA – MORPHO</a:t>
            </a:r>
          </a:p>
          <a:p>
            <a:pPr algn="ctr"/>
            <a:r>
              <a:rPr lang="en-GB" sz="1800" dirty="0"/>
              <a:t>Certification Notes:</a:t>
            </a:r>
          </a:p>
          <a:p>
            <a:r>
              <a:rPr lang="en-GB" sz="1800" dirty="0"/>
              <a:t>Composite Fan Blade CRI </a:t>
            </a:r>
            <a:r>
              <a:rPr lang="en-GB" sz="1400" b="0" dirty="0"/>
              <a:t>(example content elements):</a:t>
            </a:r>
          </a:p>
          <a:p>
            <a:endParaRPr lang="en-GB" sz="1400" dirty="0"/>
          </a:p>
          <a:p>
            <a:r>
              <a:rPr lang="en-GB" sz="1400" dirty="0"/>
              <a:t>Laminated composite engine fan blades have already been certified in the past. For every concerned project the JAA or EASA have prescribed a Special Condition. EASA has in June 2007 published for public consultation a Special Condition addressing the composite fan blade containment….</a:t>
            </a:r>
          </a:p>
          <a:p>
            <a:endParaRPr lang="en-GB" sz="1800" dirty="0"/>
          </a:p>
          <a:p>
            <a:pPr hangingPunct="0"/>
            <a:r>
              <a:rPr lang="en-GB" sz="1400" b="0" dirty="0"/>
              <a:t>Special Condition, in order to establish a level of safety equivalent to the one required by CS-E 810 for turbine engines with metallic fan blades, and in compliance with Part 21A.16B(a)1. and Part 21A.16B(b), the following Special Condition shall be applied to the XXX Engine:</a:t>
            </a:r>
          </a:p>
          <a:p>
            <a:pPr lvl="0"/>
            <a:r>
              <a:rPr lang="en-GB" sz="1400" b="0" dirty="0"/>
              <a:t>For compliance with CS-E 810, in lieu of the fan blade containment test with the fan blade released at the top of the retention member as specified in the AMC E 810 (2)(b)(i), ….complete the following requirements:</a:t>
            </a:r>
            <a:endParaRPr lang="en-GB" sz="1400" dirty="0">
              <a:solidFill>
                <a:schemeClr val="accent1"/>
              </a:solidFill>
            </a:endParaRPr>
          </a:p>
          <a:p>
            <a:pPr lvl="1"/>
            <a:r>
              <a:rPr lang="en-GB" sz="1400" dirty="0">
                <a:solidFill>
                  <a:schemeClr val="accent1"/>
                </a:solidFill>
              </a:rPr>
              <a:t>conduct an engine fan blade containment test with the fan blade released at the inner annulus flow path line;</a:t>
            </a:r>
            <a:endParaRPr lang="en-GB" sz="1400" b="1" dirty="0">
              <a:solidFill>
                <a:schemeClr val="accent1"/>
              </a:solidFill>
            </a:endParaRPr>
          </a:p>
          <a:p>
            <a:pPr lvl="1"/>
            <a:r>
              <a:rPr lang="en-GB" sz="1400" dirty="0">
                <a:solidFill>
                  <a:schemeClr val="accent1"/>
                </a:solidFill>
              </a:rPr>
              <a:t>substantiate by test and analyses, or other methods acceptable to the Authority, that a minimum material properties fan disk and fan blade retention system can withstand without failure a centrifugal load equal to twice the maximum load which the retention system could experience within approved engine operating limitations;</a:t>
            </a:r>
            <a:endParaRPr lang="en-GB" sz="1400" b="1" dirty="0">
              <a:solidFill>
                <a:schemeClr val="accent1"/>
              </a:solidFill>
            </a:endParaRPr>
          </a:p>
        </p:txBody>
      </p:sp>
    </p:spTree>
    <p:extLst>
      <p:ext uri="{BB962C8B-B14F-4D97-AF65-F5344CB8AC3E}">
        <p14:creationId xmlns:p14="http://schemas.microsoft.com/office/powerpoint/2010/main" val="69515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44173C-2EF7-49AF-AD54-5FA37E0FD771}"/>
              </a:ext>
            </a:extLst>
          </p:cNvPr>
          <p:cNvSpPr>
            <a:spLocks noGrp="1"/>
          </p:cNvSpPr>
          <p:nvPr>
            <p:ph type="body" sz="quarter" idx="16"/>
          </p:nvPr>
        </p:nvSpPr>
        <p:spPr>
          <a:xfrm>
            <a:off x="182112" y="65359"/>
            <a:ext cx="8821430" cy="656391"/>
          </a:xfrm>
        </p:spPr>
        <p:txBody>
          <a:bodyPr/>
          <a:lstStyle/>
          <a:p>
            <a:pPr algn="ctr"/>
            <a:r>
              <a:rPr lang="en-GB" dirty="0"/>
              <a:t>EASA – MORPHO</a:t>
            </a:r>
          </a:p>
          <a:p>
            <a:pPr algn="ctr"/>
            <a:r>
              <a:rPr lang="en-GB" sz="1800" dirty="0"/>
              <a:t>Certification Notes:</a:t>
            </a:r>
          </a:p>
          <a:p>
            <a:r>
              <a:rPr lang="en-GB" sz="1800" dirty="0"/>
              <a:t>Composite Fan Blade CRI </a:t>
            </a:r>
            <a:r>
              <a:rPr lang="en-GB" sz="1400" b="0" dirty="0"/>
              <a:t>(example content elements):</a:t>
            </a:r>
            <a:endParaRPr lang="en-GB" sz="1400" dirty="0">
              <a:solidFill>
                <a:schemeClr val="accent1"/>
              </a:solidFill>
            </a:endParaRPr>
          </a:p>
          <a:p>
            <a:r>
              <a:rPr lang="en-GB" sz="1400" b="0" dirty="0">
                <a:solidFill>
                  <a:schemeClr val="accent1"/>
                </a:solidFill>
              </a:rPr>
              <a:t>Using a procedure accepted by the Authority, establish an operating limitation that specifies the maximum allowable number of start-stop stress cycles for the fan blade retention system. The life evaluation shall include the combined effects of high cycle and low cycle fatigue. If the fan blade Approved Life is less than 100,000 start-stop stress cycles, that Approved Life must be published as required in CS-E 25(b). The fan blade retention system includes the portion of the fan blade from the inner annulus flow path line inward to the blade dovetail, the blade retention components, and the fan disk and fan blade attachment features.</a:t>
            </a:r>
          </a:p>
          <a:p>
            <a:pPr lvl="0"/>
            <a:r>
              <a:rPr lang="en-GB" sz="1400" b="0" dirty="0">
                <a:solidFill>
                  <a:schemeClr val="accent1"/>
                </a:solidFill>
              </a:rPr>
              <a:t>Substantiate that, during the service life of the engine, the total probability of the occurrence of a Hazardous Engine Effect defined in CS-E 510 due to an individual blade retention system failure from all possible causes will be Extremely Improbable, with a calculated probability of failure of less than 10E-9 per engine flight hour.</a:t>
            </a:r>
          </a:p>
          <a:p>
            <a:pPr lvl="0"/>
            <a:r>
              <a:rPr lang="en-GB" sz="1400" b="0" dirty="0">
                <a:solidFill>
                  <a:schemeClr val="accent1"/>
                </a:solidFill>
              </a:rPr>
              <a:t>Substantiate by test or analysis that a lightning strike on the composite fan blade structure will not prevent continued safe operation of the affected engine.</a:t>
            </a:r>
          </a:p>
          <a:p>
            <a:pPr lvl="0"/>
            <a:r>
              <a:rPr lang="en-GB" sz="1400" b="0" dirty="0">
                <a:solidFill>
                  <a:schemeClr val="accent1"/>
                </a:solidFill>
              </a:rPr>
              <a:t>Account for the effects of in-service deterioration, manufacturing variations, minimum material properties, and environmental effects during the tests and analyses required by paragraphs (a)(1), (a)(2), (a)(3), (b) and (c) of this Special Condition.</a:t>
            </a:r>
          </a:p>
          <a:p>
            <a:pPr lvl="0"/>
            <a:r>
              <a:rPr lang="en-GB" sz="1400" b="0" dirty="0">
                <a:solidFill>
                  <a:schemeClr val="accent1"/>
                </a:solidFill>
              </a:rPr>
              <a:t>Propose a fleet leader sampling program for the engine fan blades that will monitor the effects of usage on the fan blade and on the retention system integrity. This fleet leader sampling program must be accepted by the Authority prior to Engine certification.</a:t>
            </a:r>
          </a:p>
          <a:p>
            <a:endParaRPr lang="en-GB" sz="1400" dirty="0"/>
          </a:p>
        </p:txBody>
      </p:sp>
    </p:spTree>
    <p:extLst>
      <p:ext uri="{BB962C8B-B14F-4D97-AF65-F5344CB8AC3E}">
        <p14:creationId xmlns:p14="http://schemas.microsoft.com/office/powerpoint/2010/main" val="9667264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44173C-2EF7-49AF-AD54-5FA37E0FD771}"/>
              </a:ext>
            </a:extLst>
          </p:cNvPr>
          <p:cNvSpPr>
            <a:spLocks noGrp="1"/>
          </p:cNvSpPr>
          <p:nvPr>
            <p:ph type="body" sz="quarter" idx="16"/>
          </p:nvPr>
        </p:nvSpPr>
        <p:spPr>
          <a:xfrm>
            <a:off x="182112" y="65359"/>
            <a:ext cx="8821430" cy="656391"/>
          </a:xfrm>
        </p:spPr>
        <p:txBody>
          <a:bodyPr/>
          <a:lstStyle/>
          <a:p>
            <a:pPr algn="ctr"/>
            <a:r>
              <a:rPr lang="en-GB" dirty="0"/>
              <a:t>EASA – MORPHO</a:t>
            </a:r>
          </a:p>
          <a:p>
            <a:pPr algn="ctr"/>
            <a:r>
              <a:rPr lang="en-GB" sz="1800" dirty="0"/>
              <a:t>Certification Notes:</a:t>
            </a:r>
          </a:p>
          <a:p>
            <a:r>
              <a:rPr lang="en-GB" sz="1800" dirty="0"/>
              <a:t>Composite Fan Blade CRI </a:t>
            </a:r>
            <a:r>
              <a:rPr lang="en-GB" sz="1400" b="0" dirty="0"/>
              <a:t>(example content elements):</a:t>
            </a:r>
            <a:endParaRPr lang="en-GB" sz="1400" dirty="0">
              <a:solidFill>
                <a:schemeClr val="accent1"/>
              </a:solidFill>
            </a:endParaRPr>
          </a:p>
          <a:p>
            <a:endParaRPr lang="en-GB" sz="1400" dirty="0"/>
          </a:p>
        </p:txBody>
      </p:sp>
      <p:sp>
        <p:nvSpPr>
          <p:cNvPr id="4" name="TextBox 3">
            <a:extLst>
              <a:ext uri="{FF2B5EF4-FFF2-40B4-BE49-F238E27FC236}">
                <a16:creationId xmlns:a16="http://schemas.microsoft.com/office/drawing/2014/main" id="{BB8420F6-EC11-D7DA-1901-78A00894593D}"/>
              </a:ext>
            </a:extLst>
          </p:cNvPr>
          <p:cNvSpPr txBox="1"/>
          <p:nvPr/>
        </p:nvSpPr>
        <p:spPr>
          <a:xfrm>
            <a:off x="220203" y="1390127"/>
            <a:ext cx="8703596" cy="1615827"/>
          </a:xfrm>
          <a:prstGeom prst="rect">
            <a:avLst/>
          </a:prstGeom>
          <a:noFill/>
        </p:spPr>
        <p:txBody>
          <a:bodyPr wrap="square">
            <a:spAutoFit/>
          </a:bodyPr>
          <a:lstStyle/>
          <a:p>
            <a:pPr marL="342900" lvl="0" indent="-342900" algn="just">
              <a:spcBef>
                <a:spcPts val="300"/>
              </a:spcBef>
              <a:spcAft>
                <a:spcPts val="300"/>
              </a:spcAft>
              <a:buFont typeface="+mj-lt"/>
              <a:buAutoNum type="alphaLcParenBoth"/>
              <a:tabLst>
                <a:tab pos="450215" algn="l"/>
                <a:tab pos="900430" algn="l"/>
                <a:tab pos="1350645" algn="l"/>
                <a:tab pos="1800860" algn="l"/>
                <a:tab pos="2251075" algn="l"/>
                <a:tab pos="2701290" algn="l"/>
                <a:tab pos="3151505" algn="l"/>
                <a:tab pos="3601720" algn="l"/>
                <a:tab pos="4051935" algn="l"/>
                <a:tab pos="4502150" algn="l"/>
                <a:tab pos="4952365" algn="l"/>
                <a:tab pos="5402580" algn="l"/>
                <a:tab pos="5852795" algn="l"/>
                <a:tab pos="6303010" algn="l"/>
                <a:tab pos="6753225" algn="l"/>
                <a:tab pos="7203440" algn="l"/>
                <a:tab pos="7653655" algn="l"/>
                <a:tab pos="8103870" algn="l"/>
                <a:tab pos="8554085" algn="l"/>
                <a:tab pos="9004300" algn="l"/>
                <a:tab pos="9454515" algn="l"/>
                <a:tab pos="9904730" algn="l"/>
                <a:tab pos="10354945" algn="l"/>
                <a:tab pos="10805160" algn="l"/>
                <a:tab pos="11255375" algn="l"/>
                <a:tab pos="11705590" algn="l"/>
                <a:tab pos="12155805" algn="l"/>
                <a:tab pos="12606020" algn="l"/>
                <a:tab pos="13056235" algn="l"/>
                <a:tab pos="13506450" algn="l"/>
                <a:tab pos="13956665" algn="l"/>
                <a:tab pos="14406880" algn="l"/>
              </a:tabLst>
            </a:pPr>
            <a:r>
              <a:rPr lang="en-GB" sz="1400" dirty="0">
                <a:solidFill>
                  <a:schemeClr val="accent1"/>
                </a:solidFill>
                <a:effectLst/>
                <a:ea typeface="Times New Roman" panose="02020603050405020304" pitchFamily="18" charset="0"/>
                <a:cs typeface="Times New Roman" panose="02020603050405020304" pitchFamily="18" charset="0"/>
              </a:rPr>
              <a:t>List the fan blade as an Engine Critical Part and </a:t>
            </a:r>
            <a:r>
              <a:rPr lang="en-GB" sz="1400" dirty="0" err="1">
                <a:solidFill>
                  <a:schemeClr val="accent1"/>
                </a:solidFill>
                <a:effectLst/>
                <a:ea typeface="Times New Roman" panose="02020603050405020304" pitchFamily="18" charset="0"/>
                <a:cs typeface="Times New Roman" panose="02020603050405020304" pitchFamily="18" charset="0"/>
              </a:rPr>
              <a:t>indentify</a:t>
            </a:r>
            <a:r>
              <a:rPr lang="en-GB" sz="1400" dirty="0">
                <a:solidFill>
                  <a:schemeClr val="accent1"/>
                </a:solidFill>
                <a:effectLst/>
                <a:ea typeface="Times New Roman" panose="02020603050405020304" pitchFamily="18" charset="0"/>
                <a:cs typeface="Times New Roman" panose="02020603050405020304" pitchFamily="18" charset="0"/>
              </a:rPr>
              <a:t> it in accordance with Part 21A.805.</a:t>
            </a:r>
            <a:endParaRPr lang="en-GB" sz="1400" dirty="0">
              <a:solidFill>
                <a:schemeClr val="accent1"/>
              </a:solidFill>
              <a:effectLst/>
              <a:ea typeface="Times New Roman" panose="02020603050405020304" pitchFamily="18" charset="0"/>
            </a:endParaRPr>
          </a:p>
          <a:p>
            <a:pPr algn="just" hangingPunct="0">
              <a:spcBef>
                <a:spcPts val="300"/>
              </a:spcBef>
              <a:spcAft>
                <a:spcPts val="300"/>
              </a:spcAft>
            </a:pPr>
            <a:r>
              <a:rPr lang="en-GB" sz="1400" dirty="0">
                <a:solidFill>
                  <a:schemeClr val="accent1"/>
                </a:solidFill>
                <a:effectLst/>
                <a:ea typeface="Times New Roman" panose="02020603050405020304" pitchFamily="18" charset="0"/>
                <a:cs typeface="Times New Roman" panose="02020603050405020304" pitchFamily="18" charset="0"/>
              </a:rPr>
              <a:t>With the exception of (f) above, this Special Condition is not new and is similar to the one published by EASA in 2007 in accordance with the EASA Management Board Decision 12-2007 amending the products certification procedure. A new publication is considered not necessary.</a:t>
            </a:r>
          </a:p>
          <a:p>
            <a:pPr algn="just" hangingPunct="0">
              <a:spcBef>
                <a:spcPts val="300"/>
              </a:spcBef>
              <a:spcAft>
                <a:spcPts val="300"/>
              </a:spcAft>
            </a:pPr>
            <a:r>
              <a:rPr lang="en-GB" sz="1400" dirty="0">
                <a:solidFill>
                  <a:schemeClr val="accent1"/>
                </a:solidFill>
                <a:effectLst/>
                <a:ea typeface="Times New Roman" panose="02020603050405020304" pitchFamily="18" charset="0"/>
                <a:cs typeface="Times New Roman" panose="02020603050405020304" pitchFamily="18" charset="0"/>
              </a:rPr>
              <a:t>In relation with the Special Condition defined in this CRI, EASA offers the following guidance:</a:t>
            </a:r>
          </a:p>
          <a:p>
            <a:pPr algn="just" hangingPunct="0">
              <a:spcBef>
                <a:spcPts val="300"/>
              </a:spcBef>
              <a:spcAft>
                <a:spcPts val="300"/>
              </a:spcAft>
            </a:pPr>
            <a:r>
              <a:rPr lang="en-GB" sz="1400" dirty="0">
                <a:solidFill>
                  <a:schemeClr val="accent1"/>
                </a:solidFill>
                <a:effectLst/>
                <a:ea typeface="Times New Roman" panose="02020603050405020304" pitchFamily="18" charset="0"/>
                <a:cs typeface="Times New Roman" panose="02020603050405020304" pitchFamily="18" charset="0"/>
              </a:rPr>
              <a:t>EASA expects that the procedure which is used to establish the fan blade Approved Life will be articulated around:</a:t>
            </a:r>
          </a:p>
        </p:txBody>
      </p:sp>
    </p:spTree>
    <p:extLst>
      <p:ext uri="{BB962C8B-B14F-4D97-AF65-F5344CB8AC3E}">
        <p14:creationId xmlns:p14="http://schemas.microsoft.com/office/powerpoint/2010/main" val="2576666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44173C-2EF7-49AF-AD54-5FA37E0FD771}"/>
              </a:ext>
            </a:extLst>
          </p:cNvPr>
          <p:cNvSpPr>
            <a:spLocks noGrp="1"/>
          </p:cNvSpPr>
          <p:nvPr>
            <p:ph type="body" sz="quarter" idx="16"/>
          </p:nvPr>
        </p:nvSpPr>
        <p:spPr>
          <a:xfrm>
            <a:off x="182112" y="65359"/>
            <a:ext cx="8821430" cy="656391"/>
          </a:xfrm>
        </p:spPr>
        <p:txBody>
          <a:bodyPr/>
          <a:lstStyle/>
          <a:p>
            <a:pPr algn="ctr"/>
            <a:r>
              <a:rPr lang="en-GB" dirty="0"/>
              <a:t>EASA – MORPHO</a:t>
            </a:r>
          </a:p>
          <a:p>
            <a:pPr algn="ctr"/>
            <a:r>
              <a:rPr lang="en-GB" sz="1800" dirty="0"/>
              <a:t>Certification Notes:</a:t>
            </a:r>
          </a:p>
          <a:p>
            <a:r>
              <a:rPr lang="en-GB" sz="1800" dirty="0"/>
              <a:t>Composite Fan Blade CRI </a:t>
            </a:r>
            <a:r>
              <a:rPr lang="en-GB" sz="1400" b="0" dirty="0"/>
              <a:t>(example content elements):</a:t>
            </a:r>
            <a:endParaRPr lang="en-GB" sz="1400" dirty="0">
              <a:solidFill>
                <a:schemeClr val="accent1"/>
              </a:solidFill>
            </a:endParaRPr>
          </a:p>
          <a:p>
            <a:endParaRPr lang="en-GB" sz="1400" dirty="0"/>
          </a:p>
        </p:txBody>
      </p:sp>
      <p:sp>
        <p:nvSpPr>
          <p:cNvPr id="7" name="TextBox 6">
            <a:extLst>
              <a:ext uri="{FF2B5EF4-FFF2-40B4-BE49-F238E27FC236}">
                <a16:creationId xmlns:a16="http://schemas.microsoft.com/office/drawing/2014/main" id="{E0A070B3-A03D-97BA-9794-32E344300E0A}"/>
              </a:ext>
            </a:extLst>
          </p:cNvPr>
          <p:cNvSpPr txBox="1"/>
          <p:nvPr/>
        </p:nvSpPr>
        <p:spPr>
          <a:xfrm>
            <a:off x="311144" y="1452768"/>
            <a:ext cx="8692398" cy="2616101"/>
          </a:xfrm>
          <a:prstGeom prst="rect">
            <a:avLst/>
          </a:prstGeom>
          <a:noFill/>
        </p:spPr>
        <p:txBody>
          <a:bodyPr wrap="square">
            <a:spAutoFit/>
          </a:bodyPr>
          <a:lstStyle/>
          <a:p>
            <a:pPr marL="342900" lvl="0" indent="-342900" algn="just" hangingPunct="0">
              <a:spcBef>
                <a:spcPts val="300"/>
              </a:spcBef>
              <a:spcAft>
                <a:spcPts val="300"/>
              </a:spcAft>
              <a:buFont typeface="+mj-lt"/>
              <a:buAutoNum type="alphaLcParenBoth"/>
              <a:tabLst>
                <a:tab pos="476250" algn="l"/>
              </a:tabLst>
            </a:pPr>
            <a:r>
              <a:rPr lang="en-GB" sz="1400" dirty="0">
                <a:solidFill>
                  <a:schemeClr val="accent1"/>
                </a:solidFill>
                <a:effectLst/>
                <a:ea typeface="Times New Roman" panose="02020603050405020304" pitchFamily="18" charset="0"/>
                <a:cs typeface="Times New Roman" panose="02020603050405020304" pitchFamily="18" charset="0"/>
              </a:rPr>
              <a:t>An Engineering Plan, the execution of which establishes and maintains that the combinations of loads, material properties, environmental influences and operating conditions, including if necessary the effects of parts influencing these parameters, are sufficiently well known or predictable, by validated analysis, test or service experience. Appropriate damage tolerance assessments must be performed to address the potential for Failure from material, manufacturing and service-induced anomalies.</a:t>
            </a:r>
          </a:p>
          <a:p>
            <a:pPr marL="342900" lvl="0" indent="-342900" algn="just" hangingPunct="0">
              <a:spcBef>
                <a:spcPts val="300"/>
              </a:spcBef>
              <a:spcAft>
                <a:spcPts val="300"/>
              </a:spcAft>
              <a:buFont typeface="+mj-lt"/>
              <a:buAutoNum type="alphaLcParenBoth"/>
              <a:tabLst>
                <a:tab pos="476250" algn="l"/>
              </a:tabLst>
            </a:pPr>
            <a:r>
              <a:rPr lang="en-GB" sz="1400" dirty="0">
                <a:solidFill>
                  <a:schemeClr val="accent1"/>
                </a:solidFill>
                <a:effectLst/>
                <a:ea typeface="Times New Roman" panose="02020603050405020304" pitchFamily="18" charset="0"/>
                <a:cs typeface="Times New Roman" panose="02020603050405020304" pitchFamily="18" charset="0"/>
              </a:rPr>
              <a:t>A Manufacturing Plan which identifies the specific manufacturing constraints necessary to consistently produce the fan blade with the Attributes required by the Engineering Plan.</a:t>
            </a:r>
          </a:p>
          <a:p>
            <a:pPr marL="342900" lvl="0" indent="-342900" algn="just" hangingPunct="0">
              <a:spcBef>
                <a:spcPts val="300"/>
              </a:spcBef>
              <a:spcAft>
                <a:spcPts val="300"/>
              </a:spcAft>
              <a:buFont typeface="+mj-lt"/>
              <a:buAutoNum type="alphaLcParenBoth"/>
              <a:tabLst>
                <a:tab pos="476250" algn="l"/>
              </a:tabLst>
            </a:pPr>
            <a:r>
              <a:rPr lang="en-GB" sz="1400" dirty="0">
                <a:solidFill>
                  <a:schemeClr val="accent1"/>
                </a:solidFill>
                <a:effectLst/>
                <a:ea typeface="Times New Roman" panose="02020603050405020304" pitchFamily="18" charset="0"/>
                <a:cs typeface="Times New Roman" panose="02020603050405020304" pitchFamily="18" charset="0"/>
              </a:rPr>
              <a:t>A Service Management Plan which defines in-service processes for maintenance and repair of the fan blade and which will maintain Attributes consistent with those required by the Engineering Plan. These processes must become part of the instructions for continued airworthiness. The Service Management Plan also includes the a fleet leader sampling program required by the Special Condition.</a:t>
            </a:r>
          </a:p>
        </p:txBody>
      </p:sp>
    </p:spTree>
    <p:extLst>
      <p:ext uri="{BB962C8B-B14F-4D97-AF65-F5344CB8AC3E}">
        <p14:creationId xmlns:p14="http://schemas.microsoft.com/office/powerpoint/2010/main" val="11193381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44173C-2EF7-49AF-AD54-5FA37E0FD771}"/>
              </a:ext>
            </a:extLst>
          </p:cNvPr>
          <p:cNvSpPr>
            <a:spLocks noGrp="1"/>
          </p:cNvSpPr>
          <p:nvPr>
            <p:ph type="body" sz="quarter" idx="16"/>
          </p:nvPr>
        </p:nvSpPr>
        <p:spPr>
          <a:xfrm>
            <a:off x="182112" y="65359"/>
            <a:ext cx="8821430" cy="656391"/>
          </a:xfrm>
        </p:spPr>
        <p:txBody>
          <a:bodyPr/>
          <a:lstStyle/>
          <a:p>
            <a:pPr algn="ctr"/>
            <a:r>
              <a:rPr lang="en-GB" dirty="0"/>
              <a:t>EASA – MORPHO</a:t>
            </a:r>
          </a:p>
          <a:p>
            <a:pPr algn="ctr"/>
            <a:r>
              <a:rPr lang="en-GB" sz="1800" dirty="0"/>
              <a:t>Certification Notes:</a:t>
            </a:r>
          </a:p>
          <a:p>
            <a:r>
              <a:rPr lang="en-GB" sz="1800" dirty="0"/>
              <a:t>Composite Fan Blade CRI </a:t>
            </a:r>
            <a:r>
              <a:rPr lang="en-GB" sz="1400" b="0" dirty="0"/>
              <a:t>(example content elements):</a:t>
            </a:r>
            <a:endParaRPr lang="en-GB" sz="1400" dirty="0">
              <a:solidFill>
                <a:schemeClr val="accent1"/>
              </a:solidFill>
            </a:endParaRPr>
          </a:p>
          <a:p>
            <a:endParaRPr lang="en-GB" sz="1400" dirty="0"/>
          </a:p>
        </p:txBody>
      </p:sp>
      <p:sp>
        <p:nvSpPr>
          <p:cNvPr id="4" name="TextBox 3">
            <a:extLst>
              <a:ext uri="{FF2B5EF4-FFF2-40B4-BE49-F238E27FC236}">
                <a16:creationId xmlns:a16="http://schemas.microsoft.com/office/drawing/2014/main" id="{0930A732-B175-B70C-8DBB-6E9F5316392C}"/>
              </a:ext>
            </a:extLst>
          </p:cNvPr>
          <p:cNvSpPr txBox="1"/>
          <p:nvPr/>
        </p:nvSpPr>
        <p:spPr>
          <a:xfrm>
            <a:off x="585962" y="1530113"/>
            <a:ext cx="8184814" cy="1892826"/>
          </a:xfrm>
          <a:prstGeom prst="rect">
            <a:avLst/>
          </a:prstGeom>
          <a:noFill/>
        </p:spPr>
        <p:txBody>
          <a:bodyPr wrap="square">
            <a:spAutoFit/>
          </a:bodyPr>
          <a:lstStyle/>
          <a:p>
            <a:pPr algn="just" hangingPunct="0">
              <a:spcBef>
                <a:spcPts val="300"/>
              </a:spcBef>
              <a:spcAft>
                <a:spcPts val="300"/>
              </a:spcAft>
            </a:pPr>
            <a:r>
              <a:rPr lang="en-GB" sz="1400" dirty="0">
                <a:solidFill>
                  <a:schemeClr val="accent1"/>
                </a:solidFill>
                <a:effectLst/>
                <a:ea typeface="Times New Roman" panose="02020603050405020304" pitchFamily="18" charset="0"/>
                <a:cs typeface="Times New Roman" panose="02020603050405020304" pitchFamily="18" charset="0"/>
              </a:rPr>
              <a:t>If the fan blade Approved Life is based on cyclic testing of parts, the test results should be corrected for inherent fatigue scatter. The test results should be reduced statistically to express the results in terms of a minimum capability.</a:t>
            </a:r>
          </a:p>
          <a:p>
            <a:pPr algn="just" hangingPunct="0">
              <a:spcBef>
                <a:spcPts val="300"/>
              </a:spcBef>
              <a:spcAft>
                <a:spcPts val="300"/>
              </a:spcAft>
            </a:pPr>
            <a:r>
              <a:rPr lang="en-GB" sz="1400" dirty="0">
                <a:solidFill>
                  <a:schemeClr val="accent1"/>
                </a:solidFill>
                <a:effectLst/>
                <a:ea typeface="Times New Roman" panose="02020603050405020304" pitchFamily="18" charset="0"/>
                <a:cs typeface="Times New Roman" panose="02020603050405020304" pitchFamily="18" charset="0"/>
              </a:rPr>
              <a:t>This CRI requires that the fan blade retention system - including the fan disc - meets a less than 10E-09 failure probability. EASA believes this is a more stringent requirement than the Engine Critical Part one. EASA therefore thinks that appropriate design features are necessary in addition to compliance of the fan disk with CS-E 515 for </a:t>
            </a:r>
            <a:r>
              <a:rPr lang="en-GB" sz="1400" dirty="0">
                <a:solidFill>
                  <a:schemeClr val="accent1"/>
                </a:solidFill>
                <a:ea typeface="Times New Roman" panose="02020603050405020304" pitchFamily="18" charset="0"/>
                <a:cs typeface="Times New Roman" panose="02020603050405020304" pitchFamily="18" charset="0"/>
              </a:rPr>
              <a:t>XXX</a:t>
            </a:r>
            <a:r>
              <a:rPr lang="en-GB" sz="1400" dirty="0">
                <a:solidFill>
                  <a:schemeClr val="accent1"/>
                </a:solidFill>
                <a:effectLst/>
                <a:ea typeface="Times New Roman" panose="02020603050405020304" pitchFamily="18" charset="0"/>
                <a:cs typeface="Times New Roman" panose="02020603050405020304" pitchFamily="18" charset="0"/>
              </a:rPr>
              <a:t> to show that an individual blade retention system failure from all possible causes will be Extremely Improbable.</a:t>
            </a:r>
          </a:p>
        </p:txBody>
      </p:sp>
    </p:spTree>
    <p:extLst>
      <p:ext uri="{BB962C8B-B14F-4D97-AF65-F5344CB8AC3E}">
        <p14:creationId xmlns:p14="http://schemas.microsoft.com/office/powerpoint/2010/main" val="12653046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44173C-2EF7-49AF-AD54-5FA37E0FD771}"/>
              </a:ext>
            </a:extLst>
          </p:cNvPr>
          <p:cNvSpPr>
            <a:spLocks noGrp="1"/>
          </p:cNvSpPr>
          <p:nvPr>
            <p:ph type="body" sz="quarter" idx="16"/>
          </p:nvPr>
        </p:nvSpPr>
        <p:spPr>
          <a:xfrm>
            <a:off x="182112" y="65359"/>
            <a:ext cx="8821430" cy="656391"/>
          </a:xfrm>
        </p:spPr>
        <p:txBody>
          <a:bodyPr/>
          <a:lstStyle/>
          <a:p>
            <a:pPr algn="ctr"/>
            <a:r>
              <a:rPr lang="en-GB" dirty="0"/>
              <a:t>EASA – MORPHO</a:t>
            </a:r>
          </a:p>
          <a:p>
            <a:pPr algn="ctr"/>
            <a:r>
              <a:rPr lang="en-GB" sz="1800" dirty="0"/>
              <a:t>Certification Notes:</a:t>
            </a:r>
          </a:p>
          <a:p>
            <a:r>
              <a:rPr lang="en-GB" sz="1800" dirty="0"/>
              <a:t>Composite Fan Blade CRI </a:t>
            </a:r>
            <a:r>
              <a:rPr lang="en-GB" sz="1400" b="0" dirty="0"/>
              <a:t>(example content elements):</a:t>
            </a:r>
            <a:endParaRPr lang="en-GB" sz="1400" dirty="0">
              <a:solidFill>
                <a:schemeClr val="accent1"/>
              </a:solidFill>
            </a:endParaRPr>
          </a:p>
          <a:p>
            <a:endParaRPr lang="en-GB" sz="1400" dirty="0"/>
          </a:p>
        </p:txBody>
      </p:sp>
      <p:sp>
        <p:nvSpPr>
          <p:cNvPr id="5" name="TextBox 4">
            <a:extLst>
              <a:ext uri="{FF2B5EF4-FFF2-40B4-BE49-F238E27FC236}">
                <a16:creationId xmlns:a16="http://schemas.microsoft.com/office/drawing/2014/main" id="{1CC11179-6D8E-78CE-01C5-645AF4B2BAAE}"/>
              </a:ext>
            </a:extLst>
          </p:cNvPr>
          <p:cNvSpPr txBox="1"/>
          <p:nvPr/>
        </p:nvSpPr>
        <p:spPr>
          <a:xfrm>
            <a:off x="597158" y="1546524"/>
            <a:ext cx="8244529" cy="738664"/>
          </a:xfrm>
          <a:prstGeom prst="rect">
            <a:avLst/>
          </a:prstGeom>
          <a:noFill/>
        </p:spPr>
        <p:txBody>
          <a:bodyPr wrap="square">
            <a:spAutoFit/>
          </a:bodyPr>
          <a:lstStyle/>
          <a:p>
            <a:pPr algn="just" hangingPunct="0">
              <a:spcBef>
                <a:spcPts val="300"/>
              </a:spcBef>
              <a:spcAft>
                <a:spcPts val="300"/>
              </a:spcAft>
            </a:pPr>
            <a:r>
              <a:rPr lang="en-GB" sz="1400" dirty="0">
                <a:solidFill>
                  <a:schemeClr val="accent1"/>
                </a:solidFill>
                <a:effectLst/>
                <a:ea typeface="Times New Roman" panose="02020603050405020304" pitchFamily="18" charset="0"/>
                <a:cs typeface="Times New Roman" panose="02020603050405020304" pitchFamily="18" charset="0"/>
              </a:rPr>
              <a:t>EASA AMC 20-29 Composite Aircraft Structure: This AMC provides guidance for the airworthiness certification of composite aircraft structures. Guidance information is also presented on the closely related design, manufacturing and maintenance aspects.</a:t>
            </a:r>
          </a:p>
        </p:txBody>
      </p:sp>
    </p:spTree>
    <p:extLst>
      <p:ext uri="{BB962C8B-B14F-4D97-AF65-F5344CB8AC3E}">
        <p14:creationId xmlns:p14="http://schemas.microsoft.com/office/powerpoint/2010/main" val="34123927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44173C-2EF7-49AF-AD54-5FA37E0FD771}"/>
              </a:ext>
            </a:extLst>
          </p:cNvPr>
          <p:cNvSpPr>
            <a:spLocks noGrp="1"/>
          </p:cNvSpPr>
          <p:nvPr>
            <p:ph type="body" sz="quarter" idx="16"/>
          </p:nvPr>
        </p:nvSpPr>
        <p:spPr>
          <a:xfrm>
            <a:off x="182112" y="65359"/>
            <a:ext cx="8821430" cy="656391"/>
          </a:xfrm>
        </p:spPr>
        <p:txBody>
          <a:bodyPr/>
          <a:lstStyle/>
          <a:p>
            <a:pPr algn="ctr"/>
            <a:r>
              <a:rPr lang="en-GB" dirty="0"/>
              <a:t>EASA – MORPHO</a:t>
            </a:r>
          </a:p>
          <a:p>
            <a:pPr algn="ctr"/>
            <a:r>
              <a:rPr lang="en-GB" sz="1800" dirty="0"/>
              <a:t>Certification Notes:</a:t>
            </a:r>
          </a:p>
          <a:p>
            <a:endParaRPr lang="en-GB" sz="1400" dirty="0"/>
          </a:p>
        </p:txBody>
      </p:sp>
      <p:sp>
        <p:nvSpPr>
          <p:cNvPr id="5" name="TextBox 4">
            <a:extLst>
              <a:ext uri="{FF2B5EF4-FFF2-40B4-BE49-F238E27FC236}">
                <a16:creationId xmlns:a16="http://schemas.microsoft.com/office/drawing/2014/main" id="{1CC11179-6D8E-78CE-01C5-645AF4B2BAAE}"/>
              </a:ext>
            </a:extLst>
          </p:cNvPr>
          <p:cNvSpPr txBox="1"/>
          <p:nvPr/>
        </p:nvSpPr>
        <p:spPr>
          <a:xfrm>
            <a:off x="597158" y="1546524"/>
            <a:ext cx="8244529" cy="2646878"/>
          </a:xfrm>
          <a:prstGeom prst="rect">
            <a:avLst/>
          </a:prstGeom>
          <a:solidFill>
            <a:srgbClr val="FFFF00"/>
          </a:solidFill>
        </p:spPr>
        <p:txBody>
          <a:bodyPr wrap="square">
            <a:spAutoFit/>
          </a:bodyPr>
          <a:lstStyle/>
          <a:p>
            <a:pPr algn="just" hangingPunct="0">
              <a:spcBef>
                <a:spcPts val="300"/>
              </a:spcBef>
              <a:spcAft>
                <a:spcPts val="300"/>
              </a:spcAft>
            </a:pPr>
            <a:endParaRPr lang="en-GB" sz="1400" dirty="0">
              <a:solidFill>
                <a:schemeClr val="accent1"/>
              </a:solidFill>
              <a:effectLst/>
              <a:ea typeface="Times New Roman" panose="02020603050405020304" pitchFamily="18" charset="0"/>
              <a:cs typeface="Times New Roman" panose="02020603050405020304" pitchFamily="18" charset="0"/>
            </a:endParaRPr>
          </a:p>
          <a:p>
            <a:pPr algn="just" hangingPunct="0">
              <a:spcBef>
                <a:spcPts val="300"/>
              </a:spcBef>
              <a:spcAft>
                <a:spcPts val="300"/>
              </a:spcAft>
            </a:pPr>
            <a:endParaRPr lang="en-GB" sz="1400" dirty="0">
              <a:solidFill>
                <a:schemeClr val="accent1"/>
              </a:solidFill>
              <a:ea typeface="Times New Roman" panose="02020603050405020304" pitchFamily="18" charset="0"/>
              <a:cs typeface="Times New Roman" panose="02020603050405020304" pitchFamily="18" charset="0"/>
            </a:endParaRPr>
          </a:p>
          <a:p>
            <a:pPr algn="just" hangingPunct="0">
              <a:spcBef>
                <a:spcPts val="300"/>
              </a:spcBef>
              <a:spcAft>
                <a:spcPts val="300"/>
              </a:spcAft>
            </a:pPr>
            <a:endParaRPr lang="en-GB" sz="1400" dirty="0">
              <a:solidFill>
                <a:schemeClr val="accent1"/>
              </a:solidFill>
              <a:effectLst/>
              <a:ea typeface="Times New Roman" panose="02020603050405020304" pitchFamily="18" charset="0"/>
              <a:cs typeface="Times New Roman" panose="02020603050405020304" pitchFamily="18" charset="0"/>
            </a:endParaRPr>
          </a:p>
          <a:p>
            <a:pPr algn="just" hangingPunct="0">
              <a:spcBef>
                <a:spcPts val="300"/>
              </a:spcBef>
              <a:spcAft>
                <a:spcPts val="300"/>
              </a:spcAft>
            </a:pPr>
            <a:endParaRPr lang="en-GB" sz="1400" dirty="0">
              <a:solidFill>
                <a:schemeClr val="accent1"/>
              </a:solidFill>
              <a:ea typeface="Times New Roman" panose="02020603050405020304" pitchFamily="18" charset="0"/>
              <a:cs typeface="Times New Roman" panose="02020603050405020304" pitchFamily="18" charset="0"/>
            </a:endParaRPr>
          </a:p>
          <a:p>
            <a:pPr algn="just" hangingPunct="0">
              <a:spcBef>
                <a:spcPts val="300"/>
              </a:spcBef>
              <a:spcAft>
                <a:spcPts val="300"/>
              </a:spcAft>
            </a:pPr>
            <a:endParaRPr lang="en-GB" sz="1400" dirty="0">
              <a:solidFill>
                <a:schemeClr val="accent1"/>
              </a:solidFill>
              <a:effectLst/>
              <a:ea typeface="Times New Roman" panose="02020603050405020304" pitchFamily="18" charset="0"/>
              <a:cs typeface="Times New Roman" panose="02020603050405020304" pitchFamily="18" charset="0"/>
            </a:endParaRPr>
          </a:p>
          <a:p>
            <a:pPr algn="just" hangingPunct="0">
              <a:spcBef>
                <a:spcPts val="300"/>
              </a:spcBef>
              <a:spcAft>
                <a:spcPts val="300"/>
              </a:spcAft>
            </a:pPr>
            <a:endParaRPr lang="en-GB" sz="1400" dirty="0">
              <a:solidFill>
                <a:schemeClr val="accent1"/>
              </a:solidFill>
              <a:ea typeface="Times New Roman" panose="02020603050405020304" pitchFamily="18" charset="0"/>
              <a:cs typeface="Times New Roman" panose="02020603050405020304" pitchFamily="18" charset="0"/>
            </a:endParaRPr>
          </a:p>
          <a:p>
            <a:pPr algn="just" hangingPunct="0">
              <a:spcBef>
                <a:spcPts val="300"/>
              </a:spcBef>
              <a:spcAft>
                <a:spcPts val="300"/>
              </a:spcAft>
            </a:pPr>
            <a:endParaRPr lang="en-GB" sz="1400" dirty="0">
              <a:solidFill>
                <a:schemeClr val="accent1"/>
              </a:solidFill>
              <a:effectLst/>
              <a:ea typeface="Times New Roman" panose="02020603050405020304" pitchFamily="18" charset="0"/>
              <a:cs typeface="Times New Roman" panose="02020603050405020304" pitchFamily="18" charset="0"/>
            </a:endParaRPr>
          </a:p>
          <a:p>
            <a:pPr algn="just" hangingPunct="0">
              <a:spcBef>
                <a:spcPts val="300"/>
              </a:spcBef>
              <a:spcAft>
                <a:spcPts val="300"/>
              </a:spcAft>
            </a:pPr>
            <a:endParaRPr lang="en-GB" sz="1400" dirty="0">
              <a:solidFill>
                <a:schemeClr val="accent1"/>
              </a:solidFill>
              <a:ea typeface="Times New Roman" panose="02020603050405020304" pitchFamily="18" charset="0"/>
              <a:cs typeface="Times New Roman" panose="02020603050405020304" pitchFamily="18" charset="0"/>
            </a:endParaRPr>
          </a:p>
          <a:p>
            <a:pPr algn="just" hangingPunct="0">
              <a:spcBef>
                <a:spcPts val="300"/>
              </a:spcBef>
              <a:spcAft>
                <a:spcPts val="300"/>
              </a:spcAft>
            </a:pPr>
            <a:endParaRPr lang="en-GB" sz="1400" dirty="0">
              <a:solidFill>
                <a:schemeClr val="accent1"/>
              </a:solidFill>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5741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44173C-2EF7-49AF-AD54-5FA37E0FD771}"/>
              </a:ext>
            </a:extLst>
          </p:cNvPr>
          <p:cNvSpPr>
            <a:spLocks noGrp="1"/>
          </p:cNvSpPr>
          <p:nvPr>
            <p:ph type="body" sz="quarter" idx="16"/>
          </p:nvPr>
        </p:nvSpPr>
        <p:spPr>
          <a:xfrm>
            <a:off x="182112" y="65359"/>
            <a:ext cx="8821430" cy="656391"/>
          </a:xfrm>
        </p:spPr>
        <p:txBody>
          <a:bodyPr/>
          <a:lstStyle/>
          <a:p>
            <a:pPr algn="ctr"/>
            <a:r>
              <a:rPr lang="en-GB" dirty="0"/>
              <a:t>EASA – MORPHO</a:t>
            </a:r>
          </a:p>
          <a:p>
            <a:pPr algn="ctr"/>
            <a:r>
              <a:rPr lang="en-GB" sz="1800" dirty="0"/>
              <a:t>Certification Notes:</a:t>
            </a:r>
          </a:p>
          <a:p>
            <a:r>
              <a:rPr lang="en-GB" sz="1800" dirty="0"/>
              <a:t>Reminder:</a:t>
            </a:r>
          </a:p>
          <a:p>
            <a:endParaRPr lang="en-GB" sz="1800" dirty="0"/>
          </a:p>
          <a:p>
            <a:pPr marL="285750" indent="-285750">
              <a:buFontTx/>
              <a:buChar char="-"/>
            </a:pPr>
            <a:r>
              <a:rPr lang="en-GB" sz="1800" dirty="0"/>
              <a:t>this is not a certification </a:t>
            </a:r>
            <a:r>
              <a:rPr lang="en-GB" sz="1400" b="0" dirty="0"/>
              <a:t>(although potentially most value may result from treating it as such)</a:t>
            </a:r>
          </a:p>
          <a:p>
            <a:pPr marL="285750" indent="-285750">
              <a:buFontTx/>
              <a:buChar char="-"/>
            </a:pPr>
            <a:r>
              <a:rPr lang="en-GB" sz="1800" dirty="0"/>
              <a:t>composite fan blades already certified</a:t>
            </a:r>
          </a:p>
          <a:p>
            <a:pPr marL="285750" indent="-285750">
              <a:buFontTx/>
              <a:buChar char="-"/>
            </a:pPr>
            <a:r>
              <a:rPr lang="en-GB" sz="1800" dirty="0"/>
              <a:t>materials/AHM/SHM technologies evolving rapidly</a:t>
            </a:r>
          </a:p>
          <a:p>
            <a:pPr marL="285750" indent="-285750">
              <a:buFontTx/>
              <a:buChar char="-"/>
            </a:pPr>
            <a:r>
              <a:rPr lang="en-GB" sz="1800" dirty="0"/>
              <a:t>many existing related and established cross product activities, </a:t>
            </a:r>
            <a:r>
              <a:rPr lang="en-GB" sz="1400" b="0" dirty="0"/>
              <a:t>e.g. engines, rotorcraft, and now large pax SHM, e.g. SAE</a:t>
            </a:r>
          </a:p>
          <a:p>
            <a:pPr marL="285750" indent="-285750">
              <a:buFontTx/>
              <a:buChar char="-"/>
            </a:pPr>
            <a:r>
              <a:rPr lang="en-GB" sz="1800" dirty="0"/>
              <a:t>EASA information/presentations shared with MORPHO, </a:t>
            </a:r>
            <a:r>
              <a:rPr lang="en-GB" sz="1400" b="0" dirty="0"/>
              <a:t>e.g. APRIL 2023 SAE CACRC SHM </a:t>
            </a:r>
          </a:p>
          <a:p>
            <a:endParaRPr lang="en-GB" sz="1200" dirty="0"/>
          </a:p>
          <a:p>
            <a:r>
              <a:rPr lang="en-GB" sz="1200" dirty="0"/>
              <a:t>Note:  ‘open rotors’ are a challenge, particularly the blade release issue  </a:t>
            </a:r>
            <a:r>
              <a:rPr lang="en-GB" sz="1200" b="0" dirty="0"/>
              <a:t>(EASA IPC* started, 2024 reengagement effort likely 2024)… other mitigations expected in addition to those identified for fan blades</a:t>
            </a:r>
          </a:p>
          <a:p>
            <a:r>
              <a:rPr lang="en-GB" sz="1200" b="0" dirty="0"/>
              <a:t>Note:  although composite fan blades have been certified, they could potentially been used to provide technology for ‘open rotors’ … TBD</a:t>
            </a:r>
          </a:p>
          <a:p>
            <a:r>
              <a:rPr lang="en-GB" sz="1200" b="0" dirty="0"/>
              <a:t>Note: also related CBM related IPCs in progress</a:t>
            </a:r>
          </a:p>
          <a:p>
            <a:r>
              <a:rPr lang="en-GB" sz="1200" b="0" dirty="0"/>
              <a:t>*IPC – Innovation Partnership Contract</a:t>
            </a:r>
          </a:p>
          <a:p>
            <a:endParaRPr lang="en-GB" sz="1800" dirty="0"/>
          </a:p>
        </p:txBody>
      </p:sp>
    </p:spTree>
    <p:extLst>
      <p:ext uri="{BB962C8B-B14F-4D97-AF65-F5344CB8AC3E}">
        <p14:creationId xmlns:p14="http://schemas.microsoft.com/office/powerpoint/2010/main" val="40424121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C6E5C85D-8E86-4803-AA2D-917BB9A63D64}"/>
              </a:ext>
            </a:extLst>
          </p:cNvPr>
          <p:cNvSpPr txBox="1">
            <a:spLocks/>
          </p:cNvSpPr>
          <p:nvPr/>
        </p:nvSpPr>
        <p:spPr>
          <a:xfrm>
            <a:off x="150627" y="831462"/>
            <a:ext cx="8872428" cy="534377"/>
          </a:xfrm>
          <a:prstGeom prst="rect">
            <a:avLst/>
          </a:prstGeom>
        </p:spPr>
        <p:txBody>
          <a:bodyPr/>
          <a:lstStyle>
            <a:lvl1pPr marL="0" indent="0" algn="l" defTabSz="609585" rtl="0" eaLnBrk="1" latinLnBrk="0" hangingPunct="1">
              <a:lnSpc>
                <a:spcPct val="90000"/>
              </a:lnSpc>
              <a:spcBef>
                <a:spcPct val="20000"/>
              </a:spcBef>
              <a:buFont typeface="Arial"/>
              <a:buNone/>
              <a:defRPr sz="4800" b="1" kern="1200" baseline="0">
                <a:solidFill>
                  <a:srgbClr val="007FC2"/>
                </a:solidFill>
                <a:latin typeface="+mj-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defTabSz="609570"/>
            <a:r>
              <a:rPr lang="en-GB" sz="1500" dirty="0">
                <a:latin typeface="Calibri"/>
              </a:rPr>
              <a:t>Example* regulation evolving with technology (CS Level):</a:t>
            </a:r>
          </a:p>
          <a:p>
            <a:pPr defTabSz="609570">
              <a:defRPr/>
            </a:pPr>
            <a:r>
              <a:rPr lang="en-GB" altLang="en-US" sz="1350" dirty="0">
                <a:latin typeface="Calibri"/>
              </a:rPr>
              <a:t>CS25.571</a:t>
            </a:r>
            <a:r>
              <a:rPr lang="en-GB" altLang="en-US" sz="1050" i="1" dirty="0">
                <a:latin typeface="Calibri"/>
              </a:rPr>
              <a:t>: </a:t>
            </a:r>
            <a:r>
              <a:rPr lang="en-GB" sz="1350" i="1" dirty="0">
                <a:latin typeface="Calibri"/>
              </a:rPr>
              <a:t>Damage-tolerance &amp; fatigue evaluation of structure</a:t>
            </a:r>
          </a:p>
          <a:p>
            <a:pPr defTabSz="609570">
              <a:defRPr/>
            </a:pPr>
            <a:endParaRPr lang="en-GB" sz="1350" i="1" dirty="0">
              <a:latin typeface="Calibri"/>
            </a:endParaRPr>
          </a:p>
          <a:p>
            <a:pPr defTabSz="609570">
              <a:defRPr/>
            </a:pPr>
            <a:r>
              <a:rPr lang="en-GB" sz="1350" i="1" dirty="0">
                <a:latin typeface="Calibri"/>
              </a:rPr>
              <a:t>‘(a) General. An evaluation of the strength, detail design, and fabrication must show that </a:t>
            </a:r>
            <a:r>
              <a:rPr lang="en-GB" sz="1350" i="1" dirty="0">
                <a:solidFill>
                  <a:srgbClr val="FF0000"/>
                </a:solidFill>
                <a:latin typeface="Calibri"/>
              </a:rPr>
              <a:t>catastrophic failure </a:t>
            </a:r>
            <a:r>
              <a:rPr lang="en-GB" sz="1350" i="1" dirty="0">
                <a:latin typeface="Calibri"/>
              </a:rPr>
              <a:t>due to </a:t>
            </a:r>
            <a:r>
              <a:rPr lang="en-GB" sz="1350" i="1" dirty="0">
                <a:solidFill>
                  <a:srgbClr val="FF0000"/>
                </a:solidFill>
                <a:latin typeface="Calibri"/>
              </a:rPr>
              <a:t>fatigue, </a:t>
            </a:r>
            <a:r>
              <a:rPr lang="en-GB" sz="1350" i="1" u="sng" dirty="0">
                <a:solidFill>
                  <a:srgbClr val="00B050"/>
                </a:solidFill>
                <a:latin typeface="Calibri"/>
              </a:rPr>
              <a:t>manufacturing defects</a:t>
            </a:r>
            <a:r>
              <a:rPr lang="en-GB" sz="1350" i="1" dirty="0">
                <a:solidFill>
                  <a:srgbClr val="FF0000"/>
                </a:solidFill>
                <a:latin typeface="Calibri"/>
              </a:rPr>
              <a:t>, </a:t>
            </a:r>
            <a:r>
              <a:rPr lang="en-GB" sz="1350" i="1" u="sng" dirty="0">
                <a:solidFill>
                  <a:srgbClr val="00B050"/>
                </a:solidFill>
                <a:latin typeface="Calibri"/>
              </a:rPr>
              <a:t>environmental deterioration (ED)</a:t>
            </a:r>
            <a:r>
              <a:rPr lang="en-GB" sz="1350" i="1" dirty="0">
                <a:solidFill>
                  <a:srgbClr val="FF0000"/>
                </a:solidFill>
                <a:latin typeface="Calibri"/>
              </a:rPr>
              <a:t>, or accidental damage (AD) will avoided throughout the operational life of the aeroplane…’</a:t>
            </a:r>
            <a:endParaRPr lang="en-GB" altLang="en-US" sz="1350" i="1" dirty="0">
              <a:solidFill>
                <a:srgbClr val="FF0000"/>
              </a:solidFill>
              <a:latin typeface="Calibri"/>
            </a:endParaRPr>
          </a:p>
          <a:p>
            <a:pPr marL="342892" lvl="1" indent="0" defTabSz="609570">
              <a:lnSpc>
                <a:spcPct val="80000"/>
              </a:lnSpc>
              <a:buNone/>
              <a:defRPr/>
            </a:pPr>
            <a:endParaRPr lang="en-GB" altLang="en-US" sz="1350" dirty="0">
              <a:solidFill>
                <a:prstClr val="black"/>
              </a:solidFill>
              <a:latin typeface="Calibri"/>
            </a:endParaRPr>
          </a:p>
          <a:p>
            <a:pPr defTabSz="609570">
              <a:buSzPct val="60000"/>
            </a:pPr>
            <a:r>
              <a:rPr lang="en-GB" altLang="en-US" sz="1350" i="1" dirty="0">
                <a:solidFill>
                  <a:srgbClr val="00458D"/>
                </a:solidFill>
                <a:latin typeface="Calibri"/>
              </a:rPr>
              <a:t>‘(3)…..</a:t>
            </a:r>
            <a:r>
              <a:rPr lang="en-GB" altLang="en-US" sz="1350" i="1" dirty="0">
                <a:solidFill>
                  <a:srgbClr val="FF3300"/>
                </a:solidFill>
                <a:latin typeface="Calibri"/>
              </a:rPr>
              <a:t>inspections</a:t>
            </a:r>
            <a:r>
              <a:rPr lang="en-GB" altLang="en-US" sz="1350" i="1" dirty="0">
                <a:latin typeface="Calibri"/>
              </a:rPr>
              <a:t> </a:t>
            </a:r>
            <a:r>
              <a:rPr lang="en-GB" altLang="en-US" sz="1350" i="1" dirty="0">
                <a:solidFill>
                  <a:srgbClr val="FF0000"/>
                </a:solidFill>
                <a:latin typeface="Calibri"/>
              </a:rPr>
              <a:t>or </a:t>
            </a:r>
            <a:r>
              <a:rPr lang="en-GB" altLang="en-US" sz="1350" i="1" u="sng" dirty="0">
                <a:solidFill>
                  <a:srgbClr val="FF0000"/>
                </a:solidFill>
                <a:latin typeface="Calibri"/>
              </a:rPr>
              <a:t>other procedures</a:t>
            </a:r>
            <a:r>
              <a:rPr lang="en-GB" altLang="en-US" sz="1350" i="1" dirty="0">
                <a:solidFill>
                  <a:srgbClr val="00458D"/>
                </a:solidFill>
                <a:latin typeface="Calibri"/>
              </a:rPr>
              <a:t> must be established as necessary to</a:t>
            </a:r>
            <a:r>
              <a:rPr lang="en-GB" altLang="en-US" sz="1350" i="1" dirty="0">
                <a:latin typeface="Calibri"/>
              </a:rPr>
              <a:t> </a:t>
            </a:r>
            <a:r>
              <a:rPr lang="en-GB" altLang="en-US" sz="1350" i="1" dirty="0">
                <a:solidFill>
                  <a:srgbClr val="FF3300"/>
                </a:solidFill>
                <a:latin typeface="Calibri"/>
              </a:rPr>
              <a:t>prevent catastrophic failure</a:t>
            </a:r>
            <a:r>
              <a:rPr lang="en-GB" altLang="en-US" sz="1350" i="1" dirty="0">
                <a:latin typeface="Calibri"/>
              </a:rPr>
              <a:t>, </a:t>
            </a:r>
            <a:r>
              <a:rPr lang="en-GB" altLang="en-US" sz="1350" i="1" dirty="0">
                <a:solidFill>
                  <a:srgbClr val="00458D"/>
                </a:solidFill>
                <a:latin typeface="Calibri"/>
              </a:rPr>
              <a:t>and must be included in the</a:t>
            </a:r>
            <a:r>
              <a:rPr lang="en-GB" altLang="en-US" sz="1350" i="1" dirty="0">
                <a:latin typeface="Calibri"/>
              </a:rPr>
              <a:t> </a:t>
            </a:r>
            <a:r>
              <a:rPr lang="en-GB" altLang="en-US" sz="1350" i="1" dirty="0">
                <a:solidFill>
                  <a:srgbClr val="FF3300"/>
                </a:solidFill>
                <a:latin typeface="Calibri"/>
              </a:rPr>
              <a:t>Airworthiness Limitations Section</a:t>
            </a:r>
            <a:r>
              <a:rPr lang="en-GB" altLang="en-US" sz="1350" i="1" dirty="0">
                <a:latin typeface="Calibri"/>
              </a:rPr>
              <a:t> </a:t>
            </a:r>
            <a:r>
              <a:rPr lang="en-GB" altLang="en-US" sz="1350" i="1" dirty="0">
                <a:solidFill>
                  <a:srgbClr val="C0504D"/>
                </a:solidFill>
                <a:latin typeface="Calibri"/>
              </a:rPr>
              <a:t>of the</a:t>
            </a:r>
            <a:r>
              <a:rPr lang="en-GB" altLang="en-US" sz="1350" i="1" dirty="0">
                <a:latin typeface="Calibri"/>
              </a:rPr>
              <a:t> </a:t>
            </a:r>
            <a:r>
              <a:rPr lang="en-GB" altLang="en-US" sz="1350" i="1" dirty="0">
                <a:solidFill>
                  <a:srgbClr val="FF3300"/>
                </a:solidFill>
                <a:latin typeface="Calibri"/>
              </a:rPr>
              <a:t>Instructions for Continued Airworthiness</a:t>
            </a:r>
            <a:r>
              <a:rPr lang="en-GB" altLang="en-US" sz="1350" i="1" dirty="0">
                <a:latin typeface="Calibri"/>
              </a:rPr>
              <a:t> </a:t>
            </a:r>
            <a:r>
              <a:rPr lang="en-GB" altLang="en-US" sz="1350" i="1" dirty="0">
                <a:solidFill>
                  <a:srgbClr val="00458D"/>
                </a:solidFill>
                <a:latin typeface="Calibri"/>
              </a:rPr>
              <a:t>required by CS 25.1529’</a:t>
            </a:r>
          </a:p>
          <a:p>
            <a:pPr defTabSz="609570">
              <a:buSzPct val="60000"/>
            </a:pPr>
            <a:endParaRPr lang="en-GB" altLang="en-US" sz="1500" i="1" dirty="0">
              <a:latin typeface="Calibri"/>
            </a:endParaRPr>
          </a:p>
          <a:p>
            <a:pPr defTabSz="609570"/>
            <a:endParaRPr lang="en-GB" altLang="en-US" sz="1500" dirty="0">
              <a:solidFill>
                <a:srgbClr val="00B0F0"/>
              </a:solidFill>
              <a:highlight>
                <a:srgbClr val="FFFF00"/>
              </a:highlight>
              <a:latin typeface="Calibri"/>
            </a:endParaRPr>
          </a:p>
          <a:p>
            <a:pPr defTabSz="609570"/>
            <a:r>
              <a:rPr lang="en-GB" sz="1500" dirty="0">
                <a:solidFill>
                  <a:srgbClr val="1F497D"/>
                </a:solidFill>
                <a:latin typeface="Calibri"/>
              </a:rPr>
              <a:t> </a:t>
            </a:r>
            <a:endParaRPr lang="en-GB" sz="1500" dirty="0">
              <a:latin typeface="Calibri"/>
            </a:endParaRPr>
          </a:p>
          <a:p>
            <a:pPr defTabSz="609570"/>
            <a:r>
              <a:rPr lang="en-GB" sz="1500" dirty="0">
                <a:latin typeface="Calibri"/>
              </a:rPr>
              <a:t> </a:t>
            </a:r>
          </a:p>
          <a:p>
            <a:pPr defTabSz="609570"/>
            <a:endParaRPr lang="en-GB" sz="1500" b="0" dirty="0">
              <a:latin typeface="Calibri"/>
            </a:endParaRPr>
          </a:p>
        </p:txBody>
      </p:sp>
      <p:sp>
        <p:nvSpPr>
          <p:cNvPr id="6" name="TextBox 7">
            <a:extLst>
              <a:ext uri="{FF2B5EF4-FFF2-40B4-BE49-F238E27FC236}">
                <a16:creationId xmlns:a16="http://schemas.microsoft.com/office/drawing/2014/main" id="{3B4EA138-8A6C-4627-BBD9-0424ABCF0F97}"/>
              </a:ext>
            </a:extLst>
          </p:cNvPr>
          <p:cNvSpPr txBox="1">
            <a:spLocks noChangeArrowheads="1"/>
          </p:cNvSpPr>
          <p:nvPr/>
        </p:nvSpPr>
        <p:spPr bwMode="auto">
          <a:xfrm>
            <a:off x="4652425" y="872568"/>
            <a:ext cx="3961417" cy="1061829"/>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80000"/>
              <a:buBlip>
                <a:blip r:embed="rId2"/>
              </a:buBlip>
              <a:defRPr sz="3200">
                <a:solidFill>
                  <a:srgbClr val="055685"/>
                </a:solidFill>
                <a:latin typeface="Verdana" panose="020B0604030504040204" pitchFamily="34" charset="0"/>
              </a:defRPr>
            </a:lvl1pPr>
            <a:lvl2pPr marL="742950" indent="-285750">
              <a:spcBef>
                <a:spcPct val="20000"/>
              </a:spcBef>
              <a:buSzPct val="80000"/>
              <a:buBlip>
                <a:blip r:embed="rId3"/>
              </a:buBlip>
              <a:defRPr sz="2800">
                <a:solidFill>
                  <a:srgbClr val="055685"/>
                </a:solidFill>
                <a:latin typeface="Verdana" panose="020B0604030504040204" pitchFamily="34" charset="0"/>
              </a:defRPr>
            </a:lvl2pPr>
            <a:lvl3pPr marL="1143000" indent="-228600">
              <a:spcBef>
                <a:spcPct val="20000"/>
              </a:spcBef>
              <a:buSzPct val="80000"/>
              <a:buBlip>
                <a:blip r:embed="rId4"/>
              </a:buBlip>
              <a:defRPr sz="2400">
                <a:solidFill>
                  <a:srgbClr val="055685"/>
                </a:solidFill>
                <a:latin typeface="Verdana" panose="020B0604030504040204" pitchFamily="34" charset="0"/>
              </a:defRPr>
            </a:lvl3pPr>
            <a:lvl4pPr marL="1600200" indent="-228600">
              <a:spcBef>
                <a:spcPct val="20000"/>
              </a:spcBef>
              <a:buSzPct val="80000"/>
              <a:buBlip>
                <a:blip r:embed="rId5"/>
              </a:buBlip>
              <a:defRPr sz="2000">
                <a:solidFill>
                  <a:srgbClr val="055685"/>
                </a:solidFill>
                <a:latin typeface="Verdana" panose="020B0604030504040204" pitchFamily="34" charset="0"/>
              </a:defRPr>
            </a:lvl4pPr>
            <a:lvl5pPr marL="2057400" indent="-228600">
              <a:spcBef>
                <a:spcPct val="20000"/>
              </a:spcBef>
              <a:buSzPct val="80000"/>
              <a:buBlip>
                <a:blip r:embed="rId6"/>
              </a:buBlip>
              <a:defRPr sz="2000">
                <a:solidFill>
                  <a:srgbClr val="055685"/>
                </a:solidFill>
                <a:latin typeface="Verdana" panose="020B0604030504040204" pitchFamily="34" charset="0"/>
              </a:defRPr>
            </a:lvl5pPr>
            <a:lvl6pPr marL="2514600" indent="-228600" eaLnBrk="0" fontAlgn="base" hangingPunct="0">
              <a:spcBef>
                <a:spcPct val="20000"/>
              </a:spcBef>
              <a:spcAft>
                <a:spcPct val="0"/>
              </a:spcAft>
              <a:buSzPct val="80000"/>
              <a:buBlip>
                <a:blip r:embed="rId6"/>
              </a:buBlip>
              <a:defRPr sz="2000">
                <a:solidFill>
                  <a:srgbClr val="055685"/>
                </a:solidFill>
                <a:latin typeface="Verdana" panose="020B0604030504040204" pitchFamily="34" charset="0"/>
              </a:defRPr>
            </a:lvl6pPr>
            <a:lvl7pPr marL="2971800" indent="-228600" eaLnBrk="0" fontAlgn="base" hangingPunct="0">
              <a:spcBef>
                <a:spcPct val="20000"/>
              </a:spcBef>
              <a:spcAft>
                <a:spcPct val="0"/>
              </a:spcAft>
              <a:buSzPct val="80000"/>
              <a:buBlip>
                <a:blip r:embed="rId6"/>
              </a:buBlip>
              <a:defRPr sz="2000">
                <a:solidFill>
                  <a:srgbClr val="055685"/>
                </a:solidFill>
                <a:latin typeface="Verdana" panose="020B0604030504040204" pitchFamily="34" charset="0"/>
              </a:defRPr>
            </a:lvl7pPr>
            <a:lvl8pPr marL="3429000" indent="-228600" eaLnBrk="0" fontAlgn="base" hangingPunct="0">
              <a:spcBef>
                <a:spcPct val="20000"/>
              </a:spcBef>
              <a:spcAft>
                <a:spcPct val="0"/>
              </a:spcAft>
              <a:buSzPct val="80000"/>
              <a:buBlip>
                <a:blip r:embed="rId6"/>
              </a:buBlip>
              <a:defRPr sz="2000">
                <a:solidFill>
                  <a:srgbClr val="055685"/>
                </a:solidFill>
                <a:latin typeface="Verdana" panose="020B0604030504040204" pitchFamily="34" charset="0"/>
              </a:defRPr>
            </a:lvl8pPr>
            <a:lvl9pPr marL="3886200" indent="-228600" eaLnBrk="0" fontAlgn="base" hangingPunct="0">
              <a:spcBef>
                <a:spcPct val="20000"/>
              </a:spcBef>
              <a:spcAft>
                <a:spcPct val="0"/>
              </a:spcAft>
              <a:buSzPct val="80000"/>
              <a:buBlip>
                <a:blip r:embed="rId6"/>
              </a:buBlip>
              <a:defRPr sz="2000">
                <a:solidFill>
                  <a:srgbClr val="055685"/>
                </a:solidFill>
                <a:latin typeface="Verdana" panose="020B0604030504040204" pitchFamily="34" charset="0"/>
              </a:defRPr>
            </a:lvl9pPr>
          </a:lstStyle>
          <a:p>
            <a:pPr algn="ctr" defTabSz="685783" fontAlgn="base">
              <a:spcBef>
                <a:spcPct val="0"/>
              </a:spcBef>
              <a:spcAft>
                <a:spcPct val="0"/>
              </a:spcAft>
              <a:buSzTx/>
              <a:buNone/>
            </a:pPr>
            <a:r>
              <a:rPr lang="en-GB" altLang="en-US" sz="1050" dirty="0">
                <a:latin typeface="Calibri" panose="020F0502020204030204" pitchFamily="34" charset="0"/>
              </a:rPr>
              <a:t>Note: Recent CS25 amdt.19… (following increased use of composites)       </a:t>
            </a:r>
          </a:p>
          <a:p>
            <a:pPr algn="ctr" defTabSz="685783" fontAlgn="base">
              <a:spcBef>
                <a:spcPct val="0"/>
              </a:spcBef>
              <a:spcAft>
                <a:spcPct val="0"/>
              </a:spcAft>
              <a:buSzTx/>
              <a:buNone/>
            </a:pPr>
            <a:r>
              <a:rPr lang="en-GB" altLang="en-US" sz="1050" dirty="0">
                <a:latin typeface="Calibri" panose="020F0502020204030204" pitchFamily="34" charset="0"/>
              </a:rPr>
              <a:t>need for thorough ‘Threat Assessment’…</a:t>
            </a:r>
          </a:p>
          <a:p>
            <a:pPr algn="ctr" defTabSz="685783" fontAlgn="base">
              <a:spcBef>
                <a:spcPct val="0"/>
              </a:spcBef>
              <a:spcAft>
                <a:spcPct val="0"/>
              </a:spcAft>
              <a:buSzTx/>
              <a:buNone/>
            </a:pPr>
            <a:r>
              <a:rPr lang="en-GB" altLang="en-US" sz="1050" dirty="0">
                <a:solidFill>
                  <a:srgbClr val="FF0000"/>
                </a:solidFill>
                <a:latin typeface="Calibri" panose="020F0502020204030204" pitchFamily="34" charset="0"/>
              </a:rPr>
              <a:t>‘manufacturing defects’ added…</a:t>
            </a:r>
          </a:p>
          <a:p>
            <a:pPr algn="ctr" defTabSz="685783" fontAlgn="base">
              <a:spcBef>
                <a:spcPct val="0"/>
              </a:spcBef>
              <a:spcAft>
                <a:spcPct val="0"/>
              </a:spcAft>
              <a:buSzTx/>
              <a:buNone/>
            </a:pPr>
            <a:r>
              <a:rPr lang="en-GB" altLang="en-US" sz="1050" dirty="0">
                <a:solidFill>
                  <a:srgbClr val="FF0000"/>
                </a:solidFill>
                <a:latin typeface="Calibri" panose="020F0502020204030204" pitchFamily="34" charset="0"/>
              </a:rPr>
              <a:t>manage an embedded sensor as a flaw/anomaly within specifications, not a defect</a:t>
            </a:r>
          </a:p>
          <a:p>
            <a:pPr marL="171446" indent="-171446" algn="ctr" defTabSz="685783" fontAlgn="base">
              <a:spcBef>
                <a:spcPct val="0"/>
              </a:spcBef>
              <a:spcAft>
                <a:spcPct val="0"/>
              </a:spcAft>
              <a:buSzTx/>
              <a:buFontTx/>
              <a:buChar char="-"/>
            </a:pPr>
            <a:r>
              <a:rPr lang="en-GB" altLang="en-US" sz="1050" dirty="0">
                <a:solidFill>
                  <a:srgbClr val="FF0000"/>
                </a:solidFill>
                <a:latin typeface="Calibri" panose="020F0502020204030204" pitchFamily="34" charset="0"/>
              </a:rPr>
              <a:t>previously  referenced ‘corrosion’, not ED</a:t>
            </a:r>
          </a:p>
        </p:txBody>
      </p:sp>
      <p:cxnSp>
        <p:nvCxnSpPr>
          <p:cNvPr id="7" name="Straight Arrow Connector 6">
            <a:extLst>
              <a:ext uri="{FF2B5EF4-FFF2-40B4-BE49-F238E27FC236}">
                <a16:creationId xmlns:a16="http://schemas.microsoft.com/office/drawing/2014/main" id="{A819E8AD-0076-4ABD-8B2B-2601F973E379}"/>
              </a:ext>
            </a:extLst>
          </p:cNvPr>
          <p:cNvCxnSpPr>
            <a:cxnSpLocks/>
          </p:cNvCxnSpPr>
          <p:nvPr/>
        </p:nvCxnSpPr>
        <p:spPr>
          <a:xfrm flipH="1">
            <a:off x="2362201" y="1212046"/>
            <a:ext cx="2231729" cy="553254"/>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3E3159CC-C41F-498B-9365-12DB4179BB8D}"/>
              </a:ext>
            </a:extLst>
          </p:cNvPr>
          <p:cNvCxnSpPr>
            <a:cxnSpLocks/>
            <a:stCxn id="5" idx="2"/>
          </p:cNvCxnSpPr>
          <p:nvPr/>
        </p:nvCxnSpPr>
        <p:spPr>
          <a:xfrm flipH="1">
            <a:off x="3920831" y="1365839"/>
            <a:ext cx="666010" cy="399462"/>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0D2F62F4-90A5-4E75-994F-560F76A4B33A}"/>
              </a:ext>
            </a:extLst>
          </p:cNvPr>
          <p:cNvSpPr txBox="1">
            <a:spLocks noChangeArrowheads="1"/>
          </p:cNvSpPr>
          <p:nvPr/>
        </p:nvSpPr>
        <p:spPr bwMode="auto">
          <a:xfrm>
            <a:off x="1143056" y="3025057"/>
            <a:ext cx="6221559" cy="30777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80000"/>
              <a:buBlip>
                <a:blip r:embed="rId2"/>
              </a:buBlip>
              <a:defRPr sz="3200">
                <a:solidFill>
                  <a:srgbClr val="055685"/>
                </a:solidFill>
                <a:latin typeface="Verdana" panose="020B0604030504040204" pitchFamily="34" charset="0"/>
              </a:defRPr>
            </a:lvl1pPr>
            <a:lvl2pPr marL="742950" indent="-285750">
              <a:spcBef>
                <a:spcPct val="20000"/>
              </a:spcBef>
              <a:buSzPct val="80000"/>
              <a:buBlip>
                <a:blip r:embed="rId3"/>
              </a:buBlip>
              <a:defRPr sz="2800">
                <a:solidFill>
                  <a:srgbClr val="055685"/>
                </a:solidFill>
                <a:latin typeface="Verdana" panose="020B0604030504040204" pitchFamily="34" charset="0"/>
              </a:defRPr>
            </a:lvl2pPr>
            <a:lvl3pPr marL="1143000" indent="-228600">
              <a:spcBef>
                <a:spcPct val="20000"/>
              </a:spcBef>
              <a:buSzPct val="80000"/>
              <a:buBlip>
                <a:blip r:embed="rId4"/>
              </a:buBlip>
              <a:defRPr sz="2400">
                <a:solidFill>
                  <a:srgbClr val="055685"/>
                </a:solidFill>
                <a:latin typeface="Verdana" panose="020B0604030504040204" pitchFamily="34" charset="0"/>
              </a:defRPr>
            </a:lvl3pPr>
            <a:lvl4pPr marL="1600200" indent="-228600">
              <a:spcBef>
                <a:spcPct val="20000"/>
              </a:spcBef>
              <a:buSzPct val="80000"/>
              <a:buBlip>
                <a:blip r:embed="rId5"/>
              </a:buBlip>
              <a:defRPr sz="2000">
                <a:solidFill>
                  <a:srgbClr val="055685"/>
                </a:solidFill>
                <a:latin typeface="Verdana" panose="020B0604030504040204" pitchFamily="34" charset="0"/>
              </a:defRPr>
            </a:lvl4pPr>
            <a:lvl5pPr marL="2057400" indent="-228600">
              <a:spcBef>
                <a:spcPct val="20000"/>
              </a:spcBef>
              <a:buSzPct val="80000"/>
              <a:buBlip>
                <a:blip r:embed="rId6"/>
              </a:buBlip>
              <a:defRPr sz="2000">
                <a:solidFill>
                  <a:srgbClr val="055685"/>
                </a:solidFill>
                <a:latin typeface="Verdana" panose="020B0604030504040204" pitchFamily="34" charset="0"/>
              </a:defRPr>
            </a:lvl5pPr>
            <a:lvl6pPr marL="2514600" indent="-228600" eaLnBrk="0" fontAlgn="base" hangingPunct="0">
              <a:spcBef>
                <a:spcPct val="20000"/>
              </a:spcBef>
              <a:spcAft>
                <a:spcPct val="0"/>
              </a:spcAft>
              <a:buSzPct val="80000"/>
              <a:buBlip>
                <a:blip r:embed="rId6"/>
              </a:buBlip>
              <a:defRPr sz="2000">
                <a:solidFill>
                  <a:srgbClr val="055685"/>
                </a:solidFill>
                <a:latin typeface="Verdana" panose="020B0604030504040204" pitchFamily="34" charset="0"/>
              </a:defRPr>
            </a:lvl6pPr>
            <a:lvl7pPr marL="2971800" indent="-228600" eaLnBrk="0" fontAlgn="base" hangingPunct="0">
              <a:spcBef>
                <a:spcPct val="20000"/>
              </a:spcBef>
              <a:spcAft>
                <a:spcPct val="0"/>
              </a:spcAft>
              <a:buSzPct val="80000"/>
              <a:buBlip>
                <a:blip r:embed="rId6"/>
              </a:buBlip>
              <a:defRPr sz="2000">
                <a:solidFill>
                  <a:srgbClr val="055685"/>
                </a:solidFill>
                <a:latin typeface="Verdana" panose="020B0604030504040204" pitchFamily="34" charset="0"/>
              </a:defRPr>
            </a:lvl7pPr>
            <a:lvl8pPr marL="3429000" indent="-228600" eaLnBrk="0" fontAlgn="base" hangingPunct="0">
              <a:spcBef>
                <a:spcPct val="20000"/>
              </a:spcBef>
              <a:spcAft>
                <a:spcPct val="0"/>
              </a:spcAft>
              <a:buSzPct val="80000"/>
              <a:buBlip>
                <a:blip r:embed="rId6"/>
              </a:buBlip>
              <a:defRPr sz="2000">
                <a:solidFill>
                  <a:srgbClr val="055685"/>
                </a:solidFill>
                <a:latin typeface="Verdana" panose="020B0604030504040204" pitchFamily="34" charset="0"/>
              </a:defRPr>
            </a:lvl8pPr>
            <a:lvl9pPr marL="3886200" indent="-228600" eaLnBrk="0" fontAlgn="base" hangingPunct="0">
              <a:spcBef>
                <a:spcPct val="20000"/>
              </a:spcBef>
              <a:spcAft>
                <a:spcPct val="0"/>
              </a:spcAft>
              <a:buSzPct val="80000"/>
              <a:buBlip>
                <a:blip r:embed="rId6"/>
              </a:buBlip>
              <a:defRPr sz="2000">
                <a:solidFill>
                  <a:srgbClr val="055685"/>
                </a:solidFill>
                <a:latin typeface="Verdana" panose="020B0604030504040204" pitchFamily="34" charset="0"/>
              </a:defRPr>
            </a:lvl9pPr>
          </a:lstStyle>
          <a:p>
            <a:pPr defTabSz="685783" fontAlgn="base">
              <a:spcBef>
                <a:spcPct val="0"/>
              </a:spcBef>
              <a:spcAft>
                <a:spcPct val="0"/>
              </a:spcAft>
              <a:buSzTx/>
              <a:buNone/>
            </a:pPr>
            <a:r>
              <a:rPr lang="en-GB" altLang="en-US" sz="1400" dirty="0">
                <a:latin typeface="Calibri" panose="020F0502020204030204" pitchFamily="34" charset="0"/>
              </a:rPr>
              <a:t>Note: Does not need to be visual, or an inspection  (process monitoring, SHM etc?)</a:t>
            </a:r>
            <a:endParaRPr lang="en-GB" altLang="en-US" sz="1400" dirty="0">
              <a:solidFill>
                <a:srgbClr val="FF0000"/>
              </a:solidFill>
              <a:latin typeface="Calibri" panose="020F0502020204030204" pitchFamily="34" charset="0"/>
            </a:endParaRPr>
          </a:p>
        </p:txBody>
      </p:sp>
      <p:cxnSp>
        <p:nvCxnSpPr>
          <p:cNvPr id="10" name="Straight Arrow Connector 9">
            <a:extLst>
              <a:ext uri="{FF2B5EF4-FFF2-40B4-BE49-F238E27FC236}">
                <a16:creationId xmlns:a16="http://schemas.microsoft.com/office/drawing/2014/main" id="{94778B20-E308-43F5-A167-E1FD9ED04EB9}"/>
              </a:ext>
            </a:extLst>
          </p:cNvPr>
          <p:cNvCxnSpPr>
            <a:cxnSpLocks/>
          </p:cNvCxnSpPr>
          <p:nvPr/>
        </p:nvCxnSpPr>
        <p:spPr>
          <a:xfrm flipV="1">
            <a:off x="1295401" y="2593929"/>
            <a:ext cx="334185" cy="309936"/>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15744D22-ECA8-4B11-856E-6CB8143BC3F5}"/>
              </a:ext>
            </a:extLst>
          </p:cNvPr>
          <p:cNvSpPr txBox="1"/>
          <p:nvPr/>
        </p:nvSpPr>
        <p:spPr>
          <a:xfrm>
            <a:off x="2954991" y="3490093"/>
            <a:ext cx="3234017" cy="307777"/>
          </a:xfrm>
          <a:prstGeom prst="rect">
            <a:avLst/>
          </a:prstGeom>
          <a:solidFill>
            <a:srgbClr val="FFFF00"/>
          </a:solidFill>
        </p:spPr>
        <p:txBody>
          <a:bodyPr wrap="square" rtlCol="0">
            <a:spAutoFit/>
          </a:bodyPr>
          <a:lstStyle/>
          <a:p>
            <a:pPr>
              <a:buNone/>
            </a:pPr>
            <a:r>
              <a:rPr lang="en-GB" sz="1400" dirty="0">
                <a:solidFill>
                  <a:schemeClr val="tx2"/>
                </a:solidFill>
              </a:rPr>
              <a:t>need to find, define, and bound damage…</a:t>
            </a:r>
          </a:p>
        </p:txBody>
      </p:sp>
      <p:sp>
        <p:nvSpPr>
          <p:cNvPr id="14" name="Text Placeholder 1">
            <a:extLst>
              <a:ext uri="{FF2B5EF4-FFF2-40B4-BE49-F238E27FC236}">
                <a16:creationId xmlns:a16="http://schemas.microsoft.com/office/drawing/2014/main" id="{433302AD-6D4D-428B-8C1B-826BBA0EAF13}"/>
              </a:ext>
            </a:extLst>
          </p:cNvPr>
          <p:cNvSpPr>
            <a:spLocks noGrp="1"/>
          </p:cNvSpPr>
          <p:nvPr>
            <p:ph type="body" sz="quarter" idx="16"/>
          </p:nvPr>
        </p:nvSpPr>
        <p:spPr>
          <a:xfrm>
            <a:off x="144463" y="149225"/>
            <a:ext cx="8820150" cy="655638"/>
          </a:xfrm>
        </p:spPr>
        <p:txBody>
          <a:bodyPr/>
          <a:lstStyle/>
          <a:p>
            <a:pPr algn="ctr"/>
            <a:r>
              <a:rPr lang="en-GB" dirty="0"/>
              <a:t>EASA – SAE CACRC</a:t>
            </a:r>
          </a:p>
        </p:txBody>
      </p:sp>
      <p:sp>
        <p:nvSpPr>
          <p:cNvPr id="15" name="TextBox 14">
            <a:extLst>
              <a:ext uri="{FF2B5EF4-FFF2-40B4-BE49-F238E27FC236}">
                <a16:creationId xmlns:a16="http://schemas.microsoft.com/office/drawing/2014/main" id="{795A60F5-A9BD-4965-BAFD-7B24B349CCE5}"/>
              </a:ext>
            </a:extLst>
          </p:cNvPr>
          <p:cNvSpPr txBox="1"/>
          <p:nvPr/>
        </p:nvSpPr>
        <p:spPr>
          <a:xfrm>
            <a:off x="3121071" y="4100328"/>
            <a:ext cx="2945718" cy="646331"/>
          </a:xfrm>
          <a:prstGeom prst="rect">
            <a:avLst/>
          </a:prstGeom>
          <a:solidFill>
            <a:srgbClr val="FFFF00"/>
          </a:solidFill>
        </p:spPr>
        <p:txBody>
          <a:bodyPr wrap="square" rtlCol="0">
            <a:spAutoFit/>
          </a:bodyPr>
          <a:lstStyle/>
          <a:p>
            <a:pPr algn="ctr"/>
            <a:r>
              <a:rPr lang="en-GB" dirty="0"/>
              <a:t>applies to baseline structure, modifications, and repairs</a:t>
            </a:r>
          </a:p>
        </p:txBody>
      </p:sp>
    </p:spTree>
    <p:extLst>
      <p:ext uri="{BB962C8B-B14F-4D97-AF65-F5344CB8AC3E}">
        <p14:creationId xmlns:p14="http://schemas.microsoft.com/office/powerpoint/2010/main" val="2775384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1"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40924" y="789552"/>
            <a:ext cx="6654752" cy="867930"/>
          </a:xfrm>
          <a:prstGeom prst="rect">
            <a:avLst/>
          </a:prstGeom>
        </p:spPr>
        <p:txBody>
          <a:bodyPr wrap="square">
            <a:spAutoFit/>
          </a:bodyPr>
          <a:lstStyle/>
          <a:p>
            <a:pPr defTabSz="685800" fontAlgn="base">
              <a:spcBef>
                <a:spcPct val="20000"/>
              </a:spcBef>
              <a:spcAft>
                <a:spcPct val="0"/>
              </a:spcAft>
              <a:buSzPct val="60000"/>
            </a:pPr>
            <a:r>
              <a:rPr lang="en-US" altLang="en-US" sz="1350" dirty="0">
                <a:solidFill>
                  <a:srgbClr val="333399"/>
                </a:solidFill>
                <a:ea typeface="Verdana" panose="020B0604030504040204" pitchFamily="34" charset="0"/>
                <a:cs typeface="Verdana" panose="020B0604030504040204" pitchFamily="34" charset="0"/>
              </a:rPr>
              <a:t>AMC 20-29   Para. 8 </a:t>
            </a:r>
            <a:r>
              <a:rPr lang="en-US" altLang="en-US" sz="1350" b="1" dirty="0">
                <a:solidFill>
                  <a:srgbClr val="333399"/>
                </a:solidFill>
                <a:ea typeface="Verdana" panose="020B0604030504040204" pitchFamily="34" charset="0"/>
                <a:cs typeface="Verdana" panose="020B0604030504040204" pitchFamily="34" charset="0"/>
              </a:rPr>
              <a:t>Proof of Structure – F&amp;DT</a:t>
            </a:r>
          </a:p>
          <a:p>
            <a:pPr defTabSz="685800" fontAlgn="base">
              <a:spcBef>
                <a:spcPct val="20000"/>
              </a:spcBef>
              <a:spcAft>
                <a:spcPct val="0"/>
              </a:spcAft>
              <a:buSzPct val="60000"/>
            </a:pPr>
            <a:endParaRPr lang="en-GB" sz="600" dirty="0">
              <a:solidFill>
                <a:srgbClr val="055685"/>
              </a:solidFill>
              <a:ea typeface="Verdana" panose="020B0604030504040204" pitchFamily="34" charset="0"/>
              <a:cs typeface="Verdana" panose="020B0604030504040204" pitchFamily="34" charset="0"/>
            </a:endParaRPr>
          </a:p>
          <a:p>
            <a:pPr defTabSz="685800" fontAlgn="base">
              <a:spcBef>
                <a:spcPct val="20000"/>
              </a:spcBef>
              <a:spcAft>
                <a:spcPct val="0"/>
              </a:spcAft>
              <a:buSzPct val="60000"/>
            </a:pPr>
            <a:r>
              <a:rPr lang="en-US" sz="1350" b="1" dirty="0">
                <a:solidFill>
                  <a:srgbClr val="055685"/>
                </a:solidFill>
                <a:ea typeface="Verdana" panose="020B0604030504040204" pitchFamily="34" charset="0"/>
                <a:cs typeface="Verdana" panose="020B0604030504040204" pitchFamily="34" charset="0"/>
              </a:rPr>
              <a:t>(c)…</a:t>
            </a:r>
            <a:r>
              <a:rPr lang="en-US" sz="1350" dirty="0">
                <a:solidFill>
                  <a:srgbClr val="055685"/>
                </a:solidFill>
              </a:rPr>
              <a:t>Once a damage threat assessment is completed, various damage types can be classified into </a:t>
            </a:r>
            <a:r>
              <a:rPr lang="en-US" sz="1350" b="1" u="sng" dirty="0">
                <a:solidFill>
                  <a:srgbClr val="FF0000"/>
                </a:solidFill>
              </a:rPr>
              <a:t>five categories* of damage</a:t>
            </a:r>
            <a:r>
              <a:rPr lang="en-US" sz="1350" dirty="0">
                <a:solidFill>
                  <a:srgbClr val="055685"/>
                </a:solidFill>
              </a:rPr>
              <a:t>…</a:t>
            </a:r>
            <a:endParaRPr lang="en-US" sz="1350" dirty="0">
              <a:solidFill>
                <a:srgbClr val="055685"/>
              </a:solidFill>
              <a:ea typeface="Verdana" panose="020B0604030504040204" pitchFamily="34" charset="0"/>
              <a:cs typeface="Verdana" panose="020B0604030504040204" pitchFamily="34" charset="0"/>
            </a:endParaRPr>
          </a:p>
        </p:txBody>
      </p:sp>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5505" y="1610916"/>
            <a:ext cx="4725590" cy="3282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6"/>
          </p:nvPr>
        </p:nvSpPr>
        <p:spPr/>
        <p:txBody>
          <a:bodyPr/>
          <a:lstStyle/>
          <a:p>
            <a:r>
              <a:rPr lang="en-GB" dirty="0"/>
              <a:t>EASA Composite Materials Safety Strategy </a:t>
            </a:r>
          </a:p>
          <a:p>
            <a:endParaRPr lang="pl-PL" dirty="0"/>
          </a:p>
        </p:txBody>
      </p:sp>
      <p:sp>
        <p:nvSpPr>
          <p:cNvPr id="5" name="Text Box 64"/>
          <p:cNvSpPr txBox="1">
            <a:spLocks noChangeArrowheads="1"/>
          </p:cNvSpPr>
          <p:nvPr/>
        </p:nvSpPr>
        <p:spPr bwMode="auto">
          <a:xfrm>
            <a:off x="229044" y="2986935"/>
            <a:ext cx="1529417" cy="1223412"/>
          </a:xfrm>
          <a:prstGeom prst="rect">
            <a:avLst/>
          </a:prstGeom>
          <a:noFill/>
          <a:ln w="9525">
            <a:no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fontAlgn="base">
              <a:spcBef>
                <a:spcPct val="50000"/>
              </a:spcBef>
              <a:spcAft>
                <a:spcPct val="0"/>
              </a:spcAft>
              <a:buSzPct val="60000"/>
              <a:buFontTx/>
              <a:buNone/>
            </a:pPr>
            <a:r>
              <a:rPr lang="en-GB" altLang="en-US" sz="1050" dirty="0">
                <a:solidFill>
                  <a:srgbClr val="333399"/>
                </a:solidFill>
              </a:rPr>
              <a:t>Note: ‘Categories of Damage’ represent only one approach to problem… alternative proposals possible.. but need to cover similar concepts</a:t>
            </a:r>
          </a:p>
        </p:txBody>
      </p:sp>
    </p:spTree>
    <p:custDataLst>
      <p:tags r:id="rId1"/>
    </p:custDataLst>
    <p:extLst>
      <p:ext uri="{BB962C8B-B14F-4D97-AF65-F5344CB8AC3E}">
        <p14:creationId xmlns:p14="http://schemas.microsoft.com/office/powerpoint/2010/main" val="779985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4DA38493-776E-41E2-A058-C3C400513693}"/>
              </a:ext>
            </a:extLst>
          </p:cNvPr>
          <p:cNvSpPr txBox="1">
            <a:spLocks/>
          </p:cNvSpPr>
          <p:nvPr/>
        </p:nvSpPr>
        <p:spPr>
          <a:xfrm>
            <a:off x="334512" y="217759"/>
            <a:ext cx="8821430" cy="656391"/>
          </a:xfrm>
          <a:prstGeom prst="rect">
            <a:avLst/>
          </a:prstGeom>
        </p:spPr>
        <p:txBody>
          <a:bodyPr/>
          <a:lstStyle>
            <a:lvl1pPr marL="0" indent="0" algn="l" defTabSz="457200" rtl="0" eaLnBrk="1" latinLnBrk="0" hangingPunct="1">
              <a:lnSpc>
                <a:spcPct val="90000"/>
              </a:lnSpc>
              <a:spcBef>
                <a:spcPct val="20000"/>
              </a:spcBef>
              <a:buFont typeface="Arial"/>
              <a:buNone/>
              <a:defRPr sz="3600" b="1" kern="1200" baseline="0">
                <a:solidFill>
                  <a:srgbClr val="007FC2"/>
                </a:solidFill>
                <a:latin typeface="+mj-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GB" dirty="0"/>
              <a:t>EASA – Composites </a:t>
            </a:r>
          </a:p>
        </p:txBody>
      </p:sp>
      <p:pic>
        <p:nvPicPr>
          <p:cNvPr id="2" name="Picture 4">
            <a:extLst>
              <a:ext uri="{FF2B5EF4-FFF2-40B4-BE49-F238E27FC236}">
                <a16:creationId xmlns:a16="http://schemas.microsoft.com/office/drawing/2014/main" id="{1F5BE9DE-A4BF-9909-D99F-8CDE9FA1EE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4768" y="1952780"/>
            <a:ext cx="3933451" cy="2806408"/>
          </a:xfrm>
          <a:prstGeom prst="rect">
            <a:avLst/>
          </a:prstGeom>
          <a:noFill/>
          <a:ln>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a:extLst>
              <a:ext uri="{FF2B5EF4-FFF2-40B4-BE49-F238E27FC236}">
                <a16:creationId xmlns:a16="http://schemas.microsoft.com/office/drawing/2014/main" id="{57CCAF27-F2C1-A54B-EA74-EE02899AC8B0}"/>
              </a:ext>
            </a:extLst>
          </p:cNvPr>
          <p:cNvSpPr txBox="1"/>
          <p:nvPr/>
        </p:nvSpPr>
        <p:spPr>
          <a:xfrm>
            <a:off x="6498219" y="1930298"/>
            <a:ext cx="1203558" cy="738664"/>
          </a:xfrm>
          <a:prstGeom prst="rect">
            <a:avLst/>
          </a:prstGeom>
          <a:noFill/>
          <a:ln>
            <a:solidFill>
              <a:schemeClr val="accent1"/>
            </a:solidFill>
          </a:ln>
        </p:spPr>
        <p:txBody>
          <a:bodyPr wrap="square" rtlCol="0">
            <a:spAutoFit/>
          </a:bodyPr>
          <a:lstStyle/>
          <a:p>
            <a:pPr algn="ctr" defTabSz="685800" fontAlgn="base">
              <a:spcBef>
                <a:spcPct val="20000"/>
              </a:spcBef>
              <a:spcAft>
                <a:spcPct val="0"/>
              </a:spcAft>
              <a:buSzPct val="60000"/>
            </a:pPr>
            <a:r>
              <a:rPr lang="en-GB" sz="1050" dirty="0">
                <a:solidFill>
                  <a:srgbClr val="055685"/>
                </a:solidFill>
              </a:rPr>
              <a:t>a challenge for some sandwich structure damage modes</a:t>
            </a:r>
          </a:p>
        </p:txBody>
      </p:sp>
      <p:sp>
        <p:nvSpPr>
          <p:cNvPr id="8" name="Line 22">
            <a:extLst>
              <a:ext uri="{FF2B5EF4-FFF2-40B4-BE49-F238E27FC236}">
                <a16:creationId xmlns:a16="http://schemas.microsoft.com/office/drawing/2014/main" id="{BFA62264-8C56-D623-7A44-F0DA6E291151}"/>
              </a:ext>
            </a:extLst>
          </p:cNvPr>
          <p:cNvSpPr>
            <a:spLocks noChangeShapeType="1"/>
          </p:cNvSpPr>
          <p:nvPr/>
        </p:nvSpPr>
        <p:spPr bwMode="auto">
          <a:xfrm flipH="1">
            <a:off x="5675837" y="2473236"/>
            <a:ext cx="717846" cy="561406"/>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20000"/>
              </a:spcBef>
              <a:spcAft>
                <a:spcPct val="0"/>
              </a:spcAft>
              <a:buSzPct val="60000"/>
              <a:buFontTx/>
              <a:buChar char="•"/>
            </a:pPr>
            <a:endParaRPr lang="en-GB" sz="2400">
              <a:solidFill>
                <a:srgbClr val="055685"/>
              </a:solidFill>
            </a:endParaRPr>
          </a:p>
        </p:txBody>
      </p:sp>
      <p:sp>
        <p:nvSpPr>
          <p:cNvPr id="11" name="TextBox 10">
            <a:extLst>
              <a:ext uri="{FF2B5EF4-FFF2-40B4-BE49-F238E27FC236}">
                <a16:creationId xmlns:a16="http://schemas.microsoft.com/office/drawing/2014/main" id="{03AD1153-2C4C-1005-CA95-A40E6BF1BD15}"/>
              </a:ext>
            </a:extLst>
          </p:cNvPr>
          <p:cNvSpPr txBox="1"/>
          <p:nvPr/>
        </p:nvSpPr>
        <p:spPr>
          <a:xfrm>
            <a:off x="1096551" y="837797"/>
            <a:ext cx="7887155" cy="954107"/>
          </a:xfrm>
          <a:prstGeom prst="rect">
            <a:avLst/>
          </a:prstGeom>
          <a:noFill/>
        </p:spPr>
        <p:txBody>
          <a:bodyPr wrap="square">
            <a:spAutoFit/>
          </a:bodyPr>
          <a:lstStyle/>
          <a:p>
            <a:pPr marL="0" indent="0" defTabSz="685800" eaLnBrk="1" hangingPunct="1">
              <a:buFontTx/>
              <a:buNone/>
            </a:pPr>
            <a:r>
              <a:rPr lang="en-GB" altLang="en-US" sz="1400" b="1" kern="0" dirty="0">
                <a:solidFill>
                  <a:schemeClr val="tx2"/>
                </a:solidFill>
              </a:rPr>
              <a:t>Sandwich Materials/Structures – Residual Strength</a:t>
            </a:r>
          </a:p>
          <a:p>
            <a:pPr marL="0" indent="0" defTabSz="685800" eaLnBrk="1" hangingPunct="1">
              <a:buFontTx/>
              <a:buNone/>
            </a:pPr>
            <a:endParaRPr lang="en-GB" altLang="en-US" sz="1400" b="1" kern="0" dirty="0">
              <a:solidFill>
                <a:schemeClr val="tx2"/>
              </a:solidFill>
            </a:endParaRPr>
          </a:p>
          <a:p>
            <a:pPr defTabSz="685800" eaLnBrk="1" hangingPunct="1">
              <a:buFontTx/>
              <a:buChar char="-"/>
            </a:pPr>
            <a:r>
              <a:rPr lang="en-GB" altLang="en-US" sz="1400" kern="0" dirty="0">
                <a:solidFill>
                  <a:schemeClr val="tx2"/>
                </a:solidFill>
              </a:rPr>
              <a:t>ideally, detect damage in a configuration which demonstrates no damage growth and has a useful RS</a:t>
            </a:r>
            <a:r>
              <a:rPr lang="en-GB" altLang="en-US" sz="1800" kern="0" dirty="0"/>
              <a:t> </a:t>
            </a:r>
          </a:p>
          <a:p>
            <a:pPr defTabSz="685800" eaLnBrk="1" hangingPunct="1"/>
            <a:r>
              <a:rPr lang="en-GB" altLang="en-US" sz="1000" kern="0" dirty="0"/>
              <a:t>(flat part of the curve)</a:t>
            </a:r>
          </a:p>
        </p:txBody>
      </p:sp>
    </p:spTree>
    <p:extLst>
      <p:ext uri="{BB962C8B-B14F-4D97-AF65-F5344CB8AC3E}">
        <p14:creationId xmlns:p14="http://schemas.microsoft.com/office/powerpoint/2010/main" val="17700651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4DA38493-776E-41E2-A058-C3C400513693}"/>
              </a:ext>
            </a:extLst>
          </p:cNvPr>
          <p:cNvSpPr txBox="1">
            <a:spLocks/>
          </p:cNvSpPr>
          <p:nvPr/>
        </p:nvSpPr>
        <p:spPr>
          <a:xfrm>
            <a:off x="322570" y="243108"/>
            <a:ext cx="8821430" cy="656391"/>
          </a:xfrm>
          <a:prstGeom prst="rect">
            <a:avLst/>
          </a:prstGeom>
        </p:spPr>
        <p:txBody>
          <a:bodyPr/>
          <a:lstStyle>
            <a:lvl1pPr marL="0" indent="0" algn="l" defTabSz="457200" rtl="0" eaLnBrk="1" latinLnBrk="0" hangingPunct="1">
              <a:lnSpc>
                <a:spcPct val="90000"/>
              </a:lnSpc>
              <a:spcBef>
                <a:spcPct val="20000"/>
              </a:spcBef>
              <a:buFont typeface="Arial"/>
              <a:buNone/>
              <a:defRPr sz="3600" b="1" kern="1200" baseline="0">
                <a:solidFill>
                  <a:srgbClr val="007FC2"/>
                </a:solidFill>
                <a:latin typeface="+mj-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GB" dirty="0"/>
              <a:t>EASA – Composites </a:t>
            </a:r>
          </a:p>
        </p:txBody>
      </p:sp>
      <p:pic>
        <p:nvPicPr>
          <p:cNvPr id="3" name="Picture 2">
            <a:extLst>
              <a:ext uri="{FF2B5EF4-FFF2-40B4-BE49-F238E27FC236}">
                <a16:creationId xmlns:a16="http://schemas.microsoft.com/office/drawing/2014/main" id="{1B863577-C075-12D1-50E8-22834DC9EE52}"/>
              </a:ext>
            </a:extLst>
          </p:cNvPr>
          <p:cNvPicPr>
            <a:picLocks noChangeAspect="1"/>
          </p:cNvPicPr>
          <p:nvPr/>
        </p:nvPicPr>
        <p:blipFill>
          <a:blip r:embed="rId3"/>
          <a:stretch>
            <a:fillRect/>
          </a:stretch>
        </p:blipFill>
        <p:spPr>
          <a:xfrm>
            <a:off x="1249557" y="789151"/>
            <a:ext cx="7235053" cy="3685007"/>
          </a:xfrm>
          <a:prstGeom prst="rect">
            <a:avLst/>
          </a:prstGeom>
        </p:spPr>
      </p:pic>
      <p:sp>
        <p:nvSpPr>
          <p:cNvPr id="9" name="TextBox 8">
            <a:extLst>
              <a:ext uri="{FF2B5EF4-FFF2-40B4-BE49-F238E27FC236}">
                <a16:creationId xmlns:a16="http://schemas.microsoft.com/office/drawing/2014/main" id="{F2A1C4B2-B1A7-CCCB-6447-EECEE465844A}"/>
              </a:ext>
            </a:extLst>
          </p:cNvPr>
          <p:cNvSpPr txBox="1"/>
          <p:nvPr/>
        </p:nvSpPr>
        <p:spPr>
          <a:xfrm>
            <a:off x="1923515" y="4623393"/>
            <a:ext cx="7296986" cy="276999"/>
          </a:xfrm>
          <a:prstGeom prst="rect">
            <a:avLst/>
          </a:prstGeom>
          <a:noFill/>
        </p:spPr>
        <p:txBody>
          <a:bodyPr wrap="square">
            <a:spAutoFit/>
          </a:bodyPr>
          <a:lstStyle/>
          <a:p>
            <a:r>
              <a:rPr lang="en-GB" altLang="en-US" sz="1200" dirty="0"/>
              <a:t>* e.g. DOT/FAA/AR-99/49  Review of Damage Tolerance of Composite Sandwich Airframe Structures</a:t>
            </a:r>
          </a:p>
        </p:txBody>
      </p:sp>
    </p:spTree>
    <p:extLst>
      <p:ext uri="{BB962C8B-B14F-4D97-AF65-F5344CB8AC3E}">
        <p14:creationId xmlns:p14="http://schemas.microsoft.com/office/powerpoint/2010/main" val="19255488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a:spLocks noGrp="1" noChangeArrowheads="1"/>
          </p:cNvSpPr>
          <p:nvPr>
            <p:ph type="body" sz="quarter" idx="17"/>
          </p:nvPr>
        </p:nvSpPr>
        <p:spPr bwMode="auto">
          <a:xfrm>
            <a:off x="220450" y="676149"/>
            <a:ext cx="87447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0000"/>
              <a:buBlip>
                <a:blip r:embed="rId2"/>
              </a:buBlip>
              <a:defRPr sz="3200">
                <a:solidFill>
                  <a:srgbClr val="055685"/>
                </a:solidFill>
                <a:latin typeface="Verdana" panose="020B0604030504040204" pitchFamily="34" charset="0"/>
              </a:defRPr>
            </a:lvl1pPr>
            <a:lvl2pPr marL="742950" indent="-285750">
              <a:spcBef>
                <a:spcPct val="20000"/>
              </a:spcBef>
              <a:buSzPct val="80000"/>
              <a:buBlip>
                <a:blip r:embed="rId3"/>
              </a:buBlip>
              <a:defRPr sz="2800">
                <a:solidFill>
                  <a:srgbClr val="055685"/>
                </a:solidFill>
                <a:latin typeface="Verdana" panose="020B0604030504040204" pitchFamily="34" charset="0"/>
              </a:defRPr>
            </a:lvl2pPr>
            <a:lvl3pPr marL="1143000" indent="-228600">
              <a:spcBef>
                <a:spcPct val="20000"/>
              </a:spcBef>
              <a:buSzPct val="80000"/>
              <a:buBlip>
                <a:blip r:embed="rId4"/>
              </a:buBlip>
              <a:defRPr sz="2400">
                <a:solidFill>
                  <a:srgbClr val="055685"/>
                </a:solidFill>
                <a:latin typeface="Verdana" panose="020B0604030504040204" pitchFamily="34" charset="0"/>
              </a:defRPr>
            </a:lvl3pPr>
            <a:lvl4pPr marL="1600200" indent="-228600">
              <a:spcBef>
                <a:spcPct val="20000"/>
              </a:spcBef>
              <a:buSzPct val="80000"/>
              <a:buBlip>
                <a:blip r:embed="rId5"/>
              </a:buBlip>
              <a:defRPr sz="2000">
                <a:solidFill>
                  <a:srgbClr val="055685"/>
                </a:solidFill>
                <a:latin typeface="Verdana" panose="020B0604030504040204" pitchFamily="34" charset="0"/>
              </a:defRPr>
            </a:lvl4pPr>
            <a:lvl5pPr marL="2057400" indent="-228600">
              <a:spcBef>
                <a:spcPct val="20000"/>
              </a:spcBef>
              <a:buSzPct val="80000"/>
              <a:buBlip>
                <a:blip r:embed="rId6"/>
              </a:buBlip>
              <a:defRPr sz="2000">
                <a:solidFill>
                  <a:srgbClr val="055685"/>
                </a:solidFill>
                <a:latin typeface="Verdana" panose="020B0604030504040204" pitchFamily="34" charset="0"/>
              </a:defRPr>
            </a:lvl5pPr>
            <a:lvl6pPr marL="2514600" indent="-228600" eaLnBrk="0" fontAlgn="base" hangingPunct="0">
              <a:spcBef>
                <a:spcPct val="20000"/>
              </a:spcBef>
              <a:spcAft>
                <a:spcPct val="0"/>
              </a:spcAft>
              <a:buSzPct val="80000"/>
              <a:buBlip>
                <a:blip r:embed="rId6"/>
              </a:buBlip>
              <a:defRPr sz="2000">
                <a:solidFill>
                  <a:srgbClr val="055685"/>
                </a:solidFill>
                <a:latin typeface="Verdana" panose="020B0604030504040204" pitchFamily="34" charset="0"/>
              </a:defRPr>
            </a:lvl6pPr>
            <a:lvl7pPr marL="2971800" indent="-228600" eaLnBrk="0" fontAlgn="base" hangingPunct="0">
              <a:spcBef>
                <a:spcPct val="20000"/>
              </a:spcBef>
              <a:spcAft>
                <a:spcPct val="0"/>
              </a:spcAft>
              <a:buSzPct val="80000"/>
              <a:buBlip>
                <a:blip r:embed="rId6"/>
              </a:buBlip>
              <a:defRPr sz="2000">
                <a:solidFill>
                  <a:srgbClr val="055685"/>
                </a:solidFill>
                <a:latin typeface="Verdana" panose="020B0604030504040204" pitchFamily="34" charset="0"/>
              </a:defRPr>
            </a:lvl7pPr>
            <a:lvl8pPr marL="3429000" indent="-228600" eaLnBrk="0" fontAlgn="base" hangingPunct="0">
              <a:spcBef>
                <a:spcPct val="20000"/>
              </a:spcBef>
              <a:spcAft>
                <a:spcPct val="0"/>
              </a:spcAft>
              <a:buSzPct val="80000"/>
              <a:buBlip>
                <a:blip r:embed="rId6"/>
              </a:buBlip>
              <a:defRPr sz="2000">
                <a:solidFill>
                  <a:srgbClr val="055685"/>
                </a:solidFill>
                <a:latin typeface="Verdana" panose="020B0604030504040204" pitchFamily="34" charset="0"/>
              </a:defRPr>
            </a:lvl8pPr>
            <a:lvl9pPr marL="3886200" indent="-228600" eaLnBrk="0" fontAlgn="base" hangingPunct="0">
              <a:spcBef>
                <a:spcPct val="20000"/>
              </a:spcBef>
              <a:spcAft>
                <a:spcPct val="0"/>
              </a:spcAft>
              <a:buSzPct val="80000"/>
              <a:buBlip>
                <a:blip r:embed="rId6"/>
              </a:buBlip>
              <a:defRPr sz="2000">
                <a:solidFill>
                  <a:srgbClr val="055685"/>
                </a:solidFill>
                <a:latin typeface="Verdana" panose="020B0604030504040204" pitchFamily="34" charset="0"/>
              </a:defRPr>
            </a:lvl9pPr>
          </a:lstStyle>
          <a:p>
            <a:pPr eaLnBrk="1" hangingPunct="1">
              <a:buSzPct val="60000"/>
              <a:buFontTx/>
              <a:buNone/>
              <a:defRPr/>
            </a:pPr>
            <a:r>
              <a:rPr lang="en-GB" altLang="en-US" sz="2400" dirty="0">
                <a:latin typeface="Calibri" panose="020F0502020204030204" pitchFamily="34" charset="0"/>
              </a:rPr>
              <a:t>		</a:t>
            </a:r>
            <a:endParaRPr lang="en-GB" altLang="en-US" sz="2000" dirty="0">
              <a:latin typeface="Calibri" panose="020F0502020204030204" pitchFamily="34" charset="0"/>
            </a:endParaRPr>
          </a:p>
        </p:txBody>
      </p:sp>
      <p:sp>
        <p:nvSpPr>
          <p:cNvPr id="5" name="Rectangle 4"/>
          <p:cNvSpPr/>
          <p:nvPr/>
        </p:nvSpPr>
        <p:spPr>
          <a:xfrm>
            <a:off x="2348542" y="3208358"/>
            <a:ext cx="4572000" cy="1026563"/>
          </a:xfrm>
          <a:prstGeom prst="rect">
            <a:avLst/>
          </a:prstGeom>
        </p:spPr>
        <p:txBody>
          <a:bodyPr>
            <a:spAutoFit/>
          </a:bodyPr>
          <a:lstStyle/>
          <a:p>
            <a:pPr algn="ctr">
              <a:lnSpc>
                <a:spcPct val="50000"/>
              </a:lnSpc>
            </a:pPr>
            <a:r>
              <a:rPr lang="pt-BR" altLang="en-US" sz="2800" dirty="0">
                <a:solidFill>
                  <a:schemeClr val="bg1"/>
                </a:solidFill>
              </a:rPr>
              <a:t>571</a:t>
            </a:r>
          </a:p>
          <a:p>
            <a:pPr algn="ctr">
              <a:lnSpc>
                <a:spcPct val="50000"/>
              </a:lnSpc>
            </a:pPr>
            <a:r>
              <a:rPr lang="pt-BR" altLang="en-US" dirty="0">
                <a:solidFill>
                  <a:schemeClr val="bg1"/>
                </a:solidFill>
              </a:rPr>
              <a:t>S.Waite</a:t>
            </a:r>
          </a:p>
          <a:p>
            <a:pPr algn="ctr">
              <a:lnSpc>
                <a:spcPct val="50000"/>
              </a:lnSpc>
            </a:pPr>
            <a:r>
              <a:rPr lang="pt-BR" altLang="en-US" dirty="0">
                <a:solidFill>
                  <a:schemeClr val="bg1"/>
                </a:solidFill>
              </a:rPr>
              <a:t>   </a:t>
            </a:r>
          </a:p>
          <a:p>
            <a:pPr algn="ctr">
              <a:lnSpc>
                <a:spcPct val="50000"/>
              </a:lnSpc>
            </a:pPr>
            <a:r>
              <a:rPr lang="pt-BR" altLang="en-US" dirty="0">
                <a:solidFill>
                  <a:schemeClr val="bg1"/>
                </a:solidFill>
              </a:rPr>
              <a:t> Senior Expert - Materials</a:t>
            </a:r>
          </a:p>
          <a:p>
            <a:pPr algn="ctr">
              <a:lnSpc>
                <a:spcPct val="50000"/>
              </a:lnSpc>
            </a:pPr>
            <a:endParaRPr lang="pt-BR" altLang="en-US" dirty="0">
              <a:solidFill>
                <a:schemeClr val="bg1"/>
              </a:solidFill>
            </a:endParaRPr>
          </a:p>
          <a:p>
            <a:pPr algn="ctr">
              <a:lnSpc>
                <a:spcPct val="50000"/>
              </a:lnSpc>
            </a:pPr>
            <a:r>
              <a:rPr lang="pt-BR" altLang="en-US" dirty="0">
                <a:solidFill>
                  <a:schemeClr val="bg1"/>
                </a:solidFill>
              </a:rPr>
              <a:t> Certification Directorate571</a:t>
            </a:r>
            <a:endParaRPr lang="en-GB" dirty="0">
              <a:solidFill>
                <a:schemeClr val="bg1"/>
              </a:solidFill>
            </a:endParaRPr>
          </a:p>
        </p:txBody>
      </p:sp>
      <p:sp>
        <p:nvSpPr>
          <p:cNvPr id="7" name="TextBox 1"/>
          <p:cNvSpPr txBox="1">
            <a:spLocks noChangeArrowheads="1"/>
          </p:cNvSpPr>
          <p:nvPr/>
        </p:nvSpPr>
        <p:spPr bwMode="auto">
          <a:xfrm>
            <a:off x="235934" y="638700"/>
            <a:ext cx="8713788" cy="3360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0000"/>
              <a:buBlip>
                <a:blip r:embed="rId2"/>
              </a:buBlip>
              <a:defRPr sz="3200">
                <a:solidFill>
                  <a:srgbClr val="055685"/>
                </a:solidFill>
                <a:latin typeface="Verdana" panose="020B0604030504040204" pitchFamily="34" charset="0"/>
              </a:defRPr>
            </a:lvl1pPr>
            <a:lvl2pPr marL="742950" indent="-285750">
              <a:spcBef>
                <a:spcPct val="20000"/>
              </a:spcBef>
              <a:buSzPct val="80000"/>
              <a:buBlip>
                <a:blip r:embed="rId3"/>
              </a:buBlip>
              <a:defRPr sz="2800">
                <a:solidFill>
                  <a:srgbClr val="055685"/>
                </a:solidFill>
                <a:latin typeface="Verdana" panose="020B0604030504040204" pitchFamily="34" charset="0"/>
              </a:defRPr>
            </a:lvl2pPr>
            <a:lvl3pPr marL="1143000" indent="-228600">
              <a:spcBef>
                <a:spcPct val="20000"/>
              </a:spcBef>
              <a:buSzPct val="80000"/>
              <a:buBlip>
                <a:blip r:embed="rId4"/>
              </a:buBlip>
              <a:defRPr sz="2400">
                <a:solidFill>
                  <a:srgbClr val="055685"/>
                </a:solidFill>
                <a:latin typeface="Verdana" panose="020B0604030504040204" pitchFamily="34" charset="0"/>
              </a:defRPr>
            </a:lvl3pPr>
            <a:lvl4pPr marL="1600200" indent="-228600">
              <a:spcBef>
                <a:spcPct val="20000"/>
              </a:spcBef>
              <a:buSzPct val="80000"/>
              <a:buBlip>
                <a:blip r:embed="rId5"/>
              </a:buBlip>
              <a:defRPr sz="2000">
                <a:solidFill>
                  <a:srgbClr val="055685"/>
                </a:solidFill>
                <a:latin typeface="Verdana" panose="020B0604030504040204" pitchFamily="34" charset="0"/>
              </a:defRPr>
            </a:lvl4pPr>
            <a:lvl5pPr marL="2057400" indent="-228600">
              <a:spcBef>
                <a:spcPct val="20000"/>
              </a:spcBef>
              <a:buSzPct val="80000"/>
              <a:buBlip>
                <a:blip r:embed="rId6"/>
              </a:buBlip>
              <a:defRPr sz="2000">
                <a:solidFill>
                  <a:srgbClr val="055685"/>
                </a:solidFill>
                <a:latin typeface="Verdana" panose="020B0604030504040204" pitchFamily="34" charset="0"/>
              </a:defRPr>
            </a:lvl5pPr>
            <a:lvl6pPr marL="2514600" indent="-228600" eaLnBrk="0" fontAlgn="base" hangingPunct="0">
              <a:spcBef>
                <a:spcPct val="20000"/>
              </a:spcBef>
              <a:spcAft>
                <a:spcPct val="0"/>
              </a:spcAft>
              <a:buSzPct val="80000"/>
              <a:buBlip>
                <a:blip r:embed="rId6"/>
              </a:buBlip>
              <a:defRPr sz="2000">
                <a:solidFill>
                  <a:srgbClr val="055685"/>
                </a:solidFill>
                <a:latin typeface="Verdana" panose="020B0604030504040204" pitchFamily="34" charset="0"/>
              </a:defRPr>
            </a:lvl6pPr>
            <a:lvl7pPr marL="2971800" indent="-228600" eaLnBrk="0" fontAlgn="base" hangingPunct="0">
              <a:spcBef>
                <a:spcPct val="20000"/>
              </a:spcBef>
              <a:spcAft>
                <a:spcPct val="0"/>
              </a:spcAft>
              <a:buSzPct val="80000"/>
              <a:buBlip>
                <a:blip r:embed="rId6"/>
              </a:buBlip>
              <a:defRPr sz="2000">
                <a:solidFill>
                  <a:srgbClr val="055685"/>
                </a:solidFill>
                <a:latin typeface="Verdana" panose="020B0604030504040204" pitchFamily="34" charset="0"/>
              </a:defRPr>
            </a:lvl7pPr>
            <a:lvl8pPr marL="3429000" indent="-228600" eaLnBrk="0" fontAlgn="base" hangingPunct="0">
              <a:spcBef>
                <a:spcPct val="20000"/>
              </a:spcBef>
              <a:spcAft>
                <a:spcPct val="0"/>
              </a:spcAft>
              <a:buSzPct val="80000"/>
              <a:buBlip>
                <a:blip r:embed="rId6"/>
              </a:buBlip>
              <a:defRPr sz="2000">
                <a:solidFill>
                  <a:srgbClr val="055685"/>
                </a:solidFill>
                <a:latin typeface="Verdana" panose="020B0604030504040204" pitchFamily="34" charset="0"/>
              </a:defRPr>
            </a:lvl8pPr>
            <a:lvl9pPr marL="3886200" indent="-228600" eaLnBrk="0" fontAlgn="base" hangingPunct="0">
              <a:spcBef>
                <a:spcPct val="20000"/>
              </a:spcBef>
              <a:spcAft>
                <a:spcPct val="0"/>
              </a:spcAft>
              <a:buSzPct val="80000"/>
              <a:buBlip>
                <a:blip r:embed="rId6"/>
              </a:buBlip>
              <a:defRPr sz="2000">
                <a:solidFill>
                  <a:srgbClr val="055685"/>
                </a:solidFill>
                <a:latin typeface="Verdana" panose="020B0604030504040204" pitchFamily="34" charset="0"/>
              </a:defRPr>
            </a:lvl9pPr>
          </a:lstStyle>
          <a:p>
            <a:pPr eaLnBrk="1" hangingPunct="1">
              <a:buSzPct val="60000"/>
              <a:buFontTx/>
              <a:buNone/>
            </a:pPr>
            <a:endParaRPr lang="en-GB" altLang="en-US" sz="1800" dirty="0">
              <a:latin typeface="Calibri" panose="020F0502020204030204" pitchFamily="34" charset="0"/>
            </a:endParaRPr>
          </a:p>
          <a:p>
            <a:pPr eaLnBrk="1" hangingPunct="1">
              <a:buSzPct val="60000"/>
              <a:buFontTx/>
              <a:buNone/>
            </a:pPr>
            <a:endParaRPr lang="en-GB" altLang="en-US" sz="1800" dirty="0">
              <a:latin typeface="Calibri" panose="020F0502020204030204" pitchFamily="34" charset="0"/>
            </a:endParaRPr>
          </a:p>
          <a:p>
            <a:pPr eaLnBrk="1" hangingPunct="1">
              <a:buSzPct val="60000"/>
              <a:buFontTx/>
              <a:buNone/>
            </a:pPr>
            <a:r>
              <a:rPr lang="en-GB" altLang="en-US" sz="1600" b="1" dirty="0">
                <a:solidFill>
                  <a:srgbClr val="4A7EBB"/>
                </a:solidFill>
                <a:latin typeface="Calibri" panose="020F0502020204030204" pitchFamily="34" charset="0"/>
              </a:rPr>
              <a:t>CS 25.302 Interaction of Systems and Structure:</a:t>
            </a:r>
          </a:p>
          <a:p>
            <a:pPr eaLnBrk="1" hangingPunct="1">
              <a:buSzPct val="60000"/>
              <a:buFontTx/>
              <a:buNone/>
            </a:pPr>
            <a:endParaRPr lang="en-GB" altLang="en-US" sz="1600" dirty="0">
              <a:solidFill>
                <a:srgbClr val="4A7EBB"/>
              </a:solidFill>
              <a:latin typeface="Calibri" panose="020F0502020204030204" pitchFamily="34" charset="0"/>
            </a:endParaRPr>
          </a:p>
          <a:p>
            <a:pPr eaLnBrk="1" hangingPunct="1">
              <a:buSzPct val="60000"/>
              <a:buFontTx/>
              <a:buNone/>
            </a:pPr>
            <a:r>
              <a:rPr lang="en-GB" altLang="en-US" sz="1600" dirty="0">
                <a:solidFill>
                  <a:srgbClr val="4A7EBB"/>
                </a:solidFill>
                <a:latin typeface="Calibri" panose="020F0502020204030204" pitchFamily="34" charset="0"/>
              </a:rPr>
              <a:t>For aeroplanes equipped with </a:t>
            </a:r>
            <a:r>
              <a:rPr lang="en-GB" altLang="en-US" sz="1600" u="sng" dirty="0">
                <a:solidFill>
                  <a:srgbClr val="4A7EBB"/>
                </a:solidFill>
                <a:latin typeface="Calibri" panose="020F0502020204030204" pitchFamily="34" charset="0"/>
              </a:rPr>
              <a:t>systems that affect structural performance, either directly or as a result of a failure or malfunction, the influence of these systems and their failure conditions must be taken into account when showing compliance with the requirements of Subparts C and D.</a:t>
            </a:r>
            <a:r>
              <a:rPr lang="en-GB" altLang="en-US" sz="1600" dirty="0">
                <a:solidFill>
                  <a:srgbClr val="4A7EBB"/>
                </a:solidFill>
                <a:latin typeface="Calibri" panose="020F0502020204030204" pitchFamily="34" charset="0"/>
              </a:rPr>
              <a:t> Appendix K of CS25 must be used to evaluate the structural performance of aeroplanes equipped with these systems.</a:t>
            </a:r>
          </a:p>
          <a:p>
            <a:pPr eaLnBrk="1" hangingPunct="1">
              <a:buSzPct val="60000"/>
              <a:buFontTx/>
              <a:buNone/>
            </a:pPr>
            <a:endParaRPr lang="en-GB" altLang="en-US" sz="2400" i="1" dirty="0">
              <a:solidFill>
                <a:srgbClr val="4A7EBB"/>
              </a:solidFill>
              <a:latin typeface="Calibri" panose="020F0502020204030204" pitchFamily="34" charset="0"/>
            </a:endParaRPr>
          </a:p>
          <a:p>
            <a:pPr eaLnBrk="1" hangingPunct="1">
              <a:buSzPct val="60000"/>
              <a:buFontTx/>
              <a:buNone/>
            </a:pPr>
            <a:endParaRPr lang="en-GB" altLang="en-US" dirty="0">
              <a:latin typeface="Calibri" panose="020F0502020204030204" pitchFamily="34" charset="0"/>
            </a:endParaRPr>
          </a:p>
        </p:txBody>
      </p:sp>
      <p:sp>
        <p:nvSpPr>
          <p:cNvPr id="6" name="Oval 21"/>
          <p:cNvSpPr>
            <a:spLocks noChangeArrowheads="1"/>
          </p:cNvSpPr>
          <p:nvPr/>
        </p:nvSpPr>
        <p:spPr bwMode="auto">
          <a:xfrm>
            <a:off x="5240515" y="1045481"/>
            <a:ext cx="3421063" cy="649287"/>
          </a:xfrm>
          <a:prstGeom prst="ellipse">
            <a:avLst/>
          </a:prstGeom>
          <a:solidFill>
            <a:srgbClr val="FFCC00"/>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spcBef>
                <a:spcPct val="20000"/>
              </a:spcBef>
              <a:buSzPct val="80000"/>
              <a:buBlip>
                <a:blip r:embed="rId2"/>
              </a:buBlip>
              <a:defRPr sz="3200">
                <a:solidFill>
                  <a:srgbClr val="055685"/>
                </a:solidFill>
                <a:latin typeface="Verdana" panose="020B0604030504040204" pitchFamily="34" charset="0"/>
              </a:defRPr>
            </a:lvl1pPr>
            <a:lvl2pPr marL="742950" indent="-285750">
              <a:spcBef>
                <a:spcPct val="20000"/>
              </a:spcBef>
              <a:buSzPct val="80000"/>
              <a:buBlip>
                <a:blip r:embed="rId3"/>
              </a:buBlip>
              <a:defRPr sz="2800">
                <a:solidFill>
                  <a:srgbClr val="055685"/>
                </a:solidFill>
                <a:latin typeface="Verdana" panose="020B0604030504040204" pitchFamily="34" charset="0"/>
              </a:defRPr>
            </a:lvl2pPr>
            <a:lvl3pPr marL="1143000" indent="-228600">
              <a:spcBef>
                <a:spcPct val="20000"/>
              </a:spcBef>
              <a:buSzPct val="80000"/>
              <a:buBlip>
                <a:blip r:embed="rId4"/>
              </a:buBlip>
              <a:defRPr sz="2400">
                <a:solidFill>
                  <a:srgbClr val="055685"/>
                </a:solidFill>
                <a:latin typeface="Verdana" panose="020B0604030504040204" pitchFamily="34" charset="0"/>
              </a:defRPr>
            </a:lvl3pPr>
            <a:lvl4pPr marL="1600200" indent="-228600">
              <a:spcBef>
                <a:spcPct val="20000"/>
              </a:spcBef>
              <a:buSzPct val="80000"/>
              <a:buBlip>
                <a:blip r:embed="rId5"/>
              </a:buBlip>
              <a:defRPr sz="2000">
                <a:solidFill>
                  <a:srgbClr val="055685"/>
                </a:solidFill>
                <a:latin typeface="Verdana" panose="020B0604030504040204" pitchFamily="34" charset="0"/>
              </a:defRPr>
            </a:lvl4pPr>
            <a:lvl5pPr marL="2057400" indent="-228600">
              <a:spcBef>
                <a:spcPct val="20000"/>
              </a:spcBef>
              <a:buSzPct val="80000"/>
              <a:buBlip>
                <a:blip r:embed="rId6"/>
              </a:buBlip>
              <a:defRPr sz="2000">
                <a:solidFill>
                  <a:srgbClr val="055685"/>
                </a:solidFill>
                <a:latin typeface="Verdana" panose="020B0604030504040204" pitchFamily="34" charset="0"/>
              </a:defRPr>
            </a:lvl5pPr>
            <a:lvl6pPr marL="2514600" indent="-228600" eaLnBrk="0" fontAlgn="base" hangingPunct="0">
              <a:spcBef>
                <a:spcPct val="20000"/>
              </a:spcBef>
              <a:spcAft>
                <a:spcPct val="0"/>
              </a:spcAft>
              <a:buSzPct val="80000"/>
              <a:buBlip>
                <a:blip r:embed="rId6"/>
              </a:buBlip>
              <a:defRPr sz="2000">
                <a:solidFill>
                  <a:srgbClr val="055685"/>
                </a:solidFill>
                <a:latin typeface="Verdana" panose="020B0604030504040204" pitchFamily="34" charset="0"/>
              </a:defRPr>
            </a:lvl6pPr>
            <a:lvl7pPr marL="2971800" indent="-228600" eaLnBrk="0" fontAlgn="base" hangingPunct="0">
              <a:spcBef>
                <a:spcPct val="20000"/>
              </a:spcBef>
              <a:spcAft>
                <a:spcPct val="0"/>
              </a:spcAft>
              <a:buSzPct val="80000"/>
              <a:buBlip>
                <a:blip r:embed="rId6"/>
              </a:buBlip>
              <a:defRPr sz="2000">
                <a:solidFill>
                  <a:srgbClr val="055685"/>
                </a:solidFill>
                <a:latin typeface="Verdana" panose="020B0604030504040204" pitchFamily="34" charset="0"/>
              </a:defRPr>
            </a:lvl7pPr>
            <a:lvl8pPr marL="3429000" indent="-228600" eaLnBrk="0" fontAlgn="base" hangingPunct="0">
              <a:spcBef>
                <a:spcPct val="20000"/>
              </a:spcBef>
              <a:spcAft>
                <a:spcPct val="0"/>
              </a:spcAft>
              <a:buSzPct val="80000"/>
              <a:buBlip>
                <a:blip r:embed="rId6"/>
              </a:buBlip>
              <a:defRPr sz="2000">
                <a:solidFill>
                  <a:srgbClr val="055685"/>
                </a:solidFill>
                <a:latin typeface="Verdana" panose="020B0604030504040204" pitchFamily="34" charset="0"/>
              </a:defRPr>
            </a:lvl8pPr>
            <a:lvl9pPr marL="3886200" indent="-228600" eaLnBrk="0" fontAlgn="base" hangingPunct="0">
              <a:spcBef>
                <a:spcPct val="20000"/>
              </a:spcBef>
              <a:spcAft>
                <a:spcPct val="0"/>
              </a:spcAft>
              <a:buSzPct val="80000"/>
              <a:buBlip>
                <a:blip r:embed="rId6"/>
              </a:buBlip>
              <a:defRPr sz="2000">
                <a:solidFill>
                  <a:srgbClr val="055685"/>
                </a:solidFill>
                <a:latin typeface="Verdana" panose="020B0604030504040204" pitchFamily="34" charset="0"/>
              </a:defRPr>
            </a:lvl9pPr>
          </a:lstStyle>
          <a:p>
            <a:pPr algn="ctr" eaLnBrk="1" hangingPunct="1">
              <a:buSzPct val="60000"/>
              <a:buFontTx/>
              <a:buNone/>
            </a:pPr>
            <a:r>
              <a:rPr lang="en-GB" altLang="en-US" sz="1400" dirty="0">
                <a:latin typeface="Calibri" panose="020F0502020204030204" pitchFamily="34" charset="0"/>
              </a:rPr>
              <a:t>typically applied to load </a:t>
            </a:r>
          </a:p>
          <a:p>
            <a:pPr algn="ctr" eaLnBrk="1" hangingPunct="1">
              <a:buSzPct val="60000"/>
              <a:buFontTx/>
              <a:buNone/>
            </a:pPr>
            <a:r>
              <a:rPr lang="en-GB" altLang="en-US" sz="1400" dirty="0">
                <a:latin typeface="Calibri" panose="020F0502020204030204" pitchFamily="34" charset="0"/>
              </a:rPr>
              <a:t>management systems</a:t>
            </a:r>
          </a:p>
        </p:txBody>
      </p:sp>
      <p:sp>
        <p:nvSpPr>
          <p:cNvPr id="9" name="Text Placeholder 1">
            <a:extLst>
              <a:ext uri="{FF2B5EF4-FFF2-40B4-BE49-F238E27FC236}">
                <a16:creationId xmlns:a16="http://schemas.microsoft.com/office/drawing/2014/main" id="{2900B434-69FA-4A4C-B5AF-10B3F9D44429}"/>
              </a:ext>
            </a:extLst>
          </p:cNvPr>
          <p:cNvSpPr>
            <a:spLocks noGrp="1"/>
          </p:cNvSpPr>
          <p:nvPr>
            <p:ph type="body" sz="quarter" idx="16"/>
          </p:nvPr>
        </p:nvSpPr>
        <p:spPr>
          <a:xfrm>
            <a:off x="144463" y="149225"/>
            <a:ext cx="8820150" cy="655638"/>
          </a:xfrm>
        </p:spPr>
        <p:txBody>
          <a:bodyPr/>
          <a:lstStyle/>
          <a:p>
            <a:pPr algn="ctr"/>
            <a:r>
              <a:rPr lang="en-GB" dirty="0"/>
              <a:t>EASA – SAE CACRC</a:t>
            </a:r>
          </a:p>
        </p:txBody>
      </p:sp>
      <p:sp>
        <p:nvSpPr>
          <p:cNvPr id="10" name="TextBox 9">
            <a:extLst>
              <a:ext uri="{FF2B5EF4-FFF2-40B4-BE49-F238E27FC236}">
                <a16:creationId xmlns:a16="http://schemas.microsoft.com/office/drawing/2014/main" id="{55878466-0898-471E-A0A7-657141B045CD}"/>
              </a:ext>
            </a:extLst>
          </p:cNvPr>
          <p:cNvSpPr txBox="1"/>
          <p:nvPr/>
        </p:nvSpPr>
        <p:spPr>
          <a:xfrm>
            <a:off x="3121071" y="4100328"/>
            <a:ext cx="2945718" cy="646331"/>
          </a:xfrm>
          <a:prstGeom prst="rect">
            <a:avLst/>
          </a:prstGeom>
          <a:solidFill>
            <a:srgbClr val="FFFF00"/>
          </a:solidFill>
        </p:spPr>
        <p:txBody>
          <a:bodyPr wrap="square" rtlCol="0">
            <a:spAutoFit/>
          </a:bodyPr>
          <a:lstStyle/>
          <a:p>
            <a:pPr algn="ctr"/>
            <a:r>
              <a:rPr lang="en-GB" dirty="0"/>
              <a:t>applies to baseline structure, modifications, and repairs</a:t>
            </a:r>
          </a:p>
        </p:txBody>
      </p:sp>
    </p:spTree>
    <p:extLst>
      <p:ext uri="{BB962C8B-B14F-4D97-AF65-F5344CB8AC3E}">
        <p14:creationId xmlns:p14="http://schemas.microsoft.com/office/powerpoint/2010/main" val="1691764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a:spLocks noGrp="1" noChangeArrowheads="1"/>
          </p:cNvSpPr>
          <p:nvPr>
            <p:ph type="body" sz="quarter" idx="17"/>
          </p:nvPr>
        </p:nvSpPr>
        <p:spPr bwMode="auto">
          <a:xfrm>
            <a:off x="220450" y="676149"/>
            <a:ext cx="87447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0000"/>
              <a:buBlip>
                <a:blip r:embed="rId2"/>
              </a:buBlip>
              <a:defRPr sz="3200">
                <a:solidFill>
                  <a:srgbClr val="055685"/>
                </a:solidFill>
                <a:latin typeface="Verdana" panose="020B0604030504040204" pitchFamily="34" charset="0"/>
              </a:defRPr>
            </a:lvl1pPr>
            <a:lvl2pPr marL="742950" indent="-285750">
              <a:spcBef>
                <a:spcPct val="20000"/>
              </a:spcBef>
              <a:buSzPct val="80000"/>
              <a:buBlip>
                <a:blip r:embed="rId3"/>
              </a:buBlip>
              <a:defRPr sz="2800">
                <a:solidFill>
                  <a:srgbClr val="055685"/>
                </a:solidFill>
                <a:latin typeface="Verdana" panose="020B0604030504040204" pitchFamily="34" charset="0"/>
              </a:defRPr>
            </a:lvl2pPr>
            <a:lvl3pPr marL="1143000" indent="-228600">
              <a:spcBef>
                <a:spcPct val="20000"/>
              </a:spcBef>
              <a:buSzPct val="80000"/>
              <a:buBlip>
                <a:blip r:embed="rId4"/>
              </a:buBlip>
              <a:defRPr sz="2400">
                <a:solidFill>
                  <a:srgbClr val="055685"/>
                </a:solidFill>
                <a:latin typeface="Verdana" panose="020B0604030504040204" pitchFamily="34" charset="0"/>
              </a:defRPr>
            </a:lvl3pPr>
            <a:lvl4pPr marL="1600200" indent="-228600">
              <a:spcBef>
                <a:spcPct val="20000"/>
              </a:spcBef>
              <a:buSzPct val="80000"/>
              <a:buBlip>
                <a:blip r:embed="rId5"/>
              </a:buBlip>
              <a:defRPr sz="2000">
                <a:solidFill>
                  <a:srgbClr val="055685"/>
                </a:solidFill>
                <a:latin typeface="Verdana" panose="020B0604030504040204" pitchFamily="34" charset="0"/>
              </a:defRPr>
            </a:lvl4pPr>
            <a:lvl5pPr marL="2057400" indent="-228600">
              <a:spcBef>
                <a:spcPct val="20000"/>
              </a:spcBef>
              <a:buSzPct val="80000"/>
              <a:buBlip>
                <a:blip r:embed="rId6"/>
              </a:buBlip>
              <a:defRPr sz="2000">
                <a:solidFill>
                  <a:srgbClr val="055685"/>
                </a:solidFill>
                <a:latin typeface="Verdana" panose="020B0604030504040204" pitchFamily="34" charset="0"/>
              </a:defRPr>
            </a:lvl5pPr>
            <a:lvl6pPr marL="2514600" indent="-228600" eaLnBrk="0" fontAlgn="base" hangingPunct="0">
              <a:spcBef>
                <a:spcPct val="20000"/>
              </a:spcBef>
              <a:spcAft>
                <a:spcPct val="0"/>
              </a:spcAft>
              <a:buSzPct val="80000"/>
              <a:buBlip>
                <a:blip r:embed="rId6"/>
              </a:buBlip>
              <a:defRPr sz="2000">
                <a:solidFill>
                  <a:srgbClr val="055685"/>
                </a:solidFill>
                <a:latin typeface="Verdana" panose="020B0604030504040204" pitchFamily="34" charset="0"/>
              </a:defRPr>
            </a:lvl6pPr>
            <a:lvl7pPr marL="2971800" indent="-228600" eaLnBrk="0" fontAlgn="base" hangingPunct="0">
              <a:spcBef>
                <a:spcPct val="20000"/>
              </a:spcBef>
              <a:spcAft>
                <a:spcPct val="0"/>
              </a:spcAft>
              <a:buSzPct val="80000"/>
              <a:buBlip>
                <a:blip r:embed="rId6"/>
              </a:buBlip>
              <a:defRPr sz="2000">
                <a:solidFill>
                  <a:srgbClr val="055685"/>
                </a:solidFill>
                <a:latin typeface="Verdana" panose="020B0604030504040204" pitchFamily="34" charset="0"/>
              </a:defRPr>
            </a:lvl7pPr>
            <a:lvl8pPr marL="3429000" indent="-228600" eaLnBrk="0" fontAlgn="base" hangingPunct="0">
              <a:spcBef>
                <a:spcPct val="20000"/>
              </a:spcBef>
              <a:spcAft>
                <a:spcPct val="0"/>
              </a:spcAft>
              <a:buSzPct val="80000"/>
              <a:buBlip>
                <a:blip r:embed="rId6"/>
              </a:buBlip>
              <a:defRPr sz="2000">
                <a:solidFill>
                  <a:srgbClr val="055685"/>
                </a:solidFill>
                <a:latin typeface="Verdana" panose="020B0604030504040204" pitchFamily="34" charset="0"/>
              </a:defRPr>
            </a:lvl8pPr>
            <a:lvl9pPr marL="3886200" indent="-228600" eaLnBrk="0" fontAlgn="base" hangingPunct="0">
              <a:spcBef>
                <a:spcPct val="20000"/>
              </a:spcBef>
              <a:spcAft>
                <a:spcPct val="0"/>
              </a:spcAft>
              <a:buSzPct val="80000"/>
              <a:buBlip>
                <a:blip r:embed="rId6"/>
              </a:buBlip>
              <a:defRPr sz="2000">
                <a:solidFill>
                  <a:srgbClr val="055685"/>
                </a:solidFill>
                <a:latin typeface="Verdana" panose="020B0604030504040204" pitchFamily="34" charset="0"/>
              </a:defRPr>
            </a:lvl9pPr>
          </a:lstStyle>
          <a:p>
            <a:pPr eaLnBrk="1" hangingPunct="1">
              <a:buSzPct val="60000"/>
              <a:buFontTx/>
              <a:buNone/>
              <a:defRPr/>
            </a:pPr>
            <a:r>
              <a:rPr lang="en-GB" altLang="en-US" sz="2400" dirty="0">
                <a:latin typeface="Calibri" panose="020F0502020204030204" pitchFamily="34" charset="0"/>
              </a:rPr>
              <a:t>		</a:t>
            </a:r>
            <a:endParaRPr lang="en-GB" altLang="en-US" sz="2000" dirty="0">
              <a:latin typeface="Calibri" panose="020F0502020204030204" pitchFamily="34" charset="0"/>
            </a:endParaRPr>
          </a:p>
        </p:txBody>
      </p:sp>
      <p:sp>
        <p:nvSpPr>
          <p:cNvPr id="5" name="Rectangle 4"/>
          <p:cNvSpPr/>
          <p:nvPr/>
        </p:nvSpPr>
        <p:spPr>
          <a:xfrm>
            <a:off x="2348542" y="3208358"/>
            <a:ext cx="4572000" cy="1026563"/>
          </a:xfrm>
          <a:prstGeom prst="rect">
            <a:avLst/>
          </a:prstGeom>
        </p:spPr>
        <p:txBody>
          <a:bodyPr>
            <a:spAutoFit/>
          </a:bodyPr>
          <a:lstStyle/>
          <a:p>
            <a:pPr algn="ctr">
              <a:lnSpc>
                <a:spcPct val="50000"/>
              </a:lnSpc>
            </a:pPr>
            <a:r>
              <a:rPr lang="pt-BR" altLang="en-US" sz="2800" dirty="0">
                <a:solidFill>
                  <a:schemeClr val="bg1"/>
                </a:solidFill>
              </a:rPr>
              <a:t>571</a:t>
            </a:r>
          </a:p>
          <a:p>
            <a:pPr algn="ctr">
              <a:lnSpc>
                <a:spcPct val="50000"/>
              </a:lnSpc>
            </a:pPr>
            <a:r>
              <a:rPr lang="pt-BR" altLang="en-US" dirty="0">
                <a:solidFill>
                  <a:schemeClr val="bg1"/>
                </a:solidFill>
              </a:rPr>
              <a:t>S.Waite</a:t>
            </a:r>
          </a:p>
          <a:p>
            <a:pPr algn="ctr">
              <a:lnSpc>
                <a:spcPct val="50000"/>
              </a:lnSpc>
            </a:pPr>
            <a:r>
              <a:rPr lang="pt-BR" altLang="en-US" dirty="0">
                <a:solidFill>
                  <a:schemeClr val="bg1"/>
                </a:solidFill>
              </a:rPr>
              <a:t>   </a:t>
            </a:r>
          </a:p>
          <a:p>
            <a:pPr algn="ctr">
              <a:lnSpc>
                <a:spcPct val="50000"/>
              </a:lnSpc>
            </a:pPr>
            <a:r>
              <a:rPr lang="pt-BR" altLang="en-US" dirty="0">
                <a:solidFill>
                  <a:schemeClr val="bg1"/>
                </a:solidFill>
              </a:rPr>
              <a:t> Senior Expert - Materials</a:t>
            </a:r>
          </a:p>
          <a:p>
            <a:pPr algn="ctr">
              <a:lnSpc>
                <a:spcPct val="50000"/>
              </a:lnSpc>
            </a:pPr>
            <a:endParaRPr lang="pt-BR" altLang="en-US" dirty="0">
              <a:solidFill>
                <a:schemeClr val="bg1"/>
              </a:solidFill>
            </a:endParaRPr>
          </a:p>
          <a:p>
            <a:pPr algn="ctr">
              <a:lnSpc>
                <a:spcPct val="50000"/>
              </a:lnSpc>
            </a:pPr>
            <a:r>
              <a:rPr lang="pt-BR" altLang="en-US" dirty="0">
                <a:solidFill>
                  <a:schemeClr val="bg1"/>
                </a:solidFill>
              </a:rPr>
              <a:t> Certification Directorate571</a:t>
            </a:r>
            <a:endParaRPr lang="en-GB" dirty="0">
              <a:solidFill>
                <a:schemeClr val="bg1"/>
              </a:solidFill>
            </a:endParaRPr>
          </a:p>
        </p:txBody>
      </p:sp>
      <p:sp>
        <p:nvSpPr>
          <p:cNvPr id="6" name="TextBox 1"/>
          <p:cNvSpPr txBox="1">
            <a:spLocks noChangeArrowheads="1"/>
          </p:cNvSpPr>
          <p:nvPr/>
        </p:nvSpPr>
        <p:spPr bwMode="auto">
          <a:xfrm>
            <a:off x="198392" y="637694"/>
            <a:ext cx="8712200" cy="1668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0000"/>
              <a:buBlip>
                <a:blip r:embed="rId2"/>
              </a:buBlip>
              <a:defRPr sz="3200">
                <a:solidFill>
                  <a:srgbClr val="055685"/>
                </a:solidFill>
                <a:latin typeface="Verdana" panose="020B0604030504040204" pitchFamily="34" charset="0"/>
              </a:defRPr>
            </a:lvl1pPr>
            <a:lvl2pPr marL="742950" indent="-285750">
              <a:spcBef>
                <a:spcPct val="20000"/>
              </a:spcBef>
              <a:buSzPct val="80000"/>
              <a:buBlip>
                <a:blip r:embed="rId3"/>
              </a:buBlip>
              <a:defRPr sz="2800">
                <a:solidFill>
                  <a:srgbClr val="055685"/>
                </a:solidFill>
                <a:latin typeface="Verdana" panose="020B0604030504040204" pitchFamily="34" charset="0"/>
              </a:defRPr>
            </a:lvl2pPr>
            <a:lvl3pPr marL="1143000" indent="-228600">
              <a:spcBef>
                <a:spcPct val="20000"/>
              </a:spcBef>
              <a:buSzPct val="80000"/>
              <a:buBlip>
                <a:blip r:embed="rId4"/>
              </a:buBlip>
              <a:defRPr sz="2400">
                <a:solidFill>
                  <a:srgbClr val="055685"/>
                </a:solidFill>
                <a:latin typeface="Verdana" panose="020B0604030504040204" pitchFamily="34" charset="0"/>
              </a:defRPr>
            </a:lvl3pPr>
            <a:lvl4pPr marL="1600200" indent="-228600">
              <a:spcBef>
                <a:spcPct val="20000"/>
              </a:spcBef>
              <a:buSzPct val="80000"/>
              <a:buBlip>
                <a:blip r:embed="rId5"/>
              </a:buBlip>
              <a:defRPr sz="2000">
                <a:solidFill>
                  <a:srgbClr val="055685"/>
                </a:solidFill>
                <a:latin typeface="Verdana" panose="020B0604030504040204" pitchFamily="34" charset="0"/>
              </a:defRPr>
            </a:lvl4pPr>
            <a:lvl5pPr marL="2057400" indent="-228600">
              <a:spcBef>
                <a:spcPct val="20000"/>
              </a:spcBef>
              <a:buSzPct val="80000"/>
              <a:buBlip>
                <a:blip r:embed="rId6"/>
              </a:buBlip>
              <a:defRPr sz="2000">
                <a:solidFill>
                  <a:srgbClr val="055685"/>
                </a:solidFill>
                <a:latin typeface="Verdana" panose="020B0604030504040204" pitchFamily="34" charset="0"/>
              </a:defRPr>
            </a:lvl5pPr>
            <a:lvl6pPr marL="2514600" indent="-228600" eaLnBrk="0" fontAlgn="base" hangingPunct="0">
              <a:spcBef>
                <a:spcPct val="20000"/>
              </a:spcBef>
              <a:spcAft>
                <a:spcPct val="0"/>
              </a:spcAft>
              <a:buSzPct val="80000"/>
              <a:buBlip>
                <a:blip r:embed="rId6"/>
              </a:buBlip>
              <a:defRPr sz="2000">
                <a:solidFill>
                  <a:srgbClr val="055685"/>
                </a:solidFill>
                <a:latin typeface="Verdana" panose="020B0604030504040204" pitchFamily="34" charset="0"/>
              </a:defRPr>
            </a:lvl6pPr>
            <a:lvl7pPr marL="2971800" indent="-228600" eaLnBrk="0" fontAlgn="base" hangingPunct="0">
              <a:spcBef>
                <a:spcPct val="20000"/>
              </a:spcBef>
              <a:spcAft>
                <a:spcPct val="0"/>
              </a:spcAft>
              <a:buSzPct val="80000"/>
              <a:buBlip>
                <a:blip r:embed="rId6"/>
              </a:buBlip>
              <a:defRPr sz="2000">
                <a:solidFill>
                  <a:srgbClr val="055685"/>
                </a:solidFill>
                <a:latin typeface="Verdana" panose="020B0604030504040204" pitchFamily="34" charset="0"/>
              </a:defRPr>
            </a:lvl7pPr>
            <a:lvl8pPr marL="3429000" indent="-228600" eaLnBrk="0" fontAlgn="base" hangingPunct="0">
              <a:spcBef>
                <a:spcPct val="20000"/>
              </a:spcBef>
              <a:spcAft>
                <a:spcPct val="0"/>
              </a:spcAft>
              <a:buSzPct val="80000"/>
              <a:buBlip>
                <a:blip r:embed="rId6"/>
              </a:buBlip>
              <a:defRPr sz="2000">
                <a:solidFill>
                  <a:srgbClr val="055685"/>
                </a:solidFill>
                <a:latin typeface="Verdana" panose="020B0604030504040204" pitchFamily="34" charset="0"/>
              </a:defRPr>
            </a:lvl8pPr>
            <a:lvl9pPr marL="3886200" indent="-228600" eaLnBrk="0" fontAlgn="base" hangingPunct="0">
              <a:spcBef>
                <a:spcPct val="20000"/>
              </a:spcBef>
              <a:spcAft>
                <a:spcPct val="0"/>
              </a:spcAft>
              <a:buSzPct val="80000"/>
              <a:buBlip>
                <a:blip r:embed="rId6"/>
              </a:buBlip>
              <a:defRPr sz="2000">
                <a:solidFill>
                  <a:srgbClr val="055685"/>
                </a:solidFill>
                <a:latin typeface="Verdana" panose="020B0604030504040204" pitchFamily="34" charset="0"/>
              </a:defRPr>
            </a:lvl9pPr>
          </a:lstStyle>
          <a:p>
            <a:pPr eaLnBrk="1" hangingPunct="1">
              <a:buSzPct val="60000"/>
              <a:buFontTx/>
              <a:buNone/>
            </a:pPr>
            <a:r>
              <a:rPr lang="en-GB" altLang="en-US" sz="1600" i="1" dirty="0">
                <a:solidFill>
                  <a:srgbClr val="007FC2"/>
                </a:solidFill>
                <a:latin typeface="Calibri" panose="020F0502020204030204" pitchFamily="34" charset="0"/>
              </a:rPr>
              <a:t>CS 25.302 Appendix K25.1:</a:t>
            </a:r>
          </a:p>
          <a:p>
            <a:pPr eaLnBrk="1" hangingPunct="1">
              <a:buSzPct val="60000"/>
              <a:buFontTx/>
              <a:buNone/>
            </a:pPr>
            <a:endParaRPr lang="en-GB" altLang="en-US" sz="1600" i="1" dirty="0">
              <a:solidFill>
                <a:srgbClr val="007FC2"/>
              </a:solidFill>
              <a:latin typeface="Calibri" panose="020F0502020204030204" pitchFamily="34" charset="0"/>
            </a:endParaRPr>
          </a:p>
          <a:p>
            <a:pPr eaLnBrk="1" hangingPunct="1">
              <a:buSzPct val="60000"/>
              <a:buFontTx/>
              <a:buNone/>
            </a:pPr>
            <a:r>
              <a:rPr lang="en-GB" altLang="en-US" sz="1600" i="1" dirty="0">
                <a:solidFill>
                  <a:srgbClr val="007FC2"/>
                </a:solidFill>
                <a:latin typeface="Calibri" panose="020F0502020204030204" pitchFamily="34" charset="0"/>
              </a:rPr>
              <a:t>The following criteria must be used for showing compliance with CS 25.302 for </a:t>
            </a:r>
            <a:r>
              <a:rPr lang="en-GB" altLang="en-US" sz="1600" i="1" u="sng" dirty="0">
                <a:solidFill>
                  <a:srgbClr val="007FC2"/>
                </a:solidFill>
                <a:latin typeface="Calibri" panose="020F0502020204030204" pitchFamily="34" charset="0"/>
              </a:rPr>
              <a:t>aeroplanes equipped with flight control systems, autopilots, stability augmentation systems, load alleviation systems, flutter control systems, and fuel management systems</a:t>
            </a:r>
            <a:r>
              <a:rPr lang="en-GB" altLang="en-US" sz="1600" i="1" dirty="0">
                <a:solidFill>
                  <a:srgbClr val="007FC2"/>
                </a:solidFill>
                <a:latin typeface="Calibri" panose="020F0502020204030204" pitchFamily="34" charset="0"/>
              </a:rPr>
              <a:t>. </a:t>
            </a:r>
            <a:r>
              <a:rPr lang="en-GB" altLang="en-US" sz="1600" i="1" u="sng" dirty="0">
                <a:solidFill>
                  <a:srgbClr val="FF0000"/>
                </a:solidFill>
                <a:latin typeface="Calibri" panose="020F0502020204030204" pitchFamily="34" charset="0"/>
              </a:rPr>
              <a:t>If this appendix is used for other systems, it may be necessary to adapt the criteria to the specific system.</a:t>
            </a:r>
          </a:p>
        </p:txBody>
      </p:sp>
      <p:sp>
        <p:nvSpPr>
          <p:cNvPr id="16" name="Oval 21"/>
          <p:cNvSpPr>
            <a:spLocks noChangeArrowheads="1"/>
          </p:cNvSpPr>
          <p:nvPr/>
        </p:nvSpPr>
        <p:spPr bwMode="auto">
          <a:xfrm>
            <a:off x="641220" y="2900818"/>
            <a:ext cx="3856038" cy="1079500"/>
          </a:xfrm>
          <a:prstGeom prst="ellipse">
            <a:avLst/>
          </a:prstGeom>
          <a:solidFill>
            <a:srgbClr val="FFCC00"/>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spcBef>
                <a:spcPct val="20000"/>
              </a:spcBef>
              <a:buSzPct val="80000"/>
              <a:buBlip>
                <a:blip r:embed="rId2"/>
              </a:buBlip>
              <a:defRPr sz="3200">
                <a:solidFill>
                  <a:srgbClr val="055685"/>
                </a:solidFill>
                <a:latin typeface="Verdana" panose="020B0604030504040204" pitchFamily="34" charset="0"/>
              </a:defRPr>
            </a:lvl1pPr>
            <a:lvl2pPr marL="742950" indent="-285750">
              <a:spcBef>
                <a:spcPct val="20000"/>
              </a:spcBef>
              <a:buSzPct val="80000"/>
              <a:buBlip>
                <a:blip r:embed="rId3"/>
              </a:buBlip>
              <a:defRPr sz="2800">
                <a:solidFill>
                  <a:srgbClr val="055685"/>
                </a:solidFill>
                <a:latin typeface="Verdana" panose="020B0604030504040204" pitchFamily="34" charset="0"/>
              </a:defRPr>
            </a:lvl2pPr>
            <a:lvl3pPr marL="1143000" indent="-228600">
              <a:spcBef>
                <a:spcPct val="20000"/>
              </a:spcBef>
              <a:buSzPct val="80000"/>
              <a:buBlip>
                <a:blip r:embed="rId4"/>
              </a:buBlip>
              <a:defRPr sz="2400">
                <a:solidFill>
                  <a:srgbClr val="055685"/>
                </a:solidFill>
                <a:latin typeface="Verdana" panose="020B0604030504040204" pitchFamily="34" charset="0"/>
              </a:defRPr>
            </a:lvl3pPr>
            <a:lvl4pPr marL="1600200" indent="-228600">
              <a:spcBef>
                <a:spcPct val="20000"/>
              </a:spcBef>
              <a:buSzPct val="80000"/>
              <a:buBlip>
                <a:blip r:embed="rId5"/>
              </a:buBlip>
              <a:defRPr sz="2000">
                <a:solidFill>
                  <a:srgbClr val="055685"/>
                </a:solidFill>
                <a:latin typeface="Verdana" panose="020B0604030504040204" pitchFamily="34" charset="0"/>
              </a:defRPr>
            </a:lvl4pPr>
            <a:lvl5pPr marL="2057400" indent="-228600">
              <a:spcBef>
                <a:spcPct val="20000"/>
              </a:spcBef>
              <a:buSzPct val="80000"/>
              <a:buBlip>
                <a:blip r:embed="rId6"/>
              </a:buBlip>
              <a:defRPr sz="2000">
                <a:solidFill>
                  <a:srgbClr val="055685"/>
                </a:solidFill>
                <a:latin typeface="Verdana" panose="020B0604030504040204" pitchFamily="34" charset="0"/>
              </a:defRPr>
            </a:lvl5pPr>
            <a:lvl6pPr marL="2514600" indent="-228600" eaLnBrk="0" fontAlgn="base" hangingPunct="0">
              <a:spcBef>
                <a:spcPct val="20000"/>
              </a:spcBef>
              <a:spcAft>
                <a:spcPct val="0"/>
              </a:spcAft>
              <a:buSzPct val="80000"/>
              <a:buBlip>
                <a:blip r:embed="rId6"/>
              </a:buBlip>
              <a:defRPr sz="2000">
                <a:solidFill>
                  <a:srgbClr val="055685"/>
                </a:solidFill>
                <a:latin typeface="Verdana" panose="020B0604030504040204" pitchFamily="34" charset="0"/>
              </a:defRPr>
            </a:lvl6pPr>
            <a:lvl7pPr marL="2971800" indent="-228600" eaLnBrk="0" fontAlgn="base" hangingPunct="0">
              <a:spcBef>
                <a:spcPct val="20000"/>
              </a:spcBef>
              <a:spcAft>
                <a:spcPct val="0"/>
              </a:spcAft>
              <a:buSzPct val="80000"/>
              <a:buBlip>
                <a:blip r:embed="rId6"/>
              </a:buBlip>
              <a:defRPr sz="2000">
                <a:solidFill>
                  <a:srgbClr val="055685"/>
                </a:solidFill>
                <a:latin typeface="Verdana" panose="020B0604030504040204" pitchFamily="34" charset="0"/>
              </a:defRPr>
            </a:lvl7pPr>
            <a:lvl8pPr marL="3429000" indent="-228600" eaLnBrk="0" fontAlgn="base" hangingPunct="0">
              <a:spcBef>
                <a:spcPct val="20000"/>
              </a:spcBef>
              <a:spcAft>
                <a:spcPct val="0"/>
              </a:spcAft>
              <a:buSzPct val="80000"/>
              <a:buBlip>
                <a:blip r:embed="rId6"/>
              </a:buBlip>
              <a:defRPr sz="2000">
                <a:solidFill>
                  <a:srgbClr val="055685"/>
                </a:solidFill>
                <a:latin typeface="Verdana" panose="020B0604030504040204" pitchFamily="34" charset="0"/>
              </a:defRPr>
            </a:lvl8pPr>
            <a:lvl9pPr marL="3886200" indent="-228600" eaLnBrk="0" fontAlgn="base" hangingPunct="0">
              <a:spcBef>
                <a:spcPct val="20000"/>
              </a:spcBef>
              <a:spcAft>
                <a:spcPct val="0"/>
              </a:spcAft>
              <a:buSzPct val="80000"/>
              <a:buBlip>
                <a:blip r:embed="rId6"/>
              </a:buBlip>
              <a:defRPr sz="2000">
                <a:solidFill>
                  <a:srgbClr val="055685"/>
                </a:solidFill>
                <a:latin typeface="Verdana" panose="020B0604030504040204" pitchFamily="34" charset="0"/>
              </a:defRPr>
            </a:lvl9pPr>
          </a:lstStyle>
          <a:p>
            <a:pPr algn="ctr" eaLnBrk="1" hangingPunct="1">
              <a:buSzPct val="60000"/>
              <a:buFontTx/>
              <a:buNone/>
            </a:pPr>
            <a:r>
              <a:rPr lang="en-GB" altLang="en-US" sz="1400" dirty="0">
                <a:latin typeface="Calibri" panose="020F0502020204030204" pitchFamily="34" charset="0"/>
              </a:rPr>
              <a:t>However,</a:t>
            </a:r>
          </a:p>
          <a:p>
            <a:pPr algn="ctr" eaLnBrk="1" hangingPunct="1">
              <a:buSzPct val="60000"/>
              <a:buFontTx/>
              <a:buNone/>
            </a:pPr>
            <a:r>
              <a:rPr lang="en-GB" altLang="en-US" sz="1400" dirty="0">
                <a:latin typeface="Calibri" panose="020F0502020204030204" pitchFamily="34" charset="0"/>
              </a:rPr>
              <a:t>if SHM system is required to detect damage</a:t>
            </a:r>
          </a:p>
          <a:p>
            <a:pPr algn="ctr" eaLnBrk="1" hangingPunct="1">
              <a:buSzPct val="60000"/>
              <a:buFontTx/>
              <a:buNone/>
            </a:pPr>
            <a:r>
              <a:rPr lang="en-GB" altLang="en-US" sz="1400" dirty="0">
                <a:latin typeface="Calibri" panose="020F0502020204030204" pitchFamily="34" charset="0"/>
              </a:rPr>
              <a:t>e.g. to retain Ultimate Load capability, </a:t>
            </a:r>
          </a:p>
          <a:p>
            <a:pPr algn="ctr" eaLnBrk="1" hangingPunct="1">
              <a:buSzPct val="60000"/>
              <a:buFontTx/>
              <a:buNone/>
            </a:pPr>
            <a:r>
              <a:rPr lang="en-GB" altLang="en-US" sz="1400" dirty="0">
                <a:latin typeface="Calibri" panose="020F0502020204030204" pitchFamily="34" charset="0"/>
              </a:rPr>
              <a:t>then this could apply</a:t>
            </a:r>
          </a:p>
        </p:txBody>
      </p:sp>
      <p:sp>
        <p:nvSpPr>
          <p:cNvPr id="17" name="Line 17"/>
          <p:cNvSpPr>
            <a:spLocks noChangeShapeType="1"/>
          </p:cNvSpPr>
          <p:nvPr/>
        </p:nvSpPr>
        <p:spPr bwMode="auto">
          <a:xfrm flipV="1">
            <a:off x="3964466" y="2283618"/>
            <a:ext cx="417513" cy="576263"/>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 name="Line 17"/>
          <p:cNvSpPr>
            <a:spLocks noChangeShapeType="1"/>
          </p:cNvSpPr>
          <p:nvPr/>
        </p:nvSpPr>
        <p:spPr bwMode="auto">
          <a:xfrm>
            <a:off x="4869173" y="2305843"/>
            <a:ext cx="417513" cy="576262"/>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 name="Oval 21"/>
          <p:cNvSpPr>
            <a:spLocks noChangeArrowheads="1"/>
          </p:cNvSpPr>
          <p:nvPr/>
        </p:nvSpPr>
        <p:spPr bwMode="auto">
          <a:xfrm>
            <a:off x="4976543" y="2975430"/>
            <a:ext cx="3519487" cy="930275"/>
          </a:xfrm>
          <a:prstGeom prst="ellipse">
            <a:avLst/>
          </a:prstGeom>
          <a:solidFill>
            <a:srgbClr val="FFCC00"/>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spcBef>
                <a:spcPct val="20000"/>
              </a:spcBef>
              <a:buSzPct val="80000"/>
              <a:buBlip>
                <a:blip r:embed="rId2"/>
              </a:buBlip>
              <a:defRPr sz="3200">
                <a:solidFill>
                  <a:srgbClr val="055685"/>
                </a:solidFill>
                <a:latin typeface="Verdana" panose="020B0604030504040204" pitchFamily="34" charset="0"/>
              </a:defRPr>
            </a:lvl1pPr>
            <a:lvl2pPr marL="742950" indent="-285750">
              <a:spcBef>
                <a:spcPct val="20000"/>
              </a:spcBef>
              <a:buSzPct val="80000"/>
              <a:buBlip>
                <a:blip r:embed="rId3"/>
              </a:buBlip>
              <a:defRPr sz="2800">
                <a:solidFill>
                  <a:srgbClr val="055685"/>
                </a:solidFill>
                <a:latin typeface="Verdana" panose="020B0604030504040204" pitchFamily="34" charset="0"/>
              </a:defRPr>
            </a:lvl2pPr>
            <a:lvl3pPr marL="1143000" indent="-228600">
              <a:spcBef>
                <a:spcPct val="20000"/>
              </a:spcBef>
              <a:buSzPct val="80000"/>
              <a:buBlip>
                <a:blip r:embed="rId4"/>
              </a:buBlip>
              <a:defRPr sz="2400">
                <a:solidFill>
                  <a:srgbClr val="055685"/>
                </a:solidFill>
                <a:latin typeface="Verdana" panose="020B0604030504040204" pitchFamily="34" charset="0"/>
              </a:defRPr>
            </a:lvl3pPr>
            <a:lvl4pPr marL="1600200" indent="-228600">
              <a:spcBef>
                <a:spcPct val="20000"/>
              </a:spcBef>
              <a:buSzPct val="80000"/>
              <a:buBlip>
                <a:blip r:embed="rId5"/>
              </a:buBlip>
              <a:defRPr sz="2000">
                <a:solidFill>
                  <a:srgbClr val="055685"/>
                </a:solidFill>
                <a:latin typeface="Verdana" panose="020B0604030504040204" pitchFamily="34" charset="0"/>
              </a:defRPr>
            </a:lvl4pPr>
            <a:lvl5pPr marL="2057400" indent="-228600">
              <a:spcBef>
                <a:spcPct val="20000"/>
              </a:spcBef>
              <a:buSzPct val="80000"/>
              <a:buBlip>
                <a:blip r:embed="rId6"/>
              </a:buBlip>
              <a:defRPr sz="2000">
                <a:solidFill>
                  <a:srgbClr val="055685"/>
                </a:solidFill>
                <a:latin typeface="Verdana" panose="020B0604030504040204" pitchFamily="34" charset="0"/>
              </a:defRPr>
            </a:lvl5pPr>
            <a:lvl6pPr marL="2514600" indent="-228600" eaLnBrk="0" fontAlgn="base" hangingPunct="0">
              <a:spcBef>
                <a:spcPct val="20000"/>
              </a:spcBef>
              <a:spcAft>
                <a:spcPct val="0"/>
              </a:spcAft>
              <a:buSzPct val="80000"/>
              <a:buBlip>
                <a:blip r:embed="rId6"/>
              </a:buBlip>
              <a:defRPr sz="2000">
                <a:solidFill>
                  <a:srgbClr val="055685"/>
                </a:solidFill>
                <a:latin typeface="Verdana" panose="020B0604030504040204" pitchFamily="34" charset="0"/>
              </a:defRPr>
            </a:lvl6pPr>
            <a:lvl7pPr marL="2971800" indent="-228600" eaLnBrk="0" fontAlgn="base" hangingPunct="0">
              <a:spcBef>
                <a:spcPct val="20000"/>
              </a:spcBef>
              <a:spcAft>
                <a:spcPct val="0"/>
              </a:spcAft>
              <a:buSzPct val="80000"/>
              <a:buBlip>
                <a:blip r:embed="rId6"/>
              </a:buBlip>
              <a:defRPr sz="2000">
                <a:solidFill>
                  <a:srgbClr val="055685"/>
                </a:solidFill>
                <a:latin typeface="Verdana" panose="020B0604030504040204" pitchFamily="34" charset="0"/>
              </a:defRPr>
            </a:lvl7pPr>
            <a:lvl8pPr marL="3429000" indent="-228600" eaLnBrk="0" fontAlgn="base" hangingPunct="0">
              <a:spcBef>
                <a:spcPct val="20000"/>
              </a:spcBef>
              <a:spcAft>
                <a:spcPct val="0"/>
              </a:spcAft>
              <a:buSzPct val="80000"/>
              <a:buBlip>
                <a:blip r:embed="rId6"/>
              </a:buBlip>
              <a:defRPr sz="2000">
                <a:solidFill>
                  <a:srgbClr val="055685"/>
                </a:solidFill>
                <a:latin typeface="Verdana" panose="020B0604030504040204" pitchFamily="34" charset="0"/>
              </a:defRPr>
            </a:lvl8pPr>
            <a:lvl9pPr marL="3886200" indent="-228600" eaLnBrk="0" fontAlgn="base" hangingPunct="0">
              <a:spcBef>
                <a:spcPct val="20000"/>
              </a:spcBef>
              <a:spcAft>
                <a:spcPct val="0"/>
              </a:spcAft>
              <a:buSzPct val="80000"/>
              <a:buBlip>
                <a:blip r:embed="rId6"/>
              </a:buBlip>
              <a:defRPr sz="2000">
                <a:solidFill>
                  <a:srgbClr val="055685"/>
                </a:solidFill>
                <a:latin typeface="Verdana" panose="020B0604030504040204" pitchFamily="34" charset="0"/>
              </a:defRPr>
            </a:lvl9pPr>
          </a:lstStyle>
          <a:p>
            <a:pPr algn="ctr" eaLnBrk="1" hangingPunct="1">
              <a:buSzPct val="60000"/>
              <a:buFontTx/>
              <a:buNone/>
            </a:pPr>
            <a:r>
              <a:rPr lang="en-GB" altLang="en-US" sz="1400" dirty="0">
                <a:latin typeface="Calibri" panose="020F0502020204030204" pitchFamily="34" charset="0"/>
              </a:rPr>
              <a:t>e.g. ARP 6461 </a:t>
            </a:r>
            <a:r>
              <a:rPr lang="en-GB" altLang="en-US" sz="1400" u="sng" dirty="0">
                <a:latin typeface="Calibri" panose="020F0502020204030204" pitchFamily="34" charset="0"/>
              </a:rPr>
              <a:t>PLUS</a:t>
            </a:r>
            <a:r>
              <a:rPr lang="en-GB" altLang="en-US" sz="1400" dirty="0">
                <a:latin typeface="Calibri" panose="020F0502020204030204" pitchFamily="34" charset="0"/>
              </a:rPr>
              <a:t> </a:t>
            </a:r>
          </a:p>
          <a:p>
            <a:pPr algn="ctr" eaLnBrk="1" hangingPunct="1">
              <a:buSzPct val="60000"/>
              <a:buFontTx/>
              <a:buNone/>
            </a:pPr>
            <a:r>
              <a:rPr lang="en-GB" altLang="en-US" sz="1400" dirty="0">
                <a:latin typeface="Calibri" panose="020F0502020204030204" pitchFamily="34" charset="0"/>
              </a:rPr>
              <a:t>considerable early project work with Regulator </a:t>
            </a:r>
          </a:p>
          <a:p>
            <a:pPr algn="ctr" eaLnBrk="1" hangingPunct="1">
              <a:buSzPct val="60000"/>
              <a:buFontTx/>
              <a:buNone/>
            </a:pPr>
            <a:r>
              <a:rPr lang="en-GB" altLang="en-US" sz="1400" dirty="0">
                <a:latin typeface="Calibri" panose="020F0502020204030204" pitchFamily="34" charset="0"/>
              </a:rPr>
              <a:t>to be expected…</a:t>
            </a:r>
          </a:p>
        </p:txBody>
      </p:sp>
      <p:sp>
        <p:nvSpPr>
          <p:cNvPr id="12" name="Text Placeholder 1">
            <a:extLst>
              <a:ext uri="{FF2B5EF4-FFF2-40B4-BE49-F238E27FC236}">
                <a16:creationId xmlns:a16="http://schemas.microsoft.com/office/drawing/2014/main" id="{47349C59-D7DA-4CF4-8E60-EB600E907855}"/>
              </a:ext>
            </a:extLst>
          </p:cNvPr>
          <p:cNvSpPr>
            <a:spLocks noGrp="1"/>
          </p:cNvSpPr>
          <p:nvPr>
            <p:ph type="body" sz="quarter" idx="16"/>
          </p:nvPr>
        </p:nvSpPr>
        <p:spPr>
          <a:xfrm>
            <a:off x="144463" y="149225"/>
            <a:ext cx="8820150" cy="655638"/>
          </a:xfrm>
        </p:spPr>
        <p:txBody>
          <a:bodyPr/>
          <a:lstStyle/>
          <a:p>
            <a:pPr algn="ctr"/>
            <a:r>
              <a:rPr lang="en-GB" dirty="0"/>
              <a:t>EASA – SAE CACRC</a:t>
            </a:r>
          </a:p>
        </p:txBody>
      </p:sp>
      <p:sp>
        <p:nvSpPr>
          <p:cNvPr id="13" name="TextBox 12">
            <a:extLst>
              <a:ext uri="{FF2B5EF4-FFF2-40B4-BE49-F238E27FC236}">
                <a16:creationId xmlns:a16="http://schemas.microsoft.com/office/drawing/2014/main" id="{1A6A6F89-493B-43E2-941A-F76BB56BB963}"/>
              </a:ext>
            </a:extLst>
          </p:cNvPr>
          <p:cNvSpPr txBox="1"/>
          <p:nvPr/>
        </p:nvSpPr>
        <p:spPr>
          <a:xfrm>
            <a:off x="3121071" y="4100328"/>
            <a:ext cx="2945718" cy="646331"/>
          </a:xfrm>
          <a:prstGeom prst="rect">
            <a:avLst/>
          </a:prstGeom>
          <a:solidFill>
            <a:srgbClr val="FFFF00"/>
          </a:solidFill>
        </p:spPr>
        <p:txBody>
          <a:bodyPr wrap="square" rtlCol="0">
            <a:spAutoFit/>
          </a:bodyPr>
          <a:lstStyle/>
          <a:p>
            <a:pPr algn="ctr"/>
            <a:r>
              <a:rPr lang="en-GB" dirty="0"/>
              <a:t>applies to baseline structure, modifications, and repairs</a:t>
            </a:r>
          </a:p>
        </p:txBody>
      </p:sp>
    </p:spTree>
    <p:extLst>
      <p:ext uri="{BB962C8B-B14F-4D97-AF65-F5344CB8AC3E}">
        <p14:creationId xmlns:p14="http://schemas.microsoft.com/office/powerpoint/2010/main" val="1530565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a:spLocks noGrp="1" noChangeArrowheads="1"/>
          </p:cNvSpPr>
          <p:nvPr>
            <p:ph type="body" sz="quarter" idx="17"/>
          </p:nvPr>
        </p:nvSpPr>
        <p:spPr bwMode="auto">
          <a:xfrm>
            <a:off x="220450" y="676149"/>
            <a:ext cx="87447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0000"/>
              <a:buBlip>
                <a:blip r:embed="rId2"/>
              </a:buBlip>
              <a:defRPr sz="3200">
                <a:solidFill>
                  <a:srgbClr val="055685"/>
                </a:solidFill>
                <a:latin typeface="Verdana" panose="020B0604030504040204" pitchFamily="34" charset="0"/>
              </a:defRPr>
            </a:lvl1pPr>
            <a:lvl2pPr marL="742950" indent="-285750">
              <a:spcBef>
                <a:spcPct val="20000"/>
              </a:spcBef>
              <a:buSzPct val="80000"/>
              <a:buBlip>
                <a:blip r:embed="rId3"/>
              </a:buBlip>
              <a:defRPr sz="2800">
                <a:solidFill>
                  <a:srgbClr val="055685"/>
                </a:solidFill>
                <a:latin typeface="Verdana" panose="020B0604030504040204" pitchFamily="34" charset="0"/>
              </a:defRPr>
            </a:lvl2pPr>
            <a:lvl3pPr marL="1143000" indent="-228600">
              <a:spcBef>
                <a:spcPct val="20000"/>
              </a:spcBef>
              <a:buSzPct val="80000"/>
              <a:buBlip>
                <a:blip r:embed="rId4"/>
              </a:buBlip>
              <a:defRPr sz="2400">
                <a:solidFill>
                  <a:srgbClr val="055685"/>
                </a:solidFill>
                <a:latin typeface="Verdana" panose="020B0604030504040204" pitchFamily="34" charset="0"/>
              </a:defRPr>
            </a:lvl3pPr>
            <a:lvl4pPr marL="1600200" indent="-228600">
              <a:spcBef>
                <a:spcPct val="20000"/>
              </a:spcBef>
              <a:buSzPct val="80000"/>
              <a:buBlip>
                <a:blip r:embed="rId5"/>
              </a:buBlip>
              <a:defRPr sz="2000">
                <a:solidFill>
                  <a:srgbClr val="055685"/>
                </a:solidFill>
                <a:latin typeface="Verdana" panose="020B0604030504040204" pitchFamily="34" charset="0"/>
              </a:defRPr>
            </a:lvl4pPr>
            <a:lvl5pPr marL="2057400" indent="-228600">
              <a:spcBef>
                <a:spcPct val="20000"/>
              </a:spcBef>
              <a:buSzPct val="80000"/>
              <a:buBlip>
                <a:blip r:embed="rId6"/>
              </a:buBlip>
              <a:defRPr sz="2000">
                <a:solidFill>
                  <a:srgbClr val="055685"/>
                </a:solidFill>
                <a:latin typeface="Verdana" panose="020B0604030504040204" pitchFamily="34" charset="0"/>
              </a:defRPr>
            </a:lvl5pPr>
            <a:lvl6pPr marL="2514600" indent="-228600" eaLnBrk="0" fontAlgn="base" hangingPunct="0">
              <a:spcBef>
                <a:spcPct val="20000"/>
              </a:spcBef>
              <a:spcAft>
                <a:spcPct val="0"/>
              </a:spcAft>
              <a:buSzPct val="80000"/>
              <a:buBlip>
                <a:blip r:embed="rId6"/>
              </a:buBlip>
              <a:defRPr sz="2000">
                <a:solidFill>
                  <a:srgbClr val="055685"/>
                </a:solidFill>
                <a:latin typeface="Verdana" panose="020B0604030504040204" pitchFamily="34" charset="0"/>
              </a:defRPr>
            </a:lvl6pPr>
            <a:lvl7pPr marL="2971800" indent="-228600" eaLnBrk="0" fontAlgn="base" hangingPunct="0">
              <a:spcBef>
                <a:spcPct val="20000"/>
              </a:spcBef>
              <a:spcAft>
                <a:spcPct val="0"/>
              </a:spcAft>
              <a:buSzPct val="80000"/>
              <a:buBlip>
                <a:blip r:embed="rId6"/>
              </a:buBlip>
              <a:defRPr sz="2000">
                <a:solidFill>
                  <a:srgbClr val="055685"/>
                </a:solidFill>
                <a:latin typeface="Verdana" panose="020B0604030504040204" pitchFamily="34" charset="0"/>
              </a:defRPr>
            </a:lvl7pPr>
            <a:lvl8pPr marL="3429000" indent="-228600" eaLnBrk="0" fontAlgn="base" hangingPunct="0">
              <a:spcBef>
                <a:spcPct val="20000"/>
              </a:spcBef>
              <a:spcAft>
                <a:spcPct val="0"/>
              </a:spcAft>
              <a:buSzPct val="80000"/>
              <a:buBlip>
                <a:blip r:embed="rId6"/>
              </a:buBlip>
              <a:defRPr sz="2000">
                <a:solidFill>
                  <a:srgbClr val="055685"/>
                </a:solidFill>
                <a:latin typeface="Verdana" panose="020B0604030504040204" pitchFamily="34" charset="0"/>
              </a:defRPr>
            </a:lvl8pPr>
            <a:lvl9pPr marL="3886200" indent="-228600" eaLnBrk="0" fontAlgn="base" hangingPunct="0">
              <a:spcBef>
                <a:spcPct val="20000"/>
              </a:spcBef>
              <a:spcAft>
                <a:spcPct val="0"/>
              </a:spcAft>
              <a:buSzPct val="80000"/>
              <a:buBlip>
                <a:blip r:embed="rId6"/>
              </a:buBlip>
              <a:defRPr sz="2000">
                <a:solidFill>
                  <a:srgbClr val="055685"/>
                </a:solidFill>
                <a:latin typeface="Verdana" panose="020B0604030504040204" pitchFamily="34" charset="0"/>
              </a:defRPr>
            </a:lvl9pPr>
          </a:lstStyle>
          <a:p>
            <a:pPr eaLnBrk="1" hangingPunct="1">
              <a:buSzPct val="60000"/>
              <a:buFontTx/>
              <a:buNone/>
              <a:defRPr/>
            </a:pPr>
            <a:r>
              <a:rPr lang="en-GB" altLang="en-US" sz="2400" dirty="0">
                <a:latin typeface="Calibri" panose="020F0502020204030204" pitchFamily="34" charset="0"/>
              </a:rPr>
              <a:t>		</a:t>
            </a:r>
            <a:endParaRPr lang="en-GB" altLang="en-US" sz="2000" dirty="0">
              <a:latin typeface="Calibri" panose="020F0502020204030204" pitchFamily="34" charset="0"/>
            </a:endParaRPr>
          </a:p>
        </p:txBody>
      </p:sp>
      <p:sp>
        <p:nvSpPr>
          <p:cNvPr id="5" name="Rectangle 4"/>
          <p:cNvSpPr/>
          <p:nvPr/>
        </p:nvSpPr>
        <p:spPr>
          <a:xfrm>
            <a:off x="2348542" y="3208358"/>
            <a:ext cx="4572000" cy="1026563"/>
          </a:xfrm>
          <a:prstGeom prst="rect">
            <a:avLst/>
          </a:prstGeom>
        </p:spPr>
        <p:txBody>
          <a:bodyPr>
            <a:spAutoFit/>
          </a:bodyPr>
          <a:lstStyle/>
          <a:p>
            <a:pPr algn="ctr">
              <a:lnSpc>
                <a:spcPct val="50000"/>
              </a:lnSpc>
            </a:pPr>
            <a:r>
              <a:rPr lang="pt-BR" altLang="en-US" sz="2800" dirty="0">
                <a:solidFill>
                  <a:schemeClr val="bg1"/>
                </a:solidFill>
              </a:rPr>
              <a:t>571</a:t>
            </a:r>
          </a:p>
          <a:p>
            <a:pPr algn="ctr">
              <a:lnSpc>
                <a:spcPct val="50000"/>
              </a:lnSpc>
            </a:pPr>
            <a:r>
              <a:rPr lang="pt-BR" altLang="en-US" dirty="0">
                <a:solidFill>
                  <a:schemeClr val="bg1"/>
                </a:solidFill>
              </a:rPr>
              <a:t>S.Waite</a:t>
            </a:r>
          </a:p>
          <a:p>
            <a:pPr algn="ctr">
              <a:lnSpc>
                <a:spcPct val="50000"/>
              </a:lnSpc>
            </a:pPr>
            <a:r>
              <a:rPr lang="pt-BR" altLang="en-US" dirty="0">
                <a:solidFill>
                  <a:schemeClr val="bg1"/>
                </a:solidFill>
              </a:rPr>
              <a:t>   </a:t>
            </a:r>
          </a:p>
          <a:p>
            <a:pPr algn="ctr">
              <a:lnSpc>
                <a:spcPct val="50000"/>
              </a:lnSpc>
            </a:pPr>
            <a:r>
              <a:rPr lang="pt-BR" altLang="en-US" dirty="0">
                <a:solidFill>
                  <a:schemeClr val="bg1"/>
                </a:solidFill>
              </a:rPr>
              <a:t> Senior Expert - Materials</a:t>
            </a:r>
          </a:p>
          <a:p>
            <a:pPr algn="ctr">
              <a:lnSpc>
                <a:spcPct val="50000"/>
              </a:lnSpc>
            </a:pPr>
            <a:endParaRPr lang="pt-BR" altLang="en-US" dirty="0">
              <a:solidFill>
                <a:schemeClr val="bg1"/>
              </a:solidFill>
            </a:endParaRPr>
          </a:p>
          <a:p>
            <a:pPr algn="ctr">
              <a:lnSpc>
                <a:spcPct val="50000"/>
              </a:lnSpc>
            </a:pPr>
            <a:r>
              <a:rPr lang="pt-BR" altLang="en-US" dirty="0">
                <a:solidFill>
                  <a:schemeClr val="bg1"/>
                </a:solidFill>
              </a:rPr>
              <a:t> Certification Directorate571</a:t>
            </a:r>
            <a:endParaRPr lang="en-GB" dirty="0">
              <a:solidFill>
                <a:schemeClr val="bg1"/>
              </a:solidFill>
            </a:endParaRPr>
          </a:p>
        </p:txBody>
      </p:sp>
      <p:sp>
        <p:nvSpPr>
          <p:cNvPr id="6" name="TextBox 1"/>
          <p:cNvSpPr txBox="1">
            <a:spLocks noChangeArrowheads="1"/>
          </p:cNvSpPr>
          <p:nvPr/>
        </p:nvSpPr>
        <p:spPr bwMode="auto">
          <a:xfrm>
            <a:off x="178793" y="804318"/>
            <a:ext cx="8712200" cy="63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0000"/>
              <a:buBlip>
                <a:blip r:embed="rId2"/>
              </a:buBlip>
              <a:defRPr sz="3200">
                <a:solidFill>
                  <a:srgbClr val="055685"/>
                </a:solidFill>
                <a:latin typeface="Verdana" panose="020B0604030504040204" pitchFamily="34" charset="0"/>
              </a:defRPr>
            </a:lvl1pPr>
            <a:lvl2pPr marL="742950" indent="-285750">
              <a:spcBef>
                <a:spcPct val="20000"/>
              </a:spcBef>
              <a:buSzPct val="80000"/>
              <a:buBlip>
                <a:blip r:embed="rId3"/>
              </a:buBlip>
              <a:defRPr sz="2800">
                <a:solidFill>
                  <a:srgbClr val="055685"/>
                </a:solidFill>
                <a:latin typeface="Verdana" panose="020B0604030504040204" pitchFamily="34" charset="0"/>
              </a:defRPr>
            </a:lvl2pPr>
            <a:lvl3pPr marL="1143000" indent="-228600">
              <a:spcBef>
                <a:spcPct val="20000"/>
              </a:spcBef>
              <a:buSzPct val="80000"/>
              <a:buBlip>
                <a:blip r:embed="rId4"/>
              </a:buBlip>
              <a:defRPr sz="2400">
                <a:solidFill>
                  <a:srgbClr val="055685"/>
                </a:solidFill>
                <a:latin typeface="Verdana" panose="020B0604030504040204" pitchFamily="34" charset="0"/>
              </a:defRPr>
            </a:lvl3pPr>
            <a:lvl4pPr marL="1600200" indent="-228600">
              <a:spcBef>
                <a:spcPct val="20000"/>
              </a:spcBef>
              <a:buSzPct val="80000"/>
              <a:buBlip>
                <a:blip r:embed="rId5"/>
              </a:buBlip>
              <a:defRPr sz="2000">
                <a:solidFill>
                  <a:srgbClr val="055685"/>
                </a:solidFill>
                <a:latin typeface="Verdana" panose="020B0604030504040204" pitchFamily="34" charset="0"/>
              </a:defRPr>
            </a:lvl4pPr>
            <a:lvl5pPr marL="2057400" indent="-228600">
              <a:spcBef>
                <a:spcPct val="20000"/>
              </a:spcBef>
              <a:buSzPct val="80000"/>
              <a:buBlip>
                <a:blip r:embed="rId6"/>
              </a:buBlip>
              <a:defRPr sz="2000">
                <a:solidFill>
                  <a:srgbClr val="055685"/>
                </a:solidFill>
                <a:latin typeface="Verdana" panose="020B0604030504040204" pitchFamily="34" charset="0"/>
              </a:defRPr>
            </a:lvl5pPr>
            <a:lvl6pPr marL="2514600" indent="-228600" eaLnBrk="0" fontAlgn="base" hangingPunct="0">
              <a:spcBef>
                <a:spcPct val="20000"/>
              </a:spcBef>
              <a:spcAft>
                <a:spcPct val="0"/>
              </a:spcAft>
              <a:buSzPct val="80000"/>
              <a:buBlip>
                <a:blip r:embed="rId6"/>
              </a:buBlip>
              <a:defRPr sz="2000">
                <a:solidFill>
                  <a:srgbClr val="055685"/>
                </a:solidFill>
                <a:latin typeface="Verdana" panose="020B0604030504040204" pitchFamily="34" charset="0"/>
              </a:defRPr>
            </a:lvl6pPr>
            <a:lvl7pPr marL="2971800" indent="-228600" eaLnBrk="0" fontAlgn="base" hangingPunct="0">
              <a:spcBef>
                <a:spcPct val="20000"/>
              </a:spcBef>
              <a:spcAft>
                <a:spcPct val="0"/>
              </a:spcAft>
              <a:buSzPct val="80000"/>
              <a:buBlip>
                <a:blip r:embed="rId6"/>
              </a:buBlip>
              <a:defRPr sz="2000">
                <a:solidFill>
                  <a:srgbClr val="055685"/>
                </a:solidFill>
                <a:latin typeface="Verdana" panose="020B0604030504040204" pitchFamily="34" charset="0"/>
              </a:defRPr>
            </a:lvl7pPr>
            <a:lvl8pPr marL="3429000" indent="-228600" eaLnBrk="0" fontAlgn="base" hangingPunct="0">
              <a:spcBef>
                <a:spcPct val="20000"/>
              </a:spcBef>
              <a:spcAft>
                <a:spcPct val="0"/>
              </a:spcAft>
              <a:buSzPct val="80000"/>
              <a:buBlip>
                <a:blip r:embed="rId6"/>
              </a:buBlip>
              <a:defRPr sz="2000">
                <a:solidFill>
                  <a:srgbClr val="055685"/>
                </a:solidFill>
                <a:latin typeface="Verdana" panose="020B0604030504040204" pitchFamily="34" charset="0"/>
              </a:defRPr>
            </a:lvl8pPr>
            <a:lvl9pPr marL="3886200" indent="-228600" eaLnBrk="0" fontAlgn="base" hangingPunct="0">
              <a:spcBef>
                <a:spcPct val="20000"/>
              </a:spcBef>
              <a:spcAft>
                <a:spcPct val="0"/>
              </a:spcAft>
              <a:buSzPct val="80000"/>
              <a:buBlip>
                <a:blip r:embed="rId6"/>
              </a:buBlip>
              <a:defRPr sz="2000">
                <a:solidFill>
                  <a:srgbClr val="055685"/>
                </a:solidFill>
                <a:latin typeface="Verdana" panose="020B0604030504040204" pitchFamily="34" charset="0"/>
              </a:defRPr>
            </a:lvl9pPr>
          </a:lstStyle>
          <a:p>
            <a:pPr eaLnBrk="1" hangingPunct="1">
              <a:buSzPct val="60000"/>
              <a:buFontTx/>
              <a:buNone/>
            </a:pPr>
            <a:r>
              <a:rPr lang="en-GB" altLang="en-US" sz="1600" i="1" dirty="0">
                <a:solidFill>
                  <a:srgbClr val="007FC2"/>
                </a:solidFill>
                <a:latin typeface="Calibri" panose="020F0502020204030204" pitchFamily="34" charset="0"/>
              </a:rPr>
              <a:t>Other regulations and guidance:</a:t>
            </a:r>
          </a:p>
          <a:p>
            <a:pPr eaLnBrk="1" hangingPunct="1">
              <a:buSzPct val="60000"/>
              <a:buFontTx/>
              <a:buNone/>
            </a:pPr>
            <a:endParaRPr lang="en-GB" altLang="en-US" sz="1600" i="1" dirty="0">
              <a:solidFill>
                <a:srgbClr val="007FC2"/>
              </a:solidFill>
              <a:latin typeface="Calibri" panose="020F0502020204030204" pitchFamily="34" charset="0"/>
            </a:endParaRPr>
          </a:p>
        </p:txBody>
      </p:sp>
      <p:sp>
        <p:nvSpPr>
          <p:cNvPr id="12" name="Text Placeholder 1">
            <a:extLst>
              <a:ext uri="{FF2B5EF4-FFF2-40B4-BE49-F238E27FC236}">
                <a16:creationId xmlns:a16="http://schemas.microsoft.com/office/drawing/2014/main" id="{47349C59-D7DA-4CF4-8E60-EB600E907855}"/>
              </a:ext>
            </a:extLst>
          </p:cNvPr>
          <p:cNvSpPr>
            <a:spLocks noGrp="1"/>
          </p:cNvSpPr>
          <p:nvPr>
            <p:ph type="body" sz="quarter" idx="16"/>
          </p:nvPr>
        </p:nvSpPr>
        <p:spPr>
          <a:xfrm>
            <a:off x="144463" y="149225"/>
            <a:ext cx="8820150" cy="655638"/>
          </a:xfrm>
        </p:spPr>
        <p:txBody>
          <a:bodyPr/>
          <a:lstStyle/>
          <a:p>
            <a:pPr algn="ctr"/>
            <a:r>
              <a:rPr lang="en-GB" dirty="0"/>
              <a:t>EASA – SAE CACRC</a:t>
            </a:r>
          </a:p>
        </p:txBody>
      </p:sp>
      <p:sp>
        <p:nvSpPr>
          <p:cNvPr id="7" name="TextBox 1">
            <a:extLst>
              <a:ext uri="{FF2B5EF4-FFF2-40B4-BE49-F238E27FC236}">
                <a16:creationId xmlns:a16="http://schemas.microsoft.com/office/drawing/2014/main" id="{7079397A-2A2C-4F04-91A8-EB79A3EECAB7}"/>
              </a:ext>
            </a:extLst>
          </p:cNvPr>
          <p:cNvSpPr txBox="1">
            <a:spLocks noChangeArrowheads="1"/>
          </p:cNvSpPr>
          <p:nvPr/>
        </p:nvSpPr>
        <p:spPr bwMode="auto">
          <a:xfrm>
            <a:off x="1184424" y="1121328"/>
            <a:ext cx="7706569" cy="3865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562356" indent="-342900" algn="l" defTabSz="457200" rtl="0" eaLnBrk="1" latinLnBrk="0" hangingPunct="1">
              <a:spcBef>
                <a:spcPct val="20000"/>
              </a:spcBef>
              <a:buClr>
                <a:srgbClr val="007FC2"/>
              </a:buClr>
              <a:buSzPct val="80000"/>
              <a:buFont typeface="Calibri" panose="020F0502020204030204" pitchFamily="34" charset="0"/>
              <a:buBlip>
                <a:blip r:embed="rId2"/>
              </a:buBlip>
              <a:defRPr sz="3200" kern="1200">
                <a:solidFill>
                  <a:srgbClr val="055685"/>
                </a:solidFill>
                <a:latin typeface="Verdana" panose="020B0604030504040204" pitchFamily="34" charset="0"/>
                <a:ea typeface="+mn-ea"/>
                <a:cs typeface="+mn-cs"/>
              </a:defRPr>
            </a:lvl1pPr>
            <a:lvl2pPr marL="742950" indent="-285750" algn="l" defTabSz="457200" rtl="0" eaLnBrk="1" latinLnBrk="0" hangingPunct="1">
              <a:spcBef>
                <a:spcPct val="20000"/>
              </a:spcBef>
              <a:buClr>
                <a:srgbClr val="007FC2"/>
              </a:buClr>
              <a:buSzPct val="80000"/>
              <a:buFont typeface="Calibri" panose="020F0502020204030204" pitchFamily="34" charset="0"/>
              <a:buBlip>
                <a:blip r:embed="rId3"/>
              </a:buBlip>
              <a:defRPr sz="2800" kern="1200" baseline="0">
                <a:solidFill>
                  <a:srgbClr val="055685"/>
                </a:solidFill>
                <a:latin typeface="Verdana" panose="020B0604030504040204" pitchFamily="34" charset="0"/>
                <a:ea typeface="+mn-ea"/>
                <a:cs typeface="+mn-cs"/>
              </a:defRPr>
            </a:lvl2pPr>
            <a:lvl3pPr marL="1143000" indent="-228600" algn="l" defTabSz="457200" rtl="0" eaLnBrk="1" latinLnBrk="0" hangingPunct="1">
              <a:spcBef>
                <a:spcPct val="20000"/>
              </a:spcBef>
              <a:buClr>
                <a:srgbClr val="007FC2"/>
              </a:buClr>
              <a:buSzPct val="80000"/>
              <a:buFont typeface="Calibri" panose="020F0502020204030204" pitchFamily="34" charset="0"/>
              <a:buBlip>
                <a:blip r:embed="rId4"/>
              </a:buBlip>
              <a:defRPr sz="2400" kern="1200" baseline="0">
                <a:solidFill>
                  <a:srgbClr val="055685"/>
                </a:solidFill>
                <a:latin typeface="Verdana" panose="020B0604030504040204" pitchFamily="34" charset="0"/>
                <a:ea typeface="+mn-ea"/>
                <a:cs typeface="+mn-cs"/>
              </a:defRPr>
            </a:lvl3pPr>
            <a:lvl4pPr marL="1600200" indent="-228600" algn="l" defTabSz="457200" rtl="0" eaLnBrk="1" latinLnBrk="0" hangingPunct="1">
              <a:spcBef>
                <a:spcPct val="20000"/>
              </a:spcBef>
              <a:buClr>
                <a:srgbClr val="007FC2"/>
              </a:buClr>
              <a:buSzPct val="80000"/>
              <a:buFont typeface="Calibri" panose="020F0502020204030204" pitchFamily="34" charset="0"/>
              <a:buBlip>
                <a:blip r:embed="rId5"/>
              </a:buBlip>
              <a:defRPr sz="2000" kern="1200" baseline="0">
                <a:solidFill>
                  <a:srgbClr val="055685"/>
                </a:solidFill>
                <a:latin typeface="Verdana" panose="020B0604030504040204" pitchFamily="34" charset="0"/>
                <a:ea typeface="+mn-ea"/>
                <a:cs typeface="+mn-cs"/>
              </a:defRPr>
            </a:lvl4pPr>
            <a:lvl5pPr marL="2057400" indent="-228600" algn="l" defTabSz="457200" rtl="0" eaLnBrk="1" latinLnBrk="0" hangingPunct="1">
              <a:spcBef>
                <a:spcPct val="20000"/>
              </a:spcBef>
              <a:buClr>
                <a:srgbClr val="007FC2"/>
              </a:buClr>
              <a:buSzPct val="80000"/>
              <a:buFont typeface="Calibri" panose="020F0502020204030204" pitchFamily="34" charset="0"/>
              <a:buBlip>
                <a:blip r:embed="rId6"/>
              </a:buBlip>
              <a:defRPr sz="2000" kern="1200">
                <a:solidFill>
                  <a:srgbClr val="055685"/>
                </a:solidFill>
                <a:latin typeface="Verdana" panose="020B0604030504040204" pitchFamily="34" charset="0"/>
                <a:ea typeface="+mn-ea"/>
                <a:cs typeface="+mn-cs"/>
              </a:defRPr>
            </a:lvl5pPr>
            <a:lvl6pPr marL="2514600" indent="-228600" algn="l" defTabSz="457200" rtl="0" eaLnBrk="0" fontAlgn="base" latinLnBrk="0" hangingPunct="0">
              <a:spcBef>
                <a:spcPct val="20000"/>
              </a:spcBef>
              <a:spcAft>
                <a:spcPct val="0"/>
              </a:spcAft>
              <a:buSzPct val="80000"/>
              <a:buFont typeface="Arial"/>
              <a:buBlip>
                <a:blip r:embed="rId6"/>
              </a:buBlip>
              <a:defRPr sz="2000" kern="1200">
                <a:solidFill>
                  <a:srgbClr val="055685"/>
                </a:solidFill>
                <a:latin typeface="Verdana" panose="020B0604030504040204" pitchFamily="34" charset="0"/>
                <a:ea typeface="+mn-ea"/>
                <a:cs typeface="+mn-cs"/>
              </a:defRPr>
            </a:lvl6pPr>
            <a:lvl7pPr marL="2971800" indent="-228600" algn="l" defTabSz="457200" rtl="0" eaLnBrk="0" fontAlgn="base" latinLnBrk="0" hangingPunct="0">
              <a:spcBef>
                <a:spcPct val="20000"/>
              </a:spcBef>
              <a:spcAft>
                <a:spcPct val="0"/>
              </a:spcAft>
              <a:buSzPct val="80000"/>
              <a:buFont typeface="Arial"/>
              <a:buBlip>
                <a:blip r:embed="rId6"/>
              </a:buBlip>
              <a:defRPr sz="2000" kern="1200">
                <a:solidFill>
                  <a:srgbClr val="055685"/>
                </a:solidFill>
                <a:latin typeface="Verdana" panose="020B0604030504040204" pitchFamily="34" charset="0"/>
                <a:ea typeface="+mn-ea"/>
                <a:cs typeface="+mn-cs"/>
              </a:defRPr>
            </a:lvl7pPr>
            <a:lvl8pPr marL="3429000" indent="-228600" algn="l" defTabSz="457200" rtl="0" eaLnBrk="0" fontAlgn="base" latinLnBrk="0" hangingPunct="0">
              <a:spcBef>
                <a:spcPct val="20000"/>
              </a:spcBef>
              <a:spcAft>
                <a:spcPct val="0"/>
              </a:spcAft>
              <a:buSzPct val="80000"/>
              <a:buFont typeface="Arial"/>
              <a:buBlip>
                <a:blip r:embed="rId6"/>
              </a:buBlip>
              <a:defRPr sz="2000" kern="1200">
                <a:solidFill>
                  <a:srgbClr val="055685"/>
                </a:solidFill>
                <a:latin typeface="Verdana" panose="020B0604030504040204" pitchFamily="34" charset="0"/>
                <a:ea typeface="+mn-ea"/>
                <a:cs typeface="+mn-cs"/>
              </a:defRPr>
            </a:lvl8pPr>
            <a:lvl9pPr marL="3886200" indent="-228600" algn="l" defTabSz="457200" rtl="0" eaLnBrk="0" fontAlgn="base" latinLnBrk="0" hangingPunct="0">
              <a:spcBef>
                <a:spcPct val="20000"/>
              </a:spcBef>
              <a:spcAft>
                <a:spcPct val="0"/>
              </a:spcAft>
              <a:buSzPct val="80000"/>
              <a:buFont typeface="Arial"/>
              <a:buBlip>
                <a:blip r:embed="rId6"/>
              </a:buBlip>
              <a:defRPr sz="2000" kern="1200">
                <a:solidFill>
                  <a:srgbClr val="055685"/>
                </a:solidFill>
                <a:latin typeface="Verdana" panose="020B0604030504040204" pitchFamily="34" charset="0"/>
                <a:ea typeface="+mn-ea"/>
                <a:cs typeface="+mn-cs"/>
              </a:defRPr>
            </a:lvl9pPr>
          </a:lstStyle>
          <a:p>
            <a:pPr marL="914400" lvl="2" indent="0">
              <a:buSzPct val="60000"/>
              <a:buFont typeface="Calibri" panose="020F0502020204030204" pitchFamily="34" charset="0"/>
              <a:buNone/>
              <a:defRPr/>
            </a:pPr>
            <a:endParaRPr lang="en-GB" altLang="en-US" sz="1600" dirty="0">
              <a:latin typeface="Calibri" panose="020F0502020204030204" pitchFamily="34" charset="0"/>
            </a:endParaRPr>
          </a:p>
          <a:p>
            <a:pPr marL="914400" lvl="2" indent="0">
              <a:buSzPct val="60000"/>
              <a:buFont typeface="Calibri" panose="020F0502020204030204" pitchFamily="34" charset="0"/>
              <a:buNone/>
              <a:defRPr/>
            </a:pPr>
            <a:r>
              <a:rPr lang="en-GB" altLang="en-US" sz="1600" dirty="0">
                <a:latin typeface="Calibri" panose="020F0502020204030204" pitchFamily="34" charset="0"/>
              </a:rPr>
              <a:t>EASA involved with/using evolving SAE SHM guidance ‘building blocks’:</a:t>
            </a:r>
          </a:p>
          <a:p>
            <a:pPr marL="914400" lvl="2" indent="0">
              <a:buSzPct val="60000"/>
              <a:buFont typeface="Calibri" panose="020F0502020204030204" pitchFamily="34" charset="0"/>
              <a:buNone/>
              <a:defRPr/>
            </a:pPr>
            <a:endParaRPr lang="en-GB" altLang="en-US" sz="1400" dirty="0">
              <a:latin typeface="Calibri" panose="020F0502020204030204" pitchFamily="34" charset="0"/>
            </a:endParaRPr>
          </a:p>
          <a:p>
            <a:pPr marL="0" indent="0">
              <a:buFont typeface="Calibri" panose="020F0502020204030204" pitchFamily="34" charset="0"/>
              <a:buNone/>
            </a:pPr>
            <a:r>
              <a:rPr lang="en-US" sz="1400" dirty="0">
                <a:latin typeface="Arial" panose="020B0604020202020204" pitchFamily="34" charset="0"/>
                <a:ea typeface="Times New Roman" panose="02020603050405020304" pitchFamily="18" charset="0"/>
              </a:rPr>
              <a:t>		</a:t>
            </a:r>
            <a:r>
              <a:rPr lang="en-US" sz="1200" dirty="0">
                <a:latin typeface="+mn-lt"/>
                <a:ea typeface="Times New Roman" panose="02020603050405020304" pitchFamily="18" charset="0"/>
              </a:rPr>
              <a:t>ARP6461 'Guidelines for Implementation of Structural Health Monitoring on Fixed Wing Aircraft’</a:t>
            </a:r>
            <a:endParaRPr lang="en-GB" sz="1200" dirty="0">
              <a:latin typeface="+mn-lt"/>
              <a:ea typeface="Times New Roman" panose="02020603050405020304" pitchFamily="18" charset="0"/>
            </a:endParaRPr>
          </a:p>
          <a:p>
            <a:pPr marL="0" indent="0">
              <a:buFont typeface="Calibri" panose="020F0502020204030204" pitchFamily="34" charset="0"/>
              <a:buNone/>
            </a:pPr>
            <a:r>
              <a:rPr lang="en-US" sz="1200" dirty="0">
                <a:latin typeface="+mn-lt"/>
                <a:ea typeface="Times New Roman" panose="02020603050405020304" pitchFamily="18" charset="0"/>
              </a:rPr>
              <a:t>		AIR6892 'Guidelines for Implementation of Structural Health Monitoring on Rotorcraft’</a:t>
            </a:r>
            <a:endParaRPr lang="en-GB" sz="1200" dirty="0">
              <a:latin typeface="+mn-lt"/>
              <a:ea typeface="Times New Roman" panose="02020603050405020304" pitchFamily="18" charset="0"/>
            </a:endParaRPr>
          </a:p>
          <a:p>
            <a:pPr marL="0" indent="0">
              <a:buFont typeface="Calibri" panose="020F0502020204030204" pitchFamily="34" charset="0"/>
              <a:buNone/>
            </a:pPr>
            <a:r>
              <a:rPr lang="en-US" sz="1200" dirty="0">
                <a:latin typeface="+mn-lt"/>
                <a:ea typeface="Times New Roman" panose="02020603050405020304" pitchFamily="18" charset="0"/>
              </a:rPr>
              <a:t>		ARP6821'Guidance for assessing the Damage Detection Capability of Structural Health Monitoring Systems’ </a:t>
            </a:r>
          </a:p>
          <a:p>
            <a:pPr marL="0" indent="0">
              <a:buFont typeface="Calibri" panose="020F0502020204030204" pitchFamily="34" charset="0"/>
              <a:buNone/>
            </a:pPr>
            <a:r>
              <a:rPr lang="en-US" sz="1200" dirty="0">
                <a:latin typeface="+mn-lt"/>
                <a:ea typeface="Times New Roman" panose="02020603050405020304" pitchFamily="18" charset="0"/>
              </a:rPr>
              <a:t>		POD ‘White Paper’</a:t>
            </a:r>
          </a:p>
          <a:p>
            <a:pPr marL="0" indent="0">
              <a:buFont typeface="Calibri" panose="020F0502020204030204" pitchFamily="34" charset="0"/>
              <a:buNone/>
            </a:pPr>
            <a:r>
              <a:rPr lang="en-GB" sz="1200" dirty="0">
                <a:latin typeface="+mn-lt"/>
                <a:ea typeface="Times New Roman" panose="02020603050405020304" pitchFamily="18" charset="0"/>
              </a:rPr>
              <a:t>		</a:t>
            </a:r>
            <a:r>
              <a:rPr lang="en-US" sz="1200" dirty="0">
                <a:latin typeface="+mn-lt"/>
                <a:ea typeface="Times New Roman" panose="02020603050405020304" pitchFamily="18" charset="0"/>
              </a:rPr>
              <a:t>SAE SHM ‘SHM Gap Analysis’ </a:t>
            </a:r>
          </a:p>
          <a:p>
            <a:pPr marL="0" indent="0">
              <a:buFont typeface="Calibri" panose="020F0502020204030204" pitchFamily="34" charset="0"/>
              <a:buNone/>
            </a:pPr>
            <a:r>
              <a:rPr lang="en-US" sz="1400" dirty="0">
                <a:latin typeface="Arial" panose="020B0604020202020204" pitchFamily="34" charset="0"/>
                <a:ea typeface="Times New Roman" panose="02020603050405020304" pitchFamily="18" charset="0"/>
              </a:rPr>
              <a:t>		</a:t>
            </a:r>
            <a:endParaRPr lang="en-GB" sz="1400" dirty="0">
              <a:latin typeface="Calibri" panose="020F0502020204030204" pitchFamily="34" charset="0"/>
              <a:ea typeface="Times New Roman" panose="02020603050405020304" pitchFamily="18" charset="0"/>
            </a:endParaRPr>
          </a:p>
          <a:p>
            <a:pPr marL="0" indent="0">
              <a:buFont typeface="Calibri" panose="020F0502020204030204" pitchFamily="34" charset="0"/>
              <a:buNone/>
            </a:pPr>
            <a:r>
              <a:rPr lang="en-GB" altLang="en-US" sz="1400" dirty="0">
                <a:latin typeface="Calibri" panose="020F0502020204030204" pitchFamily="34" charset="0"/>
              </a:rPr>
              <a:t>		Also supporting guidance, e.g. </a:t>
            </a:r>
            <a:endParaRPr lang="en-US" sz="1400" dirty="0">
              <a:latin typeface="Arial" panose="020B0604020202020204" pitchFamily="34" charset="0"/>
              <a:ea typeface="Times New Roman" panose="02020603050405020304" pitchFamily="18" charset="0"/>
            </a:endParaRPr>
          </a:p>
          <a:p>
            <a:pPr marL="0" indent="0">
              <a:buFont typeface="Calibri" panose="020F0502020204030204" pitchFamily="34" charset="0"/>
              <a:buNone/>
            </a:pPr>
            <a:r>
              <a:rPr lang="en-US" sz="1400" dirty="0">
                <a:latin typeface="Arial" panose="020B0604020202020204" pitchFamily="34" charset="0"/>
                <a:ea typeface="Times New Roman" panose="02020603050405020304" pitchFamily="18" charset="0"/>
              </a:rPr>
              <a:t>		</a:t>
            </a:r>
            <a:r>
              <a:rPr lang="en-US" sz="1200" dirty="0">
                <a:latin typeface="+mn-lt"/>
                <a:ea typeface="Times New Roman" panose="02020603050405020304" pitchFamily="18" charset="0"/>
              </a:rPr>
              <a:t>ARP4754 ‘Guidelines for Development of Civil Aircraft and Systems’</a:t>
            </a:r>
          </a:p>
          <a:p>
            <a:pPr marL="0" indent="0">
              <a:buFont typeface="Calibri" panose="020F0502020204030204" pitchFamily="34" charset="0"/>
              <a:buNone/>
            </a:pPr>
            <a:r>
              <a:rPr lang="en-US" altLang="en-US" sz="1200" dirty="0">
                <a:latin typeface="+mn-lt"/>
              </a:rPr>
              <a:t>		ARP4761 ‘Safety Assessment Process Guidelines &amp; Methods’</a:t>
            </a:r>
          </a:p>
          <a:p>
            <a:pPr marL="0" indent="0">
              <a:buFont typeface="Calibri" panose="020F0502020204030204" pitchFamily="34" charset="0"/>
              <a:buNone/>
            </a:pPr>
            <a:r>
              <a:rPr lang="en-US" altLang="en-US" sz="1200" dirty="0">
                <a:latin typeface="+mn-lt"/>
              </a:rPr>
              <a:t>		</a:t>
            </a:r>
            <a:r>
              <a:rPr lang="en-US" altLang="en-US" sz="1200" dirty="0">
                <a:latin typeface="+mn-lt"/>
                <a:cs typeface="Arial" panose="020B0604020202020204" pitchFamily="34" charset="0"/>
              </a:rPr>
              <a:t>ARP5150/5151 ‘Safety Assessment of Aircraft in Commercial Service’</a:t>
            </a:r>
          </a:p>
          <a:p>
            <a:pPr marL="0" indent="0">
              <a:buFont typeface="Calibri" panose="020F0502020204030204" pitchFamily="34" charset="0"/>
              <a:buNone/>
            </a:pPr>
            <a:r>
              <a:rPr lang="en-GB" sz="1200" dirty="0">
                <a:latin typeface="+mn-lt"/>
                <a:ea typeface="Times New Roman" panose="02020603050405020304" pitchFamily="18" charset="0"/>
                <a:cs typeface="Arial" panose="020B0604020202020204" pitchFamily="34" charset="0"/>
              </a:rPr>
              <a:t>		ARP5987 ‘Process for Utilizing Aerospace Propulsion Health Management Systems for Maintenance’ </a:t>
            </a:r>
            <a:r>
              <a:rPr lang="en-GB" sz="1400" dirty="0">
                <a:latin typeface="+mn-lt"/>
                <a:ea typeface="Times New Roman" panose="02020603050405020304" pitchFamily="18" charset="0"/>
                <a:cs typeface="Arial" panose="020B0604020202020204" pitchFamily="34" charset="0"/>
              </a:rPr>
              <a:t>Credit</a:t>
            </a:r>
            <a:r>
              <a:rPr lang="en-GB" altLang="en-US" sz="1800" dirty="0">
                <a:latin typeface="Calibri" panose="020F0502020204030204" pitchFamily="34" charset="0"/>
              </a:rPr>
              <a:t>	</a:t>
            </a:r>
            <a:r>
              <a:rPr lang="en-GB" altLang="en-US" sz="2400" dirty="0">
                <a:latin typeface="Calibri" panose="020F0502020204030204" pitchFamily="34" charset="0"/>
              </a:rPr>
              <a:t> 		</a:t>
            </a:r>
            <a:endParaRPr lang="en-GB" altLang="en-US" sz="2000" dirty="0">
              <a:latin typeface="Calibri" panose="020F0502020204030204" pitchFamily="34" charset="0"/>
            </a:endParaRPr>
          </a:p>
        </p:txBody>
      </p:sp>
    </p:spTree>
    <p:extLst>
      <p:ext uri="{BB962C8B-B14F-4D97-AF65-F5344CB8AC3E}">
        <p14:creationId xmlns:p14="http://schemas.microsoft.com/office/powerpoint/2010/main" val="2353349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a:spLocks noGrp="1" noChangeArrowheads="1"/>
          </p:cNvSpPr>
          <p:nvPr>
            <p:ph type="body" sz="quarter" idx="17"/>
          </p:nvPr>
        </p:nvSpPr>
        <p:spPr bwMode="auto">
          <a:xfrm>
            <a:off x="220450" y="676149"/>
            <a:ext cx="87447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0000"/>
              <a:buBlip>
                <a:blip r:embed="rId2"/>
              </a:buBlip>
              <a:defRPr sz="3200">
                <a:solidFill>
                  <a:srgbClr val="055685"/>
                </a:solidFill>
                <a:latin typeface="Verdana" panose="020B0604030504040204" pitchFamily="34" charset="0"/>
              </a:defRPr>
            </a:lvl1pPr>
            <a:lvl2pPr marL="742950" indent="-285750">
              <a:spcBef>
                <a:spcPct val="20000"/>
              </a:spcBef>
              <a:buSzPct val="80000"/>
              <a:buBlip>
                <a:blip r:embed="rId3"/>
              </a:buBlip>
              <a:defRPr sz="2800">
                <a:solidFill>
                  <a:srgbClr val="055685"/>
                </a:solidFill>
                <a:latin typeface="Verdana" panose="020B0604030504040204" pitchFamily="34" charset="0"/>
              </a:defRPr>
            </a:lvl2pPr>
            <a:lvl3pPr marL="1143000" indent="-228600">
              <a:spcBef>
                <a:spcPct val="20000"/>
              </a:spcBef>
              <a:buSzPct val="80000"/>
              <a:buBlip>
                <a:blip r:embed="rId4"/>
              </a:buBlip>
              <a:defRPr sz="2400">
                <a:solidFill>
                  <a:srgbClr val="055685"/>
                </a:solidFill>
                <a:latin typeface="Verdana" panose="020B0604030504040204" pitchFamily="34" charset="0"/>
              </a:defRPr>
            </a:lvl3pPr>
            <a:lvl4pPr marL="1600200" indent="-228600">
              <a:spcBef>
                <a:spcPct val="20000"/>
              </a:spcBef>
              <a:buSzPct val="80000"/>
              <a:buBlip>
                <a:blip r:embed="rId5"/>
              </a:buBlip>
              <a:defRPr sz="2000">
                <a:solidFill>
                  <a:srgbClr val="055685"/>
                </a:solidFill>
                <a:latin typeface="Verdana" panose="020B0604030504040204" pitchFamily="34" charset="0"/>
              </a:defRPr>
            </a:lvl4pPr>
            <a:lvl5pPr marL="2057400" indent="-228600">
              <a:spcBef>
                <a:spcPct val="20000"/>
              </a:spcBef>
              <a:buSzPct val="80000"/>
              <a:buBlip>
                <a:blip r:embed="rId6"/>
              </a:buBlip>
              <a:defRPr sz="2000">
                <a:solidFill>
                  <a:srgbClr val="055685"/>
                </a:solidFill>
                <a:latin typeface="Verdana" panose="020B0604030504040204" pitchFamily="34" charset="0"/>
              </a:defRPr>
            </a:lvl5pPr>
            <a:lvl6pPr marL="2514600" indent="-228600" eaLnBrk="0" fontAlgn="base" hangingPunct="0">
              <a:spcBef>
                <a:spcPct val="20000"/>
              </a:spcBef>
              <a:spcAft>
                <a:spcPct val="0"/>
              </a:spcAft>
              <a:buSzPct val="80000"/>
              <a:buBlip>
                <a:blip r:embed="rId6"/>
              </a:buBlip>
              <a:defRPr sz="2000">
                <a:solidFill>
                  <a:srgbClr val="055685"/>
                </a:solidFill>
                <a:latin typeface="Verdana" panose="020B0604030504040204" pitchFamily="34" charset="0"/>
              </a:defRPr>
            </a:lvl6pPr>
            <a:lvl7pPr marL="2971800" indent="-228600" eaLnBrk="0" fontAlgn="base" hangingPunct="0">
              <a:spcBef>
                <a:spcPct val="20000"/>
              </a:spcBef>
              <a:spcAft>
                <a:spcPct val="0"/>
              </a:spcAft>
              <a:buSzPct val="80000"/>
              <a:buBlip>
                <a:blip r:embed="rId6"/>
              </a:buBlip>
              <a:defRPr sz="2000">
                <a:solidFill>
                  <a:srgbClr val="055685"/>
                </a:solidFill>
                <a:latin typeface="Verdana" panose="020B0604030504040204" pitchFamily="34" charset="0"/>
              </a:defRPr>
            </a:lvl7pPr>
            <a:lvl8pPr marL="3429000" indent="-228600" eaLnBrk="0" fontAlgn="base" hangingPunct="0">
              <a:spcBef>
                <a:spcPct val="20000"/>
              </a:spcBef>
              <a:spcAft>
                <a:spcPct val="0"/>
              </a:spcAft>
              <a:buSzPct val="80000"/>
              <a:buBlip>
                <a:blip r:embed="rId6"/>
              </a:buBlip>
              <a:defRPr sz="2000">
                <a:solidFill>
                  <a:srgbClr val="055685"/>
                </a:solidFill>
                <a:latin typeface="Verdana" panose="020B0604030504040204" pitchFamily="34" charset="0"/>
              </a:defRPr>
            </a:lvl8pPr>
            <a:lvl9pPr marL="3886200" indent="-228600" eaLnBrk="0" fontAlgn="base" hangingPunct="0">
              <a:spcBef>
                <a:spcPct val="20000"/>
              </a:spcBef>
              <a:spcAft>
                <a:spcPct val="0"/>
              </a:spcAft>
              <a:buSzPct val="80000"/>
              <a:buBlip>
                <a:blip r:embed="rId6"/>
              </a:buBlip>
              <a:defRPr sz="2000">
                <a:solidFill>
                  <a:srgbClr val="055685"/>
                </a:solidFill>
                <a:latin typeface="Verdana" panose="020B0604030504040204" pitchFamily="34" charset="0"/>
              </a:defRPr>
            </a:lvl9pPr>
          </a:lstStyle>
          <a:p>
            <a:pPr eaLnBrk="1" hangingPunct="1">
              <a:buSzPct val="60000"/>
              <a:buFontTx/>
              <a:buNone/>
              <a:defRPr/>
            </a:pPr>
            <a:r>
              <a:rPr lang="en-GB" altLang="en-US" sz="2400" dirty="0">
                <a:latin typeface="Calibri" panose="020F0502020204030204" pitchFamily="34" charset="0"/>
              </a:rPr>
              <a:t>		</a:t>
            </a:r>
            <a:endParaRPr lang="en-GB" altLang="en-US" sz="2000" dirty="0">
              <a:latin typeface="Calibri" panose="020F0502020204030204" pitchFamily="34" charset="0"/>
            </a:endParaRPr>
          </a:p>
        </p:txBody>
      </p:sp>
      <p:sp>
        <p:nvSpPr>
          <p:cNvPr id="5" name="Rectangle 4"/>
          <p:cNvSpPr/>
          <p:nvPr/>
        </p:nvSpPr>
        <p:spPr>
          <a:xfrm>
            <a:off x="2348542" y="3208358"/>
            <a:ext cx="4572000" cy="1026563"/>
          </a:xfrm>
          <a:prstGeom prst="rect">
            <a:avLst/>
          </a:prstGeom>
        </p:spPr>
        <p:txBody>
          <a:bodyPr>
            <a:spAutoFit/>
          </a:bodyPr>
          <a:lstStyle/>
          <a:p>
            <a:pPr algn="ctr">
              <a:lnSpc>
                <a:spcPct val="50000"/>
              </a:lnSpc>
            </a:pPr>
            <a:r>
              <a:rPr lang="pt-BR" altLang="en-US" sz="2800" dirty="0">
                <a:solidFill>
                  <a:schemeClr val="bg1"/>
                </a:solidFill>
              </a:rPr>
              <a:t>571</a:t>
            </a:r>
          </a:p>
          <a:p>
            <a:pPr algn="ctr">
              <a:lnSpc>
                <a:spcPct val="50000"/>
              </a:lnSpc>
            </a:pPr>
            <a:r>
              <a:rPr lang="pt-BR" altLang="en-US" dirty="0">
                <a:solidFill>
                  <a:schemeClr val="bg1"/>
                </a:solidFill>
              </a:rPr>
              <a:t>S.Waite</a:t>
            </a:r>
          </a:p>
          <a:p>
            <a:pPr algn="ctr">
              <a:lnSpc>
                <a:spcPct val="50000"/>
              </a:lnSpc>
            </a:pPr>
            <a:r>
              <a:rPr lang="pt-BR" altLang="en-US" dirty="0">
                <a:solidFill>
                  <a:schemeClr val="bg1"/>
                </a:solidFill>
              </a:rPr>
              <a:t>   </a:t>
            </a:r>
          </a:p>
          <a:p>
            <a:pPr algn="ctr">
              <a:lnSpc>
                <a:spcPct val="50000"/>
              </a:lnSpc>
            </a:pPr>
            <a:r>
              <a:rPr lang="pt-BR" altLang="en-US" dirty="0">
                <a:solidFill>
                  <a:schemeClr val="bg1"/>
                </a:solidFill>
              </a:rPr>
              <a:t> Senior Expert - Materials</a:t>
            </a:r>
          </a:p>
          <a:p>
            <a:pPr algn="ctr">
              <a:lnSpc>
                <a:spcPct val="50000"/>
              </a:lnSpc>
            </a:pPr>
            <a:endParaRPr lang="pt-BR" altLang="en-US" dirty="0">
              <a:solidFill>
                <a:schemeClr val="bg1"/>
              </a:solidFill>
            </a:endParaRPr>
          </a:p>
          <a:p>
            <a:pPr algn="ctr">
              <a:lnSpc>
                <a:spcPct val="50000"/>
              </a:lnSpc>
            </a:pPr>
            <a:r>
              <a:rPr lang="pt-BR" altLang="en-US" dirty="0">
                <a:solidFill>
                  <a:schemeClr val="bg1"/>
                </a:solidFill>
              </a:rPr>
              <a:t> Certification Directorate571</a:t>
            </a:r>
            <a:endParaRPr lang="en-GB" dirty="0">
              <a:solidFill>
                <a:schemeClr val="bg1"/>
              </a:solidFill>
            </a:endParaRPr>
          </a:p>
        </p:txBody>
      </p:sp>
      <p:sp>
        <p:nvSpPr>
          <p:cNvPr id="6" name="TextBox 1"/>
          <p:cNvSpPr txBox="1">
            <a:spLocks noChangeArrowheads="1"/>
          </p:cNvSpPr>
          <p:nvPr/>
        </p:nvSpPr>
        <p:spPr bwMode="auto">
          <a:xfrm>
            <a:off x="143869" y="804318"/>
            <a:ext cx="8712200" cy="929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0000"/>
              <a:buBlip>
                <a:blip r:embed="rId2"/>
              </a:buBlip>
              <a:defRPr sz="3200">
                <a:solidFill>
                  <a:srgbClr val="055685"/>
                </a:solidFill>
                <a:latin typeface="Verdana" panose="020B0604030504040204" pitchFamily="34" charset="0"/>
              </a:defRPr>
            </a:lvl1pPr>
            <a:lvl2pPr marL="742950" indent="-285750">
              <a:spcBef>
                <a:spcPct val="20000"/>
              </a:spcBef>
              <a:buSzPct val="80000"/>
              <a:buBlip>
                <a:blip r:embed="rId3"/>
              </a:buBlip>
              <a:defRPr sz="2800">
                <a:solidFill>
                  <a:srgbClr val="055685"/>
                </a:solidFill>
                <a:latin typeface="Verdana" panose="020B0604030504040204" pitchFamily="34" charset="0"/>
              </a:defRPr>
            </a:lvl2pPr>
            <a:lvl3pPr marL="1143000" indent="-228600">
              <a:spcBef>
                <a:spcPct val="20000"/>
              </a:spcBef>
              <a:buSzPct val="80000"/>
              <a:buBlip>
                <a:blip r:embed="rId4"/>
              </a:buBlip>
              <a:defRPr sz="2400">
                <a:solidFill>
                  <a:srgbClr val="055685"/>
                </a:solidFill>
                <a:latin typeface="Verdana" panose="020B0604030504040204" pitchFamily="34" charset="0"/>
              </a:defRPr>
            </a:lvl3pPr>
            <a:lvl4pPr marL="1600200" indent="-228600">
              <a:spcBef>
                <a:spcPct val="20000"/>
              </a:spcBef>
              <a:buSzPct val="80000"/>
              <a:buBlip>
                <a:blip r:embed="rId5"/>
              </a:buBlip>
              <a:defRPr sz="2000">
                <a:solidFill>
                  <a:srgbClr val="055685"/>
                </a:solidFill>
                <a:latin typeface="Verdana" panose="020B0604030504040204" pitchFamily="34" charset="0"/>
              </a:defRPr>
            </a:lvl4pPr>
            <a:lvl5pPr marL="2057400" indent="-228600">
              <a:spcBef>
                <a:spcPct val="20000"/>
              </a:spcBef>
              <a:buSzPct val="80000"/>
              <a:buBlip>
                <a:blip r:embed="rId6"/>
              </a:buBlip>
              <a:defRPr sz="2000">
                <a:solidFill>
                  <a:srgbClr val="055685"/>
                </a:solidFill>
                <a:latin typeface="Verdana" panose="020B0604030504040204" pitchFamily="34" charset="0"/>
              </a:defRPr>
            </a:lvl5pPr>
            <a:lvl6pPr marL="2514600" indent="-228600" eaLnBrk="0" fontAlgn="base" hangingPunct="0">
              <a:spcBef>
                <a:spcPct val="20000"/>
              </a:spcBef>
              <a:spcAft>
                <a:spcPct val="0"/>
              </a:spcAft>
              <a:buSzPct val="80000"/>
              <a:buBlip>
                <a:blip r:embed="rId6"/>
              </a:buBlip>
              <a:defRPr sz="2000">
                <a:solidFill>
                  <a:srgbClr val="055685"/>
                </a:solidFill>
                <a:latin typeface="Verdana" panose="020B0604030504040204" pitchFamily="34" charset="0"/>
              </a:defRPr>
            </a:lvl6pPr>
            <a:lvl7pPr marL="2971800" indent="-228600" eaLnBrk="0" fontAlgn="base" hangingPunct="0">
              <a:spcBef>
                <a:spcPct val="20000"/>
              </a:spcBef>
              <a:spcAft>
                <a:spcPct val="0"/>
              </a:spcAft>
              <a:buSzPct val="80000"/>
              <a:buBlip>
                <a:blip r:embed="rId6"/>
              </a:buBlip>
              <a:defRPr sz="2000">
                <a:solidFill>
                  <a:srgbClr val="055685"/>
                </a:solidFill>
                <a:latin typeface="Verdana" panose="020B0604030504040204" pitchFamily="34" charset="0"/>
              </a:defRPr>
            </a:lvl7pPr>
            <a:lvl8pPr marL="3429000" indent="-228600" eaLnBrk="0" fontAlgn="base" hangingPunct="0">
              <a:spcBef>
                <a:spcPct val="20000"/>
              </a:spcBef>
              <a:spcAft>
                <a:spcPct val="0"/>
              </a:spcAft>
              <a:buSzPct val="80000"/>
              <a:buBlip>
                <a:blip r:embed="rId6"/>
              </a:buBlip>
              <a:defRPr sz="2000">
                <a:solidFill>
                  <a:srgbClr val="055685"/>
                </a:solidFill>
                <a:latin typeface="Verdana" panose="020B0604030504040204" pitchFamily="34" charset="0"/>
              </a:defRPr>
            </a:lvl8pPr>
            <a:lvl9pPr marL="3886200" indent="-228600" eaLnBrk="0" fontAlgn="base" hangingPunct="0">
              <a:spcBef>
                <a:spcPct val="20000"/>
              </a:spcBef>
              <a:spcAft>
                <a:spcPct val="0"/>
              </a:spcAft>
              <a:buSzPct val="80000"/>
              <a:buBlip>
                <a:blip r:embed="rId6"/>
              </a:buBlip>
              <a:defRPr sz="2000">
                <a:solidFill>
                  <a:srgbClr val="055685"/>
                </a:solidFill>
                <a:latin typeface="Verdana" panose="020B0604030504040204" pitchFamily="34" charset="0"/>
              </a:defRPr>
            </a:lvl9pPr>
          </a:lstStyle>
          <a:p>
            <a:pPr eaLnBrk="1" hangingPunct="1">
              <a:buSzPct val="60000"/>
              <a:buFontTx/>
              <a:buNone/>
            </a:pPr>
            <a:r>
              <a:rPr lang="en-GB" altLang="en-US" sz="1600" i="1" dirty="0">
                <a:solidFill>
                  <a:srgbClr val="007FC2"/>
                </a:solidFill>
                <a:latin typeface="Calibri" panose="020F0502020204030204" pitchFamily="34" charset="0"/>
              </a:rPr>
              <a:t>Other regulations and guidance:</a:t>
            </a:r>
          </a:p>
          <a:p>
            <a:pPr eaLnBrk="1" hangingPunct="1">
              <a:buSzPct val="60000"/>
              <a:buFontTx/>
              <a:buNone/>
            </a:pPr>
            <a:endParaRPr lang="en-GB" altLang="en-US" sz="1600" i="1" dirty="0">
              <a:solidFill>
                <a:srgbClr val="007FC2"/>
              </a:solidFill>
              <a:latin typeface="Calibri" panose="020F0502020204030204" pitchFamily="34" charset="0"/>
            </a:endParaRPr>
          </a:p>
          <a:p>
            <a:pPr eaLnBrk="1" hangingPunct="1">
              <a:buSzPct val="60000"/>
              <a:buFontTx/>
              <a:buNone/>
            </a:pPr>
            <a:endParaRPr lang="en-GB" altLang="en-US" sz="1600" i="1" dirty="0">
              <a:solidFill>
                <a:srgbClr val="007FC2"/>
              </a:solidFill>
              <a:latin typeface="Calibri" panose="020F0502020204030204" pitchFamily="34" charset="0"/>
            </a:endParaRPr>
          </a:p>
        </p:txBody>
      </p:sp>
      <p:sp>
        <p:nvSpPr>
          <p:cNvPr id="12" name="Text Placeholder 1">
            <a:extLst>
              <a:ext uri="{FF2B5EF4-FFF2-40B4-BE49-F238E27FC236}">
                <a16:creationId xmlns:a16="http://schemas.microsoft.com/office/drawing/2014/main" id="{47349C59-D7DA-4CF4-8E60-EB600E907855}"/>
              </a:ext>
            </a:extLst>
          </p:cNvPr>
          <p:cNvSpPr>
            <a:spLocks noGrp="1"/>
          </p:cNvSpPr>
          <p:nvPr>
            <p:ph type="body" sz="quarter" idx="16"/>
          </p:nvPr>
        </p:nvSpPr>
        <p:spPr>
          <a:xfrm>
            <a:off x="144463" y="149225"/>
            <a:ext cx="8820150" cy="655638"/>
          </a:xfrm>
        </p:spPr>
        <p:txBody>
          <a:bodyPr/>
          <a:lstStyle/>
          <a:p>
            <a:pPr algn="ctr"/>
            <a:r>
              <a:rPr lang="en-GB" dirty="0"/>
              <a:t>EASA – SAE CACRC</a:t>
            </a:r>
          </a:p>
        </p:txBody>
      </p:sp>
      <p:pic>
        <p:nvPicPr>
          <p:cNvPr id="3" name="Picture 2">
            <a:extLst>
              <a:ext uri="{FF2B5EF4-FFF2-40B4-BE49-F238E27FC236}">
                <a16:creationId xmlns:a16="http://schemas.microsoft.com/office/drawing/2014/main" id="{0509FE39-F581-44AB-AD71-B97E36474AAB}"/>
              </a:ext>
            </a:extLst>
          </p:cNvPr>
          <p:cNvPicPr>
            <a:picLocks noChangeAspect="1"/>
          </p:cNvPicPr>
          <p:nvPr/>
        </p:nvPicPr>
        <p:blipFill>
          <a:blip r:embed="rId7"/>
          <a:stretch>
            <a:fillRect/>
          </a:stretch>
        </p:blipFill>
        <p:spPr>
          <a:xfrm>
            <a:off x="3228491" y="933032"/>
            <a:ext cx="5393252" cy="4002210"/>
          </a:xfrm>
          <a:prstGeom prst="rect">
            <a:avLst/>
          </a:prstGeom>
        </p:spPr>
      </p:pic>
    </p:spTree>
    <p:extLst>
      <p:ext uri="{BB962C8B-B14F-4D97-AF65-F5344CB8AC3E}">
        <p14:creationId xmlns:p14="http://schemas.microsoft.com/office/powerpoint/2010/main" val="13635641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a:spLocks noGrp="1" noChangeArrowheads="1"/>
          </p:cNvSpPr>
          <p:nvPr>
            <p:ph type="body" sz="quarter" idx="17"/>
          </p:nvPr>
        </p:nvSpPr>
        <p:spPr bwMode="auto">
          <a:xfrm>
            <a:off x="220450" y="676149"/>
            <a:ext cx="87447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0000"/>
              <a:buBlip>
                <a:blip r:embed="rId2"/>
              </a:buBlip>
              <a:defRPr sz="3200">
                <a:solidFill>
                  <a:srgbClr val="055685"/>
                </a:solidFill>
                <a:latin typeface="Verdana" panose="020B0604030504040204" pitchFamily="34" charset="0"/>
              </a:defRPr>
            </a:lvl1pPr>
            <a:lvl2pPr marL="742950" indent="-285750">
              <a:spcBef>
                <a:spcPct val="20000"/>
              </a:spcBef>
              <a:buSzPct val="80000"/>
              <a:buBlip>
                <a:blip r:embed="rId3"/>
              </a:buBlip>
              <a:defRPr sz="2800">
                <a:solidFill>
                  <a:srgbClr val="055685"/>
                </a:solidFill>
                <a:latin typeface="Verdana" panose="020B0604030504040204" pitchFamily="34" charset="0"/>
              </a:defRPr>
            </a:lvl2pPr>
            <a:lvl3pPr marL="1143000" indent="-228600">
              <a:spcBef>
                <a:spcPct val="20000"/>
              </a:spcBef>
              <a:buSzPct val="80000"/>
              <a:buBlip>
                <a:blip r:embed="rId4"/>
              </a:buBlip>
              <a:defRPr sz="2400">
                <a:solidFill>
                  <a:srgbClr val="055685"/>
                </a:solidFill>
                <a:latin typeface="Verdana" panose="020B0604030504040204" pitchFamily="34" charset="0"/>
              </a:defRPr>
            </a:lvl3pPr>
            <a:lvl4pPr marL="1600200" indent="-228600">
              <a:spcBef>
                <a:spcPct val="20000"/>
              </a:spcBef>
              <a:buSzPct val="80000"/>
              <a:buBlip>
                <a:blip r:embed="rId5"/>
              </a:buBlip>
              <a:defRPr sz="2000">
                <a:solidFill>
                  <a:srgbClr val="055685"/>
                </a:solidFill>
                <a:latin typeface="Verdana" panose="020B0604030504040204" pitchFamily="34" charset="0"/>
              </a:defRPr>
            </a:lvl4pPr>
            <a:lvl5pPr marL="2057400" indent="-228600">
              <a:spcBef>
                <a:spcPct val="20000"/>
              </a:spcBef>
              <a:buSzPct val="80000"/>
              <a:buBlip>
                <a:blip r:embed="rId6"/>
              </a:buBlip>
              <a:defRPr sz="2000">
                <a:solidFill>
                  <a:srgbClr val="055685"/>
                </a:solidFill>
                <a:latin typeface="Verdana" panose="020B0604030504040204" pitchFamily="34" charset="0"/>
              </a:defRPr>
            </a:lvl5pPr>
            <a:lvl6pPr marL="2514600" indent="-228600" eaLnBrk="0" fontAlgn="base" hangingPunct="0">
              <a:spcBef>
                <a:spcPct val="20000"/>
              </a:spcBef>
              <a:spcAft>
                <a:spcPct val="0"/>
              </a:spcAft>
              <a:buSzPct val="80000"/>
              <a:buBlip>
                <a:blip r:embed="rId6"/>
              </a:buBlip>
              <a:defRPr sz="2000">
                <a:solidFill>
                  <a:srgbClr val="055685"/>
                </a:solidFill>
                <a:latin typeface="Verdana" panose="020B0604030504040204" pitchFamily="34" charset="0"/>
              </a:defRPr>
            </a:lvl6pPr>
            <a:lvl7pPr marL="2971800" indent="-228600" eaLnBrk="0" fontAlgn="base" hangingPunct="0">
              <a:spcBef>
                <a:spcPct val="20000"/>
              </a:spcBef>
              <a:spcAft>
                <a:spcPct val="0"/>
              </a:spcAft>
              <a:buSzPct val="80000"/>
              <a:buBlip>
                <a:blip r:embed="rId6"/>
              </a:buBlip>
              <a:defRPr sz="2000">
                <a:solidFill>
                  <a:srgbClr val="055685"/>
                </a:solidFill>
                <a:latin typeface="Verdana" panose="020B0604030504040204" pitchFamily="34" charset="0"/>
              </a:defRPr>
            </a:lvl7pPr>
            <a:lvl8pPr marL="3429000" indent="-228600" eaLnBrk="0" fontAlgn="base" hangingPunct="0">
              <a:spcBef>
                <a:spcPct val="20000"/>
              </a:spcBef>
              <a:spcAft>
                <a:spcPct val="0"/>
              </a:spcAft>
              <a:buSzPct val="80000"/>
              <a:buBlip>
                <a:blip r:embed="rId6"/>
              </a:buBlip>
              <a:defRPr sz="2000">
                <a:solidFill>
                  <a:srgbClr val="055685"/>
                </a:solidFill>
                <a:latin typeface="Verdana" panose="020B0604030504040204" pitchFamily="34" charset="0"/>
              </a:defRPr>
            </a:lvl8pPr>
            <a:lvl9pPr marL="3886200" indent="-228600" eaLnBrk="0" fontAlgn="base" hangingPunct="0">
              <a:spcBef>
                <a:spcPct val="20000"/>
              </a:spcBef>
              <a:spcAft>
                <a:spcPct val="0"/>
              </a:spcAft>
              <a:buSzPct val="80000"/>
              <a:buBlip>
                <a:blip r:embed="rId6"/>
              </a:buBlip>
              <a:defRPr sz="2000">
                <a:solidFill>
                  <a:srgbClr val="055685"/>
                </a:solidFill>
                <a:latin typeface="Verdana" panose="020B0604030504040204" pitchFamily="34" charset="0"/>
              </a:defRPr>
            </a:lvl9pPr>
          </a:lstStyle>
          <a:p>
            <a:pPr eaLnBrk="1" hangingPunct="1">
              <a:buSzPct val="60000"/>
              <a:buFontTx/>
              <a:buNone/>
              <a:defRPr/>
            </a:pPr>
            <a:r>
              <a:rPr lang="en-GB" altLang="en-US" sz="2400" dirty="0">
                <a:latin typeface="Calibri" panose="020F0502020204030204" pitchFamily="34" charset="0"/>
              </a:rPr>
              <a:t>		</a:t>
            </a:r>
            <a:endParaRPr lang="en-GB" altLang="en-US" sz="2000" dirty="0">
              <a:latin typeface="Calibri" panose="020F0502020204030204" pitchFamily="34" charset="0"/>
            </a:endParaRPr>
          </a:p>
        </p:txBody>
      </p:sp>
      <p:sp>
        <p:nvSpPr>
          <p:cNvPr id="5" name="Rectangle 4"/>
          <p:cNvSpPr/>
          <p:nvPr/>
        </p:nvSpPr>
        <p:spPr>
          <a:xfrm>
            <a:off x="2348542" y="3208358"/>
            <a:ext cx="4572000" cy="1026563"/>
          </a:xfrm>
          <a:prstGeom prst="rect">
            <a:avLst/>
          </a:prstGeom>
        </p:spPr>
        <p:txBody>
          <a:bodyPr>
            <a:spAutoFit/>
          </a:bodyPr>
          <a:lstStyle/>
          <a:p>
            <a:pPr algn="ctr">
              <a:lnSpc>
                <a:spcPct val="50000"/>
              </a:lnSpc>
            </a:pPr>
            <a:r>
              <a:rPr lang="pt-BR" altLang="en-US" sz="2800" dirty="0">
                <a:solidFill>
                  <a:schemeClr val="bg1"/>
                </a:solidFill>
              </a:rPr>
              <a:t>571</a:t>
            </a:r>
          </a:p>
          <a:p>
            <a:pPr algn="ctr">
              <a:lnSpc>
                <a:spcPct val="50000"/>
              </a:lnSpc>
            </a:pPr>
            <a:r>
              <a:rPr lang="pt-BR" altLang="en-US" dirty="0">
                <a:solidFill>
                  <a:schemeClr val="bg1"/>
                </a:solidFill>
              </a:rPr>
              <a:t>S.Waite</a:t>
            </a:r>
          </a:p>
          <a:p>
            <a:pPr algn="ctr">
              <a:lnSpc>
                <a:spcPct val="50000"/>
              </a:lnSpc>
            </a:pPr>
            <a:r>
              <a:rPr lang="pt-BR" altLang="en-US" dirty="0">
                <a:solidFill>
                  <a:schemeClr val="bg1"/>
                </a:solidFill>
              </a:rPr>
              <a:t>   </a:t>
            </a:r>
          </a:p>
          <a:p>
            <a:pPr algn="ctr">
              <a:lnSpc>
                <a:spcPct val="50000"/>
              </a:lnSpc>
            </a:pPr>
            <a:r>
              <a:rPr lang="pt-BR" altLang="en-US" dirty="0">
                <a:solidFill>
                  <a:schemeClr val="bg1"/>
                </a:solidFill>
              </a:rPr>
              <a:t> Senior Expert - Materials</a:t>
            </a:r>
          </a:p>
          <a:p>
            <a:pPr algn="ctr">
              <a:lnSpc>
                <a:spcPct val="50000"/>
              </a:lnSpc>
            </a:pPr>
            <a:endParaRPr lang="pt-BR" altLang="en-US" dirty="0">
              <a:solidFill>
                <a:schemeClr val="bg1"/>
              </a:solidFill>
            </a:endParaRPr>
          </a:p>
          <a:p>
            <a:pPr algn="ctr">
              <a:lnSpc>
                <a:spcPct val="50000"/>
              </a:lnSpc>
            </a:pPr>
            <a:r>
              <a:rPr lang="pt-BR" altLang="en-US" dirty="0">
                <a:solidFill>
                  <a:schemeClr val="bg1"/>
                </a:solidFill>
              </a:rPr>
              <a:t> Certification Directorate571</a:t>
            </a:r>
            <a:endParaRPr lang="en-GB" dirty="0">
              <a:solidFill>
                <a:schemeClr val="bg1"/>
              </a:solidFill>
            </a:endParaRPr>
          </a:p>
        </p:txBody>
      </p:sp>
      <p:sp>
        <p:nvSpPr>
          <p:cNvPr id="6" name="TextBox 1"/>
          <p:cNvSpPr txBox="1">
            <a:spLocks noChangeArrowheads="1"/>
          </p:cNvSpPr>
          <p:nvPr/>
        </p:nvSpPr>
        <p:spPr bwMode="auto">
          <a:xfrm>
            <a:off x="220450" y="553376"/>
            <a:ext cx="8712200" cy="929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0000"/>
              <a:buBlip>
                <a:blip r:embed="rId2"/>
              </a:buBlip>
              <a:defRPr sz="3200">
                <a:solidFill>
                  <a:srgbClr val="055685"/>
                </a:solidFill>
                <a:latin typeface="Verdana" panose="020B0604030504040204" pitchFamily="34" charset="0"/>
              </a:defRPr>
            </a:lvl1pPr>
            <a:lvl2pPr marL="742950" indent="-285750">
              <a:spcBef>
                <a:spcPct val="20000"/>
              </a:spcBef>
              <a:buSzPct val="80000"/>
              <a:buBlip>
                <a:blip r:embed="rId3"/>
              </a:buBlip>
              <a:defRPr sz="2800">
                <a:solidFill>
                  <a:srgbClr val="055685"/>
                </a:solidFill>
                <a:latin typeface="Verdana" panose="020B0604030504040204" pitchFamily="34" charset="0"/>
              </a:defRPr>
            </a:lvl2pPr>
            <a:lvl3pPr marL="1143000" indent="-228600">
              <a:spcBef>
                <a:spcPct val="20000"/>
              </a:spcBef>
              <a:buSzPct val="80000"/>
              <a:buBlip>
                <a:blip r:embed="rId4"/>
              </a:buBlip>
              <a:defRPr sz="2400">
                <a:solidFill>
                  <a:srgbClr val="055685"/>
                </a:solidFill>
                <a:latin typeface="Verdana" panose="020B0604030504040204" pitchFamily="34" charset="0"/>
              </a:defRPr>
            </a:lvl3pPr>
            <a:lvl4pPr marL="1600200" indent="-228600">
              <a:spcBef>
                <a:spcPct val="20000"/>
              </a:spcBef>
              <a:buSzPct val="80000"/>
              <a:buBlip>
                <a:blip r:embed="rId5"/>
              </a:buBlip>
              <a:defRPr sz="2000">
                <a:solidFill>
                  <a:srgbClr val="055685"/>
                </a:solidFill>
                <a:latin typeface="Verdana" panose="020B0604030504040204" pitchFamily="34" charset="0"/>
              </a:defRPr>
            </a:lvl4pPr>
            <a:lvl5pPr marL="2057400" indent="-228600">
              <a:spcBef>
                <a:spcPct val="20000"/>
              </a:spcBef>
              <a:buSzPct val="80000"/>
              <a:buBlip>
                <a:blip r:embed="rId6"/>
              </a:buBlip>
              <a:defRPr sz="2000">
                <a:solidFill>
                  <a:srgbClr val="055685"/>
                </a:solidFill>
                <a:latin typeface="Verdana" panose="020B0604030504040204" pitchFamily="34" charset="0"/>
              </a:defRPr>
            </a:lvl5pPr>
            <a:lvl6pPr marL="2514600" indent="-228600" eaLnBrk="0" fontAlgn="base" hangingPunct="0">
              <a:spcBef>
                <a:spcPct val="20000"/>
              </a:spcBef>
              <a:spcAft>
                <a:spcPct val="0"/>
              </a:spcAft>
              <a:buSzPct val="80000"/>
              <a:buBlip>
                <a:blip r:embed="rId6"/>
              </a:buBlip>
              <a:defRPr sz="2000">
                <a:solidFill>
                  <a:srgbClr val="055685"/>
                </a:solidFill>
                <a:latin typeface="Verdana" panose="020B0604030504040204" pitchFamily="34" charset="0"/>
              </a:defRPr>
            </a:lvl6pPr>
            <a:lvl7pPr marL="2971800" indent="-228600" eaLnBrk="0" fontAlgn="base" hangingPunct="0">
              <a:spcBef>
                <a:spcPct val="20000"/>
              </a:spcBef>
              <a:spcAft>
                <a:spcPct val="0"/>
              </a:spcAft>
              <a:buSzPct val="80000"/>
              <a:buBlip>
                <a:blip r:embed="rId6"/>
              </a:buBlip>
              <a:defRPr sz="2000">
                <a:solidFill>
                  <a:srgbClr val="055685"/>
                </a:solidFill>
                <a:latin typeface="Verdana" panose="020B0604030504040204" pitchFamily="34" charset="0"/>
              </a:defRPr>
            </a:lvl7pPr>
            <a:lvl8pPr marL="3429000" indent="-228600" eaLnBrk="0" fontAlgn="base" hangingPunct="0">
              <a:spcBef>
                <a:spcPct val="20000"/>
              </a:spcBef>
              <a:spcAft>
                <a:spcPct val="0"/>
              </a:spcAft>
              <a:buSzPct val="80000"/>
              <a:buBlip>
                <a:blip r:embed="rId6"/>
              </a:buBlip>
              <a:defRPr sz="2000">
                <a:solidFill>
                  <a:srgbClr val="055685"/>
                </a:solidFill>
                <a:latin typeface="Verdana" panose="020B0604030504040204" pitchFamily="34" charset="0"/>
              </a:defRPr>
            </a:lvl8pPr>
            <a:lvl9pPr marL="3886200" indent="-228600" eaLnBrk="0" fontAlgn="base" hangingPunct="0">
              <a:spcBef>
                <a:spcPct val="20000"/>
              </a:spcBef>
              <a:spcAft>
                <a:spcPct val="0"/>
              </a:spcAft>
              <a:buSzPct val="80000"/>
              <a:buBlip>
                <a:blip r:embed="rId6"/>
              </a:buBlip>
              <a:defRPr sz="2000">
                <a:solidFill>
                  <a:srgbClr val="055685"/>
                </a:solidFill>
                <a:latin typeface="Verdana" panose="020B0604030504040204" pitchFamily="34" charset="0"/>
              </a:defRPr>
            </a:lvl9pPr>
          </a:lstStyle>
          <a:p>
            <a:pPr eaLnBrk="1" hangingPunct="1">
              <a:buSzPct val="60000"/>
              <a:buFontTx/>
              <a:buNone/>
            </a:pPr>
            <a:r>
              <a:rPr lang="en-GB" altLang="en-US" sz="1600" i="1" dirty="0">
                <a:solidFill>
                  <a:srgbClr val="007FC2"/>
                </a:solidFill>
                <a:latin typeface="Calibri" panose="020F0502020204030204" pitchFamily="34" charset="0"/>
              </a:rPr>
              <a:t>Other regulations and guidance:</a:t>
            </a:r>
          </a:p>
          <a:p>
            <a:pPr eaLnBrk="1" hangingPunct="1">
              <a:buSzPct val="60000"/>
              <a:buFontTx/>
              <a:buNone/>
            </a:pPr>
            <a:endParaRPr lang="en-GB" altLang="en-US" sz="1600" i="1" dirty="0">
              <a:solidFill>
                <a:srgbClr val="007FC2"/>
              </a:solidFill>
              <a:latin typeface="Calibri" panose="020F0502020204030204" pitchFamily="34" charset="0"/>
            </a:endParaRPr>
          </a:p>
          <a:p>
            <a:pPr eaLnBrk="1" hangingPunct="1">
              <a:buSzPct val="60000"/>
              <a:buFontTx/>
              <a:buNone/>
            </a:pPr>
            <a:endParaRPr lang="en-GB" altLang="en-US" sz="1600" i="1" dirty="0">
              <a:solidFill>
                <a:srgbClr val="007FC2"/>
              </a:solidFill>
              <a:latin typeface="Calibri" panose="020F0502020204030204" pitchFamily="34" charset="0"/>
            </a:endParaRPr>
          </a:p>
        </p:txBody>
      </p:sp>
      <p:sp>
        <p:nvSpPr>
          <p:cNvPr id="12" name="Text Placeholder 1">
            <a:extLst>
              <a:ext uri="{FF2B5EF4-FFF2-40B4-BE49-F238E27FC236}">
                <a16:creationId xmlns:a16="http://schemas.microsoft.com/office/drawing/2014/main" id="{47349C59-D7DA-4CF4-8E60-EB600E907855}"/>
              </a:ext>
            </a:extLst>
          </p:cNvPr>
          <p:cNvSpPr>
            <a:spLocks noGrp="1"/>
          </p:cNvSpPr>
          <p:nvPr>
            <p:ph type="body" sz="quarter" idx="16"/>
          </p:nvPr>
        </p:nvSpPr>
        <p:spPr>
          <a:xfrm>
            <a:off x="144463" y="149225"/>
            <a:ext cx="8820150" cy="655638"/>
          </a:xfrm>
        </p:spPr>
        <p:txBody>
          <a:bodyPr/>
          <a:lstStyle/>
          <a:p>
            <a:pPr algn="ctr"/>
            <a:r>
              <a:rPr lang="en-GB" dirty="0"/>
              <a:t>EASA – SAE CACRC</a:t>
            </a:r>
          </a:p>
        </p:txBody>
      </p:sp>
      <p:pic>
        <p:nvPicPr>
          <p:cNvPr id="7" name="Picture 6">
            <a:extLst>
              <a:ext uri="{FF2B5EF4-FFF2-40B4-BE49-F238E27FC236}">
                <a16:creationId xmlns:a16="http://schemas.microsoft.com/office/drawing/2014/main" id="{F4F57EAD-3F5B-4E03-A018-4861E772DA98}"/>
              </a:ext>
            </a:extLst>
          </p:cNvPr>
          <p:cNvPicPr>
            <a:picLocks noChangeAspect="1"/>
          </p:cNvPicPr>
          <p:nvPr/>
        </p:nvPicPr>
        <p:blipFill>
          <a:blip r:embed="rId7"/>
          <a:stretch>
            <a:fillRect/>
          </a:stretch>
        </p:blipFill>
        <p:spPr>
          <a:xfrm>
            <a:off x="3184841" y="628170"/>
            <a:ext cx="5814696" cy="4366105"/>
          </a:xfrm>
          <a:prstGeom prst="rect">
            <a:avLst/>
          </a:prstGeom>
        </p:spPr>
      </p:pic>
      <p:pic>
        <p:nvPicPr>
          <p:cNvPr id="8" name="Picture 7">
            <a:extLst>
              <a:ext uri="{FF2B5EF4-FFF2-40B4-BE49-F238E27FC236}">
                <a16:creationId xmlns:a16="http://schemas.microsoft.com/office/drawing/2014/main" id="{D2356E64-AC60-410D-91BD-A5F914F2F502}"/>
              </a:ext>
            </a:extLst>
          </p:cNvPr>
          <p:cNvPicPr>
            <a:picLocks noChangeAspect="1"/>
          </p:cNvPicPr>
          <p:nvPr/>
        </p:nvPicPr>
        <p:blipFill>
          <a:blip r:embed="rId8"/>
          <a:stretch>
            <a:fillRect/>
          </a:stretch>
        </p:blipFill>
        <p:spPr>
          <a:xfrm>
            <a:off x="481205" y="876835"/>
            <a:ext cx="2442881" cy="1828799"/>
          </a:xfrm>
          <a:prstGeom prst="rect">
            <a:avLst/>
          </a:prstGeom>
        </p:spPr>
      </p:pic>
      <p:pic>
        <p:nvPicPr>
          <p:cNvPr id="2" name="Picture 1" descr="A picture containing indoor&#10;&#10;Description automatically generated">
            <a:extLst>
              <a:ext uri="{FF2B5EF4-FFF2-40B4-BE49-F238E27FC236}">
                <a16:creationId xmlns:a16="http://schemas.microsoft.com/office/drawing/2014/main" id="{58967534-3AD4-1177-CDB7-733A8A8FAC81}"/>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926730" y="3208358"/>
            <a:ext cx="1127733" cy="1519426"/>
          </a:xfrm>
          <a:prstGeom prst="rect">
            <a:avLst/>
          </a:prstGeom>
          <a:noFill/>
          <a:ln>
            <a:solidFill>
              <a:schemeClr val="tx1"/>
            </a:solidFill>
          </a:ln>
        </p:spPr>
      </p:pic>
      <p:sp>
        <p:nvSpPr>
          <p:cNvPr id="9" name="TextBox 8">
            <a:extLst>
              <a:ext uri="{FF2B5EF4-FFF2-40B4-BE49-F238E27FC236}">
                <a16:creationId xmlns:a16="http://schemas.microsoft.com/office/drawing/2014/main" id="{35BC733A-DE5D-F757-4661-EF6D21520FEB}"/>
              </a:ext>
            </a:extLst>
          </p:cNvPr>
          <p:cNvSpPr txBox="1"/>
          <p:nvPr/>
        </p:nvSpPr>
        <p:spPr>
          <a:xfrm>
            <a:off x="269547" y="3591270"/>
            <a:ext cx="1561599" cy="646331"/>
          </a:xfrm>
          <a:prstGeom prst="rect">
            <a:avLst/>
          </a:prstGeom>
          <a:noFill/>
        </p:spPr>
        <p:txBody>
          <a:bodyPr wrap="square">
            <a:spAutoFit/>
          </a:bodyPr>
          <a:lstStyle/>
          <a:p>
            <a:r>
              <a:rPr lang="en-US" dirty="0"/>
              <a:t>737NG Aft Bulkhead CVM </a:t>
            </a:r>
            <a:endParaRPr lang="en-GB" dirty="0"/>
          </a:p>
        </p:txBody>
      </p:sp>
    </p:spTree>
    <p:extLst>
      <p:ext uri="{BB962C8B-B14F-4D97-AF65-F5344CB8AC3E}">
        <p14:creationId xmlns:p14="http://schemas.microsoft.com/office/powerpoint/2010/main" val="2964093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a:spLocks noGrp="1" noChangeArrowheads="1"/>
          </p:cNvSpPr>
          <p:nvPr>
            <p:ph type="body" sz="quarter" idx="17"/>
          </p:nvPr>
        </p:nvSpPr>
        <p:spPr bwMode="auto">
          <a:xfrm>
            <a:off x="220450" y="676149"/>
            <a:ext cx="87447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0000"/>
              <a:buBlip>
                <a:blip r:embed="rId2"/>
              </a:buBlip>
              <a:defRPr sz="3200">
                <a:solidFill>
                  <a:srgbClr val="055685"/>
                </a:solidFill>
                <a:latin typeface="Verdana" panose="020B0604030504040204" pitchFamily="34" charset="0"/>
              </a:defRPr>
            </a:lvl1pPr>
            <a:lvl2pPr marL="742950" indent="-285750">
              <a:spcBef>
                <a:spcPct val="20000"/>
              </a:spcBef>
              <a:buSzPct val="80000"/>
              <a:buBlip>
                <a:blip r:embed="rId3"/>
              </a:buBlip>
              <a:defRPr sz="2800">
                <a:solidFill>
                  <a:srgbClr val="055685"/>
                </a:solidFill>
                <a:latin typeface="Verdana" panose="020B0604030504040204" pitchFamily="34" charset="0"/>
              </a:defRPr>
            </a:lvl2pPr>
            <a:lvl3pPr marL="1143000" indent="-228600">
              <a:spcBef>
                <a:spcPct val="20000"/>
              </a:spcBef>
              <a:buSzPct val="80000"/>
              <a:buBlip>
                <a:blip r:embed="rId4"/>
              </a:buBlip>
              <a:defRPr sz="2400">
                <a:solidFill>
                  <a:srgbClr val="055685"/>
                </a:solidFill>
                <a:latin typeface="Verdana" panose="020B0604030504040204" pitchFamily="34" charset="0"/>
              </a:defRPr>
            </a:lvl3pPr>
            <a:lvl4pPr marL="1600200" indent="-228600">
              <a:spcBef>
                <a:spcPct val="20000"/>
              </a:spcBef>
              <a:buSzPct val="80000"/>
              <a:buBlip>
                <a:blip r:embed="rId5"/>
              </a:buBlip>
              <a:defRPr sz="2000">
                <a:solidFill>
                  <a:srgbClr val="055685"/>
                </a:solidFill>
                <a:latin typeface="Verdana" panose="020B0604030504040204" pitchFamily="34" charset="0"/>
              </a:defRPr>
            </a:lvl4pPr>
            <a:lvl5pPr marL="2057400" indent="-228600">
              <a:spcBef>
                <a:spcPct val="20000"/>
              </a:spcBef>
              <a:buSzPct val="80000"/>
              <a:buBlip>
                <a:blip r:embed="rId6"/>
              </a:buBlip>
              <a:defRPr sz="2000">
                <a:solidFill>
                  <a:srgbClr val="055685"/>
                </a:solidFill>
                <a:latin typeface="Verdana" panose="020B0604030504040204" pitchFamily="34" charset="0"/>
              </a:defRPr>
            </a:lvl5pPr>
            <a:lvl6pPr marL="2514600" indent="-228600" eaLnBrk="0" fontAlgn="base" hangingPunct="0">
              <a:spcBef>
                <a:spcPct val="20000"/>
              </a:spcBef>
              <a:spcAft>
                <a:spcPct val="0"/>
              </a:spcAft>
              <a:buSzPct val="80000"/>
              <a:buBlip>
                <a:blip r:embed="rId6"/>
              </a:buBlip>
              <a:defRPr sz="2000">
                <a:solidFill>
                  <a:srgbClr val="055685"/>
                </a:solidFill>
                <a:latin typeface="Verdana" panose="020B0604030504040204" pitchFamily="34" charset="0"/>
              </a:defRPr>
            </a:lvl6pPr>
            <a:lvl7pPr marL="2971800" indent="-228600" eaLnBrk="0" fontAlgn="base" hangingPunct="0">
              <a:spcBef>
                <a:spcPct val="20000"/>
              </a:spcBef>
              <a:spcAft>
                <a:spcPct val="0"/>
              </a:spcAft>
              <a:buSzPct val="80000"/>
              <a:buBlip>
                <a:blip r:embed="rId6"/>
              </a:buBlip>
              <a:defRPr sz="2000">
                <a:solidFill>
                  <a:srgbClr val="055685"/>
                </a:solidFill>
                <a:latin typeface="Verdana" panose="020B0604030504040204" pitchFamily="34" charset="0"/>
              </a:defRPr>
            </a:lvl7pPr>
            <a:lvl8pPr marL="3429000" indent="-228600" eaLnBrk="0" fontAlgn="base" hangingPunct="0">
              <a:spcBef>
                <a:spcPct val="20000"/>
              </a:spcBef>
              <a:spcAft>
                <a:spcPct val="0"/>
              </a:spcAft>
              <a:buSzPct val="80000"/>
              <a:buBlip>
                <a:blip r:embed="rId6"/>
              </a:buBlip>
              <a:defRPr sz="2000">
                <a:solidFill>
                  <a:srgbClr val="055685"/>
                </a:solidFill>
                <a:latin typeface="Verdana" panose="020B0604030504040204" pitchFamily="34" charset="0"/>
              </a:defRPr>
            </a:lvl8pPr>
            <a:lvl9pPr marL="3886200" indent="-228600" eaLnBrk="0" fontAlgn="base" hangingPunct="0">
              <a:spcBef>
                <a:spcPct val="20000"/>
              </a:spcBef>
              <a:spcAft>
                <a:spcPct val="0"/>
              </a:spcAft>
              <a:buSzPct val="80000"/>
              <a:buBlip>
                <a:blip r:embed="rId6"/>
              </a:buBlip>
              <a:defRPr sz="2000">
                <a:solidFill>
                  <a:srgbClr val="055685"/>
                </a:solidFill>
                <a:latin typeface="Verdana" panose="020B0604030504040204" pitchFamily="34" charset="0"/>
              </a:defRPr>
            </a:lvl9pPr>
          </a:lstStyle>
          <a:p>
            <a:pPr eaLnBrk="1" hangingPunct="1">
              <a:buSzPct val="60000"/>
              <a:buFontTx/>
              <a:buNone/>
              <a:defRPr/>
            </a:pPr>
            <a:r>
              <a:rPr lang="en-GB" altLang="en-US" sz="2400" dirty="0">
                <a:latin typeface="Calibri" panose="020F0502020204030204" pitchFamily="34" charset="0"/>
              </a:rPr>
              <a:t>		</a:t>
            </a:r>
            <a:endParaRPr lang="en-GB" altLang="en-US" sz="2000" dirty="0">
              <a:latin typeface="Calibri" panose="020F0502020204030204" pitchFamily="34" charset="0"/>
            </a:endParaRPr>
          </a:p>
        </p:txBody>
      </p:sp>
      <p:sp>
        <p:nvSpPr>
          <p:cNvPr id="5" name="Rectangle 4"/>
          <p:cNvSpPr/>
          <p:nvPr/>
        </p:nvSpPr>
        <p:spPr>
          <a:xfrm>
            <a:off x="2348542" y="3208358"/>
            <a:ext cx="4572000" cy="1026563"/>
          </a:xfrm>
          <a:prstGeom prst="rect">
            <a:avLst/>
          </a:prstGeom>
        </p:spPr>
        <p:txBody>
          <a:bodyPr>
            <a:spAutoFit/>
          </a:bodyPr>
          <a:lstStyle/>
          <a:p>
            <a:pPr algn="ctr">
              <a:lnSpc>
                <a:spcPct val="50000"/>
              </a:lnSpc>
            </a:pPr>
            <a:r>
              <a:rPr lang="pt-BR" altLang="en-US" sz="2800" dirty="0">
                <a:solidFill>
                  <a:schemeClr val="bg1"/>
                </a:solidFill>
              </a:rPr>
              <a:t>571</a:t>
            </a:r>
          </a:p>
          <a:p>
            <a:pPr algn="ctr">
              <a:lnSpc>
                <a:spcPct val="50000"/>
              </a:lnSpc>
            </a:pPr>
            <a:r>
              <a:rPr lang="pt-BR" altLang="en-US" dirty="0">
                <a:solidFill>
                  <a:schemeClr val="bg1"/>
                </a:solidFill>
              </a:rPr>
              <a:t>S.Waite</a:t>
            </a:r>
          </a:p>
          <a:p>
            <a:pPr algn="ctr">
              <a:lnSpc>
                <a:spcPct val="50000"/>
              </a:lnSpc>
            </a:pPr>
            <a:r>
              <a:rPr lang="pt-BR" altLang="en-US" dirty="0">
                <a:solidFill>
                  <a:schemeClr val="bg1"/>
                </a:solidFill>
              </a:rPr>
              <a:t>   </a:t>
            </a:r>
          </a:p>
          <a:p>
            <a:pPr algn="ctr">
              <a:lnSpc>
                <a:spcPct val="50000"/>
              </a:lnSpc>
            </a:pPr>
            <a:r>
              <a:rPr lang="pt-BR" altLang="en-US" dirty="0">
                <a:solidFill>
                  <a:schemeClr val="bg1"/>
                </a:solidFill>
              </a:rPr>
              <a:t> Senior Expert - Materials</a:t>
            </a:r>
          </a:p>
          <a:p>
            <a:pPr algn="ctr">
              <a:lnSpc>
                <a:spcPct val="50000"/>
              </a:lnSpc>
            </a:pPr>
            <a:endParaRPr lang="pt-BR" altLang="en-US" dirty="0">
              <a:solidFill>
                <a:schemeClr val="bg1"/>
              </a:solidFill>
            </a:endParaRPr>
          </a:p>
          <a:p>
            <a:pPr algn="ctr">
              <a:lnSpc>
                <a:spcPct val="50000"/>
              </a:lnSpc>
            </a:pPr>
            <a:r>
              <a:rPr lang="pt-BR" altLang="en-US" dirty="0">
                <a:solidFill>
                  <a:schemeClr val="bg1"/>
                </a:solidFill>
              </a:rPr>
              <a:t> Certification Directorate571</a:t>
            </a:r>
            <a:endParaRPr lang="en-GB" dirty="0">
              <a:solidFill>
                <a:schemeClr val="bg1"/>
              </a:solidFill>
            </a:endParaRPr>
          </a:p>
        </p:txBody>
      </p:sp>
      <p:sp>
        <p:nvSpPr>
          <p:cNvPr id="6" name="TextBox 1"/>
          <p:cNvSpPr txBox="1">
            <a:spLocks noChangeArrowheads="1"/>
          </p:cNvSpPr>
          <p:nvPr/>
        </p:nvSpPr>
        <p:spPr bwMode="auto">
          <a:xfrm>
            <a:off x="143869" y="804318"/>
            <a:ext cx="8712200" cy="929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0000"/>
              <a:buBlip>
                <a:blip r:embed="rId2"/>
              </a:buBlip>
              <a:defRPr sz="3200">
                <a:solidFill>
                  <a:srgbClr val="055685"/>
                </a:solidFill>
                <a:latin typeface="Verdana" panose="020B0604030504040204" pitchFamily="34" charset="0"/>
              </a:defRPr>
            </a:lvl1pPr>
            <a:lvl2pPr marL="742950" indent="-285750">
              <a:spcBef>
                <a:spcPct val="20000"/>
              </a:spcBef>
              <a:buSzPct val="80000"/>
              <a:buBlip>
                <a:blip r:embed="rId3"/>
              </a:buBlip>
              <a:defRPr sz="2800">
                <a:solidFill>
                  <a:srgbClr val="055685"/>
                </a:solidFill>
                <a:latin typeface="Verdana" panose="020B0604030504040204" pitchFamily="34" charset="0"/>
              </a:defRPr>
            </a:lvl2pPr>
            <a:lvl3pPr marL="1143000" indent="-228600">
              <a:spcBef>
                <a:spcPct val="20000"/>
              </a:spcBef>
              <a:buSzPct val="80000"/>
              <a:buBlip>
                <a:blip r:embed="rId4"/>
              </a:buBlip>
              <a:defRPr sz="2400">
                <a:solidFill>
                  <a:srgbClr val="055685"/>
                </a:solidFill>
                <a:latin typeface="Verdana" panose="020B0604030504040204" pitchFamily="34" charset="0"/>
              </a:defRPr>
            </a:lvl3pPr>
            <a:lvl4pPr marL="1600200" indent="-228600">
              <a:spcBef>
                <a:spcPct val="20000"/>
              </a:spcBef>
              <a:buSzPct val="80000"/>
              <a:buBlip>
                <a:blip r:embed="rId5"/>
              </a:buBlip>
              <a:defRPr sz="2000">
                <a:solidFill>
                  <a:srgbClr val="055685"/>
                </a:solidFill>
                <a:latin typeface="Verdana" panose="020B0604030504040204" pitchFamily="34" charset="0"/>
              </a:defRPr>
            </a:lvl4pPr>
            <a:lvl5pPr marL="2057400" indent="-228600">
              <a:spcBef>
                <a:spcPct val="20000"/>
              </a:spcBef>
              <a:buSzPct val="80000"/>
              <a:buBlip>
                <a:blip r:embed="rId6"/>
              </a:buBlip>
              <a:defRPr sz="2000">
                <a:solidFill>
                  <a:srgbClr val="055685"/>
                </a:solidFill>
                <a:latin typeface="Verdana" panose="020B0604030504040204" pitchFamily="34" charset="0"/>
              </a:defRPr>
            </a:lvl5pPr>
            <a:lvl6pPr marL="2514600" indent="-228600" eaLnBrk="0" fontAlgn="base" hangingPunct="0">
              <a:spcBef>
                <a:spcPct val="20000"/>
              </a:spcBef>
              <a:spcAft>
                <a:spcPct val="0"/>
              </a:spcAft>
              <a:buSzPct val="80000"/>
              <a:buBlip>
                <a:blip r:embed="rId6"/>
              </a:buBlip>
              <a:defRPr sz="2000">
                <a:solidFill>
                  <a:srgbClr val="055685"/>
                </a:solidFill>
                <a:latin typeface="Verdana" panose="020B0604030504040204" pitchFamily="34" charset="0"/>
              </a:defRPr>
            </a:lvl6pPr>
            <a:lvl7pPr marL="2971800" indent="-228600" eaLnBrk="0" fontAlgn="base" hangingPunct="0">
              <a:spcBef>
                <a:spcPct val="20000"/>
              </a:spcBef>
              <a:spcAft>
                <a:spcPct val="0"/>
              </a:spcAft>
              <a:buSzPct val="80000"/>
              <a:buBlip>
                <a:blip r:embed="rId6"/>
              </a:buBlip>
              <a:defRPr sz="2000">
                <a:solidFill>
                  <a:srgbClr val="055685"/>
                </a:solidFill>
                <a:latin typeface="Verdana" panose="020B0604030504040204" pitchFamily="34" charset="0"/>
              </a:defRPr>
            </a:lvl7pPr>
            <a:lvl8pPr marL="3429000" indent="-228600" eaLnBrk="0" fontAlgn="base" hangingPunct="0">
              <a:spcBef>
                <a:spcPct val="20000"/>
              </a:spcBef>
              <a:spcAft>
                <a:spcPct val="0"/>
              </a:spcAft>
              <a:buSzPct val="80000"/>
              <a:buBlip>
                <a:blip r:embed="rId6"/>
              </a:buBlip>
              <a:defRPr sz="2000">
                <a:solidFill>
                  <a:srgbClr val="055685"/>
                </a:solidFill>
                <a:latin typeface="Verdana" panose="020B0604030504040204" pitchFamily="34" charset="0"/>
              </a:defRPr>
            </a:lvl8pPr>
            <a:lvl9pPr marL="3886200" indent="-228600" eaLnBrk="0" fontAlgn="base" hangingPunct="0">
              <a:spcBef>
                <a:spcPct val="20000"/>
              </a:spcBef>
              <a:spcAft>
                <a:spcPct val="0"/>
              </a:spcAft>
              <a:buSzPct val="80000"/>
              <a:buBlip>
                <a:blip r:embed="rId6"/>
              </a:buBlip>
              <a:defRPr sz="2000">
                <a:solidFill>
                  <a:srgbClr val="055685"/>
                </a:solidFill>
                <a:latin typeface="Verdana" panose="020B0604030504040204" pitchFamily="34" charset="0"/>
              </a:defRPr>
            </a:lvl9pPr>
          </a:lstStyle>
          <a:p>
            <a:pPr eaLnBrk="1" hangingPunct="1">
              <a:buSzPct val="60000"/>
              <a:buFontTx/>
              <a:buNone/>
            </a:pPr>
            <a:r>
              <a:rPr lang="en-GB" altLang="en-US" sz="1600" i="1" dirty="0">
                <a:solidFill>
                  <a:srgbClr val="007FC2"/>
                </a:solidFill>
                <a:latin typeface="Calibri" panose="020F0502020204030204" pitchFamily="34" charset="0"/>
              </a:rPr>
              <a:t>Other regulations and guidance:</a:t>
            </a:r>
          </a:p>
          <a:p>
            <a:pPr eaLnBrk="1" hangingPunct="1">
              <a:buSzPct val="60000"/>
              <a:buFontTx/>
              <a:buNone/>
            </a:pPr>
            <a:endParaRPr lang="en-GB" altLang="en-US" sz="1600" i="1" dirty="0">
              <a:solidFill>
                <a:srgbClr val="007FC2"/>
              </a:solidFill>
              <a:latin typeface="Calibri" panose="020F0502020204030204" pitchFamily="34" charset="0"/>
            </a:endParaRPr>
          </a:p>
          <a:p>
            <a:pPr eaLnBrk="1" hangingPunct="1">
              <a:buSzPct val="60000"/>
              <a:buFontTx/>
              <a:buNone/>
            </a:pPr>
            <a:endParaRPr lang="en-GB" altLang="en-US" sz="1600" i="1" dirty="0">
              <a:solidFill>
                <a:srgbClr val="007FC2"/>
              </a:solidFill>
              <a:latin typeface="Calibri" panose="020F0502020204030204" pitchFamily="34" charset="0"/>
            </a:endParaRPr>
          </a:p>
        </p:txBody>
      </p:sp>
      <p:sp>
        <p:nvSpPr>
          <p:cNvPr id="12" name="Text Placeholder 1">
            <a:extLst>
              <a:ext uri="{FF2B5EF4-FFF2-40B4-BE49-F238E27FC236}">
                <a16:creationId xmlns:a16="http://schemas.microsoft.com/office/drawing/2014/main" id="{47349C59-D7DA-4CF4-8E60-EB600E907855}"/>
              </a:ext>
            </a:extLst>
          </p:cNvPr>
          <p:cNvSpPr>
            <a:spLocks noGrp="1"/>
          </p:cNvSpPr>
          <p:nvPr>
            <p:ph type="body" sz="quarter" idx="16"/>
          </p:nvPr>
        </p:nvSpPr>
        <p:spPr>
          <a:xfrm>
            <a:off x="144463" y="149225"/>
            <a:ext cx="8820150" cy="655638"/>
          </a:xfrm>
        </p:spPr>
        <p:txBody>
          <a:bodyPr/>
          <a:lstStyle/>
          <a:p>
            <a:pPr algn="ctr"/>
            <a:r>
              <a:rPr lang="en-GB" dirty="0"/>
              <a:t>EASA – SAE CACRC</a:t>
            </a:r>
          </a:p>
        </p:txBody>
      </p:sp>
      <p:pic>
        <p:nvPicPr>
          <p:cNvPr id="3" name="Picture 2">
            <a:extLst>
              <a:ext uri="{FF2B5EF4-FFF2-40B4-BE49-F238E27FC236}">
                <a16:creationId xmlns:a16="http://schemas.microsoft.com/office/drawing/2014/main" id="{1F523A82-773D-4061-AE53-3E8C7CF1543E}"/>
              </a:ext>
            </a:extLst>
          </p:cNvPr>
          <p:cNvPicPr>
            <a:picLocks noChangeAspect="1"/>
          </p:cNvPicPr>
          <p:nvPr/>
        </p:nvPicPr>
        <p:blipFill>
          <a:blip r:embed="rId7"/>
          <a:stretch>
            <a:fillRect/>
          </a:stretch>
        </p:blipFill>
        <p:spPr>
          <a:xfrm>
            <a:off x="3267711" y="589995"/>
            <a:ext cx="5772889" cy="4441484"/>
          </a:xfrm>
          <a:prstGeom prst="rect">
            <a:avLst/>
          </a:prstGeom>
        </p:spPr>
      </p:pic>
    </p:spTree>
    <p:extLst>
      <p:ext uri="{BB962C8B-B14F-4D97-AF65-F5344CB8AC3E}">
        <p14:creationId xmlns:p14="http://schemas.microsoft.com/office/powerpoint/2010/main" val="749733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44173C-2EF7-49AF-AD54-5FA37E0FD771}"/>
              </a:ext>
            </a:extLst>
          </p:cNvPr>
          <p:cNvSpPr>
            <a:spLocks noGrp="1"/>
          </p:cNvSpPr>
          <p:nvPr>
            <p:ph type="body" sz="quarter" idx="16"/>
          </p:nvPr>
        </p:nvSpPr>
        <p:spPr>
          <a:xfrm>
            <a:off x="182112" y="65359"/>
            <a:ext cx="8821430" cy="656391"/>
          </a:xfrm>
        </p:spPr>
        <p:txBody>
          <a:bodyPr/>
          <a:lstStyle/>
          <a:p>
            <a:pPr algn="ctr"/>
            <a:r>
              <a:rPr lang="en-GB" dirty="0"/>
              <a:t>EASA – MORPHO</a:t>
            </a:r>
          </a:p>
          <a:p>
            <a:pPr algn="ctr"/>
            <a:r>
              <a:rPr lang="en-GB" sz="1800" dirty="0"/>
              <a:t>Certification Notes – Structures and Engines related regulations:</a:t>
            </a:r>
          </a:p>
          <a:p>
            <a:r>
              <a:rPr lang="en-GB" sz="1800" dirty="0"/>
              <a:t>Building Blocks – Structures /Materials/</a:t>
            </a:r>
            <a:r>
              <a:rPr lang="en-GB" sz="1800" dirty="0">
                <a:solidFill>
                  <a:srgbClr val="FF0000"/>
                </a:solidFill>
              </a:rPr>
              <a:t>’Engineering Properties</a:t>
            </a:r>
            <a:r>
              <a:rPr lang="en-GB" sz="1800" dirty="0"/>
              <a:t>’:</a:t>
            </a:r>
          </a:p>
          <a:p>
            <a:endParaRPr lang="en-GB" sz="1800" dirty="0"/>
          </a:p>
          <a:p>
            <a:endParaRPr lang="en-GB" sz="1800" dirty="0"/>
          </a:p>
          <a:p>
            <a:endParaRPr lang="en-GB" sz="1800" dirty="0"/>
          </a:p>
          <a:p>
            <a:endParaRPr lang="en-GB" sz="1800" dirty="0"/>
          </a:p>
          <a:p>
            <a:pPr marL="285750" indent="-285750">
              <a:buFontTx/>
              <a:buChar char="-"/>
            </a:pPr>
            <a:r>
              <a:rPr lang="en-GB" sz="1800" dirty="0"/>
              <a:t>CS25.603, 605, 613 </a:t>
            </a:r>
            <a:r>
              <a:rPr lang="en-GB" sz="1800" dirty="0" err="1"/>
              <a:t>amdt</a:t>
            </a:r>
            <a:r>
              <a:rPr lang="en-GB" sz="1800" dirty="0"/>
              <a:t> 27</a:t>
            </a:r>
          </a:p>
          <a:p>
            <a:pPr marL="285750" indent="-285750">
              <a:buFontTx/>
              <a:buChar char="-"/>
            </a:pPr>
            <a:r>
              <a:rPr lang="en-GB" sz="1800" dirty="0"/>
              <a:t>CS25. 571 (F&amp;DT)</a:t>
            </a:r>
          </a:p>
          <a:p>
            <a:pPr marL="285750" indent="-285750">
              <a:buFontTx/>
              <a:buChar char="-"/>
            </a:pPr>
            <a:r>
              <a:rPr lang="en-GB" sz="1800" dirty="0"/>
              <a:t>CS E-70, E-810</a:t>
            </a:r>
          </a:p>
          <a:p>
            <a:pPr marL="285750" indent="-285750">
              <a:buFontTx/>
              <a:buChar char="-"/>
            </a:pPr>
            <a:r>
              <a:rPr lang="en-GB" sz="1800" dirty="0"/>
              <a:t>AMC 20-29 ‘Composite Structures’</a:t>
            </a:r>
            <a:endParaRPr lang="en-GB" sz="1000" dirty="0"/>
          </a:p>
          <a:p>
            <a:r>
              <a:rPr lang="en-GB" sz="1800" dirty="0"/>
              <a:t>		- CMH-17 Rolls Royce presentation (2017)regarding damage categories</a:t>
            </a:r>
          </a:p>
          <a:p>
            <a:r>
              <a:rPr lang="en-GB" sz="1800" dirty="0"/>
              <a:t>		</a:t>
            </a:r>
            <a:r>
              <a:rPr lang="en-GB" sz="1800" b="0" dirty="0"/>
              <a:t>(to be </a:t>
            </a:r>
            <a:r>
              <a:rPr lang="en-GB" sz="1800" b="0" dirty="0">
                <a:solidFill>
                  <a:srgbClr val="FF0000"/>
                </a:solidFill>
              </a:rPr>
              <a:t>adapted for engines?</a:t>
            </a:r>
            <a:r>
              <a:rPr lang="en-GB" sz="1800" b="0" dirty="0"/>
              <a:t>, future CMH-17 revision?)</a:t>
            </a:r>
          </a:p>
          <a:p>
            <a:r>
              <a:rPr lang="en-GB" sz="1800" dirty="0"/>
              <a:t>-     EASA Composite Fan Blade Certification Review Item (CRI)  </a:t>
            </a:r>
            <a:r>
              <a:rPr lang="en-GB" sz="1400" b="0" dirty="0"/>
              <a:t>(using AMC 20-29, see support slides)</a:t>
            </a:r>
          </a:p>
        </p:txBody>
      </p:sp>
      <p:pic>
        <p:nvPicPr>
          <p:cNvPr id="4" name="Picture 3">
            <a:extLst>
              <a:ext uri="{FF2B5EF4-FFF2-40B4-BE49-F238E27FC236}">
                <a16:creationId xmlns:a16="http://schemas.microsoft.com/office/drawing/2014/main" id="{2E23008E-7D47-F39E-844A-3B2F7A1EE10A}"/>
              </a:ext>
            </a:extLst>
          </p:cNvPr>
          <p:cNvPicPr>
            <a:picLocks noChangeAspect="1"/>
          </p:cNvPicPr>
          <p:nvPr/>
        </p:nvPicPr>
        <p:blipFill>
          <a:blip r:embed="rId3"/>
          <a:stretch>
            <a:fillRect/>
          </a:stretch>
        </p:blipFill>
        <p:spPr>
          <a:xfrm>
            <a:off x="6211256" y="1025064"/>
            <a:ext cx="2871032" cy="1946685"/>
          </a:xfrm>
          <a:prstGeom prst="rect">
            <a:avLst/>
          </a:prstGeom>
        </p:spPr>
      </p:pic>
      <p:sp>
        <p:nvSpPr>
          <p:cNvPr id="5" name="TextBox 4">
            <a:extLst>
              <a:ext uri="{FF2B5EF4-FFF2-40B4-BE49-F238E27FC236}">
                <a16:creationId xmlns:a16="http://schemas.microsoft.com/office/drawing/2014/main" id="{D5B407C2-5295-C48D-F4C1-C9E960648637}"/>
              </a:ext>
            </a:extLst>
          </p:cNvPr>
          <p:cNvSpPr txBox="1"/>
          <p:nvPr/>
        </p:nvSpPr>
        <p:spPr>
          <a:xfrm>
            <a:off x="3196679" y="2334289"/>
            <a:ext cx="2946372" cy="954107"/>
          </a:xfrm>
          <a:prstGeom prst="rect">
            <a:avLst/>
          </a:prstGeom>
          <a:solidFill>
            <a:srgbClr val="FFFF00"/>
          </a:solidFill>
        </p:spPr>
        <p:txBody>
          <a:bodyPr wrap="square" rtlCol="0">
            <a:spAutoFit/>
          </a:bodyPr>
          <a:lstStyle/>
          <a:p>
            <a:r>
              <a:rPr lang="en-GB" sz="1400" dirty="0"/>
              <a:t>Manufacturing, e.g.</a:t>
            </a:r>
          </a:p>
          <a:p>
            <a:pPr marL="285750" indent="-285750">
              <a:buFontTx/>
              <a:buChar char="-"/>
            </a:pPr>
            <a:r>
              <a:rPr lang="en-GB" sz="1400" dirty="0"/>
              <a:t>correlation of embedded sensor or tool senor data with engineering properties?</a:t>
            </a:r>
          </a:p>
        </p:txBody>
      </p:sp>
      <p:sp>
        <p:nvSpPr>
          <p:cNvPr id="3" name="TextBox 2">
            <a:extLst>
              <a:ext uri="{FF2B5EF4-FFF2-40B4-BE49-F238E27FC236}">
                <a16:creationId xmlns:a16="http://schemas.microsoft.com/office/drawing/2014/main" id="{76C1B91C-1C08-8800-9D20-C7D53DC7D42D}"/>
              </a:ext>
            </a:extLst>
          </p:cNvPr>
          <p:cNvSpPr txBox="1"/>
          <p:nvPr/>
        </p:nvSpPr>
        <p:spPr>
          <a:xfrm>
            <a:off x="201036" y="1657600"/>
            <a:ext cx="5713034" cy="646331"/>
          </a:xfrm>
          <a:prstGeom prst="rect">
            <a:avLst/>
          </a:prstGeom>
          <a:solidFill>
            <a:srgbClr val="92D050"/>
          </a:solidFill>
        </p:spPr>
        <p:txBody>
          <a:bodyPr wrap="square" rtlCol="0">
            <a:spAutoFit/>
          </a:bodyPr>
          <a:lstStyle/>
          <a:p>
            <a:pPr algn="ctr"/>
            <a:r>
              <a:rPr lang="en-GB" dirty="0"/>
              <a:t>Regulations addressing design, manufacture, and in-service considerations… to be supported by ‘Threat Assessment’</a:t>
            </a:r>
          </a:p>
        </p:txBody>
      </p:sp>
      <p:cxnSp>
        <p:nvCxnSpPr>
          <p:cNvPr id="6" name="Straight Arrow Connector 5">
            <a:extLst>
              <a:ext uri="{FF2B5EF4-FFF2-40B4-BE49-F238E27FC236}">
                <a16:creationId xmlns:a16="http://schemas.microsoft.com/office/drawing/2014/main" id="{53C1A69F-F0B2-9306-0351-5B5BECCCEB2C}"/>
              </a:ext>
            </a:extLst>
          </p:cNvPr>
          <p:cNvCxnSpPr>
            <a:cxnSpLocks/>
          </p:cNvCxnSpPr>
          <p:nvPr/>
        </p:nvCxnSpPr>
        <p:spPr>
          <a:xfrm flipH="1">
            <a:off x="1895795" y="2369570"/>
            <a:ext cx="466916" cy="111701"/>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0F457EBA-125D-DB51-0D10-0598C56A3B56}"/>
              </a:ext>
            </a:extLst>
          </p:cNvPr>
          <p:cNvSpPr txBox="1"/>
          <p:nvPr/>
        </p:nvSpPr>
        <p:spPr>
          <a:xfrm>
            <a:off x="6014174" y="2721499"/>
            <a:ext cx="2989368" cy="954107"/>
          </a:xfrm>
          <a:prstGeom prst="rect">
            <a:avLst/>
          </a:prstGeom>
          <a:solidFill>
            <a:srgbClr val="00B0F0"/>
          </a:solidFill>
        </p:spPr>
        <p:txBody>
          <a:bodyPr wrap="square" rtlCol="0">
            <a:spAutoFit/>
          </a:bodyPr>
          <a:lstStyle/>
          <a:p>
            <a:r>
              <a:rPr lang="en-GB" sz="1400" dirty="0"/>
              <a:t>In-service, e.g.</a:t>
            </a:r>
          </a:p>
          <a:p>
            <a:r>
              <a:rPr lang="en-GB" sz="1400" dirty="0"/>
              <a:t>- impact of sensors upon ‘engineering properties, e.g. strength, stiffness, fracture toughness, fatigue etc?</a:t>
            </a:r>
          </a:p>
        </p:txBody>
      </p:sp>
      <p:sp>
        <p:nvSpPr>
          <p:cNvPr id="10" name="TextBox 9">
            <a:extLst>
              <a:ext uri="{FF2B5EF4-FFF2-40B4-BE49-F238E27FC236}">
                <a16:creationId xmlns:a16="http://schemas.microsoft.com/office/drawing/2014/main" id="{54E85E6C-6601-45BF-E78F-32E75BEFDC41}"/>
              </a:ext>
            </a:extLst>
          </p:cNvPr>
          <p:cNvSpPr txBox="1"/>
          <p:nvPr/>
        </p:nvSpPr>
        <p:spPr>
          <a:xfrm>
            <a:off x="201036" y="206966"/>
            <a:ext cx="3259353" cy="1384995"/>
          </a:xfrm>
          <a:prstGeom prst="rect">
            <a:avLst/>
          </a:prstGeom>
          <a:solidFill>
            <a:schemeClr val="accent6"/>
          </a:solidFill>
        </p:spPr>
        <p:txBody>
          <a:bodyPr wrap="square" rtlCol="0">
            <a:spAutoFit/>
          </a:bodyPr>
          <a:lstStyle/>
          <a:p>
            <a:r>
              <a:rPr lang="en-GB" sz="1400" dirty="0"/>
              <a:t>Design, e.g.</a:t>
            </a:r>
          </a:p>
          <a:p>
            <a:r>
              <a:rPr lang="en-GB" sz="1400" dirty="0"/>
              <a:t>- impact of sensors upon Modelling and Simulation, and necessary substantiation test and analysis pyramid definition?   Anisotropy and competing failure modes suggests need for more testing, not less!</a:t>
            </a:r>
          </a:p>
        </p:txBody>
      </p:sp>
    </p:spTree>
    <p:extLst>
      <p:ext uri="{BB962C8B-B14F-4D97-AF65-F5344CB8AC3E}">
        <p14:creationId xmlns:p14="http://schemas.microsoft.com/office/powerpoint/2010/main" val="796603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pPr algn="ctr"/>
            <a:r>
              <a:rPr lang="en-GB" dirty="0"/>
              <a:t>SHM – R&amp;D</a:t>
            </a:r>
          </a:p>
        </p:txBody>
      </p:sp>
      <p:sp>
        <p:nvSpPr>
          <p:cNvPr id="4" name="TextBox 1"/>
          <p:cNvSpPr txBox="1">
            <a:spLocks noGrp="1" noChangeArrowheads="1"/>
          </p:cNvSpPr>
          <p:nvPr>
            <p:ph type="body" sz="quarter" idx="17"/>
          </p:nvPr>
        </p:nvSpPr>
        <p:spPr bwMode="auto">
          <a:xfrm>
            <a:off x="220450" y="805570"/>
            <a:ext cx="8744757" cy="2129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0000"/>
              <a:buBlip>
                <a:blip r:embed="rId2"/>
              </a:buBlip>
              <a:defRPr sz="3200">
                <a:solidFill>
                  <a:srgbClr val="055685"/>
                </a:solidFill>
                <a:latin typeface="Verdana" panose="020B0604030504040204" pitchFamily="34" charset="0"/>
              </a:defRPr>
            </a:lvl1pPr>
            <a:lvl2pPr marL="742950" indent="-285750">
              <a:spcBef>
                <a:spcPct val="20000"/>
              </a:spcBef>
              <a:buSzPct val="80000"/>
              <a:buBlip>
                <a:blip r:embed="rId3"/>
              </a:buBlip>
              <a:defRPr sz="2800">
                <a:solidFill>
                  <a:srgbClr val="055685"/>
                </a:solidFill>
                <a:latin typeface="Verdana" panose="020B0604030504040204" pitchFamily="34" charset="0"/>
              </a:defRPr>
            </a:lvl2pPr>
            <a:lvl3pPr marL="1143000" indent="-228600">
              <a:spcBef>
                <a:spcPct val="20000"/>
              </a:spcBef>
              <a:buSzPct val="80000"/>
              <a:buBlip>
                <a:blip r:embed="rId4"/>
              </a:buBlip>
              <a:defRPr sz="2400">
                <a:solidFill>
                  <a:srgbClr val="055685"/>
                </a:solidFill>
                <a:latin typeface="Verdana" panose="020B0604030504040204" pitchFamily="34" charset="0"/>
              </a:defRPr>
            </a:lvl3pPr>
            <a:lvl4pPr marL="1600200" indent="-228600">
              <a:spcBef>
                <a:spcPct val="20000"/>
              </a:spcBef>
              <a:buSzPct val="80000"/>
              <a:buBlip>
                <a:blip r:embed="rId5"/>
              </a:buBlip>
              <a:defRPr sz="2000">
                <a:solidFill>
                  <a:srgbClr val="055685"/>
                </a:solidFill>
                <a:latin typeface="Verdana" panose="020B0604030504040204" pitchFamily="34" charset="0"/>
              </a:defRPr>
            </a:lvl4pPr>
            <a:lvl5pPr marL="2057400" indent="-228600">
              <a:spcBef>
                <a:spcPct val="20000"/>
              </a:spcBef>
              <a:buSzPct val="80000"/>
              <a:buBlip>
                <a:blip r:embed="rId6"/>
              </a:buBlip>
              <a:defRPr sz="2000">
                <a:solidFill>
                  <a:srgbClr val="055685"/>
                </a:solidFill>
                <a:latin typeface="Verdana" panose="020B0604030504040204" pitchFamily="34" charset="0"/>
              </a:defRPr>
            </a:lvl5pPr>
            <a:lvl6pPr marL="2514600" indent="-228600" eaLnBrk="0" fontAlgn="base" hangingPunct="0">
              <a:spcBef>
                <a:spcPct val="20000"/>
              </a:spcBef>
              <a:spcAft>
                <a:spcPct val="0"/>
              </a:spcAft>
              <a:buSzPct val="80000"/>
              <a:buBlip>
                <a:blip r:embed="rId6"/>
              </a:buBlip>
              <a:defRPr sz="2000">
                <a:solidFill>
                  <a:srgbClr val="055685"/>
                </a:solidFill>
                <a:latin typeface="Verdana" panose="020B0604030504040204" pitchFamily="34" charset="0"/>
              </a:defRPr>
            </a:lvl6pPr>
            <a:lvl7pPr marL="2971800" indent="-228600" eaLnBrk="0" fontAlgn="base" hangingPunct="0">
              <a:spcBef>
                <a:spcPct val="20000"/>
              </a:spcBef>
              <a:spcAft>
                <a:spcPct val="0"/>
              </a:spcAft>
              <a:buSzPct val="80000"/>
              <a:buBlip>
                <a:blip r:embed="rId6"/>
              </a:buBlip>
              <a:defRPr sz="2000">
                <a:solidFill>
                  <a:srgbClr val="055685"/>
                </a:solidFill>
                <a:latin typeface="Verdana" panose="020B0604030504040204" pitchFamily="34" charset="0"/>
              </a:defRPr>
            </a:lvl7pPr>
            <a:lvl8pPr marL="3429000" indent="-228600" eaLnBrk="0" fontAlgn="base" hangingPunct="0">
              <a:spcBef>
                <a:spcPct val="20000"/>
              </a:spcBef>
              <a:spcAft>
                <a:spcPct val="0"/>
              </a:spcAft>
              <a:buSzPct val="80000"/>
              <a:buBlip>
                <a:blip r:embed="rId6"/>
              </a:buBlip>
              <a:defRPr sz="2000">
                <a:solidFill>
                  <a:srgbClr val="055685"/>
                </a:solidFill>
                <a:latin typeface="Verdana" panose="020B0604030504040204" pitchFamily="34" charset="0"/>
              </a:defRPr>
            </a:lvl8pPr>
            <a:lvl9pPr marL="3886200" indent="-228600" eaLnBrk="0" fontAlgn="base" hangingPunct="0">
              <a:spcBef>
                <a:spcPct val="20000"/>
              </a:spcBef>
              <a:spcAft>
                <a:spcPct val="0"/>
              </a:spcAft>
              <a:buSzPct val="80000"/>
              <a:buBlip>
                <a:blip r:embed="rId6"/>
              </a:buBlip>
              <a:defRPr sz="2000">
                <a:solidFill>
                  <a:srgbClr val="055685"/>
                </a:solidFill>
                <a:latin typeface="Verdana" panose="020B0604030504040204" pitchFamily="34" charset="0"/>
              </a:defRPr>
            </a:lvl9pPr>
          </a:lstStyle>
          <a:p>
            <a:pPr marL="914400" lvl="2" indent="0">
              <a:buSzPct val="60000"/>
              <a:buNone/>
              <a:defRPr/>
            </a:pPr>
            <a:endParaRPr lang="en-GB" altLang="en-US" sz="1600" dirty="0">
              <a:latin typeface="Calibri" panose="020F0502020204030204" pitchFamily="34" charset="0"/>
            </a:endParaRPr>
          </a:p>
          <a:p>
            <a:pPr lvl="2">
              <a:buSzPct val="60000"/>
              <a:buFontTx/>
              <a:buChar char="-"/>
              <a:defRPr/>
            </a:pPr>
            <a:endParaRPr lang="en-GB" altLang="en-US" sz="1600" dirty="0">
              <a:latin typeface="Calibri" panose="020F0502020204030204" pitchFamily="34" charset="0"/>
            </a:endParaRPr>
          </a:p>
          <a:p>
            <a:pPr lvl="1">
              <a:buSzPct val="60000"/>
              <a:buFontTx/>
              <a:buChar char="-"/>
              <a:defRPr/>
            </a:pPr>
            <a:endParaRPr lang="en-GB" altLang="en-US" sz="2000" dirty="0">
              <a:latin typeface="Calibri" panose="020F0502020204030204" pitchFamily="34" charset="0"/>
            </a:endParaRPr>
          </a:p>
          <a:p>
            <a:pPr algn="ctr" eaLnBrk="1" hangingPunct="1">
              <a:buSzPct val="60000"/>
              <a:buFontTx/>
              <a:buNone/>
              <a:defRPr/>
            </a:pPr>
            <a:r>
              <a:rPr lang="en-GB" altLang="en-US" sz="2400" dirty="0">
                <a:latin typeface="Calibri" panose="020F0502020204030204" pitchFamily="34" charset="0"/>
              </a:rPr>
              <a:t> </a:t>
            </a:r>
          </a:p>
          <a:p>
            <a:pPr eaLnBrk="1" hangingPunct="1">
              <a:buSzPct val="60000"/>
              <a:buFontTx/>
              <a:buNone/>
              <a:defRPr/>
            </a:pPr>
            <a:endParaRPr lang="en-GB" altLang="en-US" sz="1800" dirty="0">
              <a:latin typeface="Calibri" panose="020F0502020204030204" pitchFamily="34" charset="0"/>
            </a:endParaRPr>
          </a:p>
          <a:p>
            <a:pPr eaLnBrk="1" hangingPunct="1">
              <a:buSzPct val="60000"/>
              <a:buFontTx/>
              <a:buNone/>
              <a:defRPr/>
            </a:pPr>
            <a:r>
              <a:rPr lang="en-GB" altLang="en-US" sz="1800" dirty="0">
                <a:latin typeface="Calibri" panose="020F0502020204030204" pitchFamily="34" charset="0"/>
              </a:rPr>
              <a:t>		</a:t>
            </a:r>
            <a:r>
              <a:rPr lang="en-GB" altLang="en-US" sz="2400" dirty="0">
                <a:latin typeface="Calibri" panose="020F0502020204030204" pitchFamily="34" charset="0"/>
              </a:rPr>
              <a:t> 		</a:t>
            </a:r>
            <a:endParaRPr lang="en-GB" altLang="en-US" sz="2000" dirty="0">
              <a:latin typeface="Calibri" panose="020F0502020204030204" pitchFamily="34" charset="0"/>
            </a:endParaRPr>
          </a:p>
        </p:txBody>
      </p:sp>
      <p:sp>
        <p:nvSpPr>
          <p:cNvPr id="6" name="Text Placeholder 1">
            <a:extLst>
              <a:ext uri="{FF2B5EF4-FFF2-40B4-BE49-F238E27FC236}">
                <a16:creationId xmlns:a16="http://schemas.microsoft.com/office/drawing/2014/main" id="{CD8D2CD1-E42A-4F50-A4DC-BF3A2BE55892}"/>
              </a:ext>
            </a:extLst>
          </p:cNvPr>
          <p:cNvSpPr txBox="1">
            <a:spLocks/>
          </p:cNvSpPr>
          <p:nvPr/>
        </p:nvSpPr>
        <p:spPr>
          <a:xfrm>
            <a:off x="150627" y="831462"/>
            <a:ext cx="8872428" cy="534377"/>
          </a:xfrm>
          <a:prstGeom prst="rect">
            <a:avLst/>
          </a:prstGeom>
        </p:spPr>
        <p:txBody>
          <a:bodyPr/>
          <a:lstStyle>
            <a:lvl1pPr marL="0" indent="0" algn="l" defTabSz="609585" rtl="0" eaLnBrk="1" latinLnBrk="0" hangingPunct="1">
              <a:lnSpc>
                <a:spcPct val="90000"/>
              </a:lnSpc>
              <a:spcBef>
                <a:spcPct val="20000"/>
              </a:spcBef>
              <a:buFont typeface="Arial"/>
              <a:buNone/>
              <a:defRPr sz="4800" b="1" kern="1200" baseline="0">
                <a:solidFill>
                  <a:srgbClr val="007FC2"/>
                </a:solidFill>
                <a:latin typeface="+mj-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defTabSz="609570"/>
            <a:r>
              <a:rPr lang="en-GB" sz="1500" dirty="0">
                <a:latin typeface="Calibri"/>
              </a:rPr>
              <a:t>Example supporting European Union R&amp;D:</a:t>
            </a:r>
          </a:p>
          <a:p>
            <a:pPr defTabSz="609570"/>
            <a:endParaRPr lang="en-GB" altLang="en-US" sz="1500" i="1" dirty="0">
              <a:latin typeface="Calibri"/>
            </a:endParaRPr>
          </a:p>
          <a:p>
            <a:pPr defTabSz="609570"/>
            <a:r>
              <a:rPr lang="en-US" sz="1600" dirty="0">
                <a:latin typeface="Calibri"/>
              </a:rPr>
              <a:t>‘</a:t>
            </a:r>
            <a:r>
              <a:rPr lang="en-US" sz="1400" dirty="0">
                <a:latin typeface="Calibri"/>
              </a:rPr>
              <a:t>Manufacturing, Overhaul, Repair for Prognosis Health Overreach’ (</a:t>
            </a:r>
            <a:r>
              <a:rPr lang="en-GB" altLang="en-US" sz="1400" i="1" dirty="0">
                <a:latin typeface="Calibri"/>
              </a:rPr>
              <a:t>MORPHO) </a:t>
            </a:r>
            <a:r>
              <a:rPr lang="en-GB" altLang="en-US" sz="1500" i="1" dirty="0">
                <a:latin typeface="Calibri"/>
              </a:rPr>
              <a:t>- Objective: ‘…</a:t>
            </a:r>
            <a:r>
              <a:rPr lang="en-US" sz="1600" i="1" dirty="0">
                <a:latin typeface="Calibri"/>
              </a:rPr>
              <a:t>proposes to embed </a:t>
            </a:r>
            <a:r>
              <a:rPr lang="en-US" sz="1600" i="1" dirty="0">
                <a:solidFill>
                  <a:srgbClr val="FF0000"/>
                </a:solidFill>
                <a:latin typeface="Calibri"/>
              </a:rPr>
              <a:t>printed and fiber-optical sensors in </a:t>
            </a:r>
            <a:r>
              <a:rPr lang="en-US" sz="1600" i="1" u="sng" dirty="0">
                <a:solidFill>
                  <a:srgbClr val="FF0000"/>
                </a:solidFill>
                <a:latin typeface="Calibri"/>
              </a:rPr>
              <a:t>aircraft engine fan blades</a:t>
            </a:r>
            <a:r>
              <a:rPr lang="en-US" sz="1600" i="1" dirty="0">
                <a:latin typeface="Calibri"/>
              </a:rPr>
              <a:t>, thus providing them with cognitive capabilities already </a:t>
            </a:r>
            <a:r>
              <a:rPr lang="en-US" sz="1600" i="1" dirty="0">
                <a:solidFill>
                  <a:srgbClr val="FF0000"/>
                </a:solidFill>
                <a:latin typeface="Calibri"/>
              </a:rPr>
              <a:t>while they are manufactured</a:t>
            </a:r>
            <a:r>
              <a:rPr lang="en-US" sz="1600" i="1" dirty="0">
                <a:latin typeface="Calibri"/>
              </a:rPr>
              <a:t>. The parallel development of a </a:t>
            </a:r>
            <a:r>
              <a:rPr lang="en-US" sz="1600" i="1" dirty="0">
                <a:solidFill>
                  <a:srgbClr val="FF0000"/>
                </a:solidFill>
                <a:latin typeface="Calibri"/>
              </a:rPr>
              <a:t>digital/hybrid twin models will drastically improve the blades' Life Cycle Management (LCM). </a:t>
            </a:r>
            <a:r>
              <a:rPr lang="en-US" sz="1600" i="1" dirty="0">
                <a:latin typeface="Calibri"/>
              </a:rPr>
              <a:t>Particular focus lies on the efficient, profitable and environmental-friendly manufacturing, maintenance, and </a:t>
            </a:r>
            <a:r>
              <a:rPr lang="en-US" sz="1600" i="1" dirty="0">
                <a:solidFill>
                  <a:srgbClr val="FF0000"/>
                </a:solidFill>
                <a:latin typeface="Calibri"/>
              </a:rPr>
              <a:t>recycling</a:t>
            </a:r>
            <a:r>
              <a:rPr lang="en-US" sz="1600" i="1" dirty="0">
                <a:latin typeface="Calibri"/>
              </a:rPr>
              <a:t> of these next-generation smart engine fan blades.’</a:t>
            </a:r>
          </a:p>
          <a:p>
            <a:pPr defTabSz="609570"/>
            <a:r>
              <a:rPr lang="en-GB" altLang="en-US" sz="1500" i="1" dirty="0">
                <a:latin typeface="Calibri"/>
                <a:hlinkClick r:id="rId7"/>
              </a:rPr>
              <a:t>https://cordis.europa.eu/project/id/101006854</a:t>
            </a:r>
            <a:endParaRPr lang="en-GB" altLang="en-US" sz="1500" i="1" dirty="0">
              <a:latin typeface="Calibri"/>
            </a:endParaRPr>
          </a:p>
          <a:p>
            <a:pPr defTabSz="609570"/>
            <a:endParaRPr lang="en-GB" altLang="en-US" sz="1500" i="1" dirty="0">
              <a:latin typeface="Calibri"/>
            </a:endParaRPr>
          </a:p>
          <a:p>
            <a:pPr defTabSz="609570"/>
            <a:endParaRPr lang="en-GB" altLang="en-US" sz="1500" i="1" dirty="0">
              <a:highlight>
                <a:srgbClr val="FF0000"/>
              </a:highlight>
              <a:latin typeface="Calibri"/>
            </a:endParaRPr>
          </a:p>
          <a:p>
            <a:pPr defTabSz="609570"/>
            <a:endParaRPr lang="en-GB" altLang="en-US" sz="1500" i="1" dirty="0">
              <a:latin typeface="Calibri"/>
            </a:endParaRPr>
          </a:p>
          <a:p>
            <a:pPr defTabSz="609570"/>
            <a:r>
              <a:rPr lang="en-GB" sz="1500" dirty="0">
                <a:solidFill>
                  <a:srgbClr val="1F497D"/>
                </a:solidFill>
                <a:latin typeface="Calibri"/>
              </a:rPr>
              <a:t> </a:t>
            </a:r>
            <a:endParaRPr lang="en-GB" sz="1500" dirty="0">
              <a:latin typeface="Calibri"/>
            </a:endParaRPr>
          </a:p>
          <a:p>
            <a:pPr defTabSz="609570"/>
            <a:r>
              <a:rPr lang="en-GB" sz="1500" dirty="0">
                <a:latin typeface="Calibri"/>
              </a:rPr>
              <a:t> </a:t>
            </a:r>
          </a:p>
          <a:p>
            <a:pPr defTabSz="609570"/>
            <a:endParaRPr lang="en-GB" sz="1500" b="0" dirty="0">
              <a:latin typeface="Calibri"/>
            </a:endParaRPr>
          </a:p>
        </p:txBody>
      </p:sp>
      <p:pic>
        <p:nvPicPr>
          <p:cNvPr id="8" name="Picture 5">
            <a:extLst>
              <a:ext uri="{FF2B5EF4-FFF2-40B4-BE49-F238E27FC236}">
                <a16:creationId xmlns:a16="http://schemas.microsoft.com/office/drawing/2014/main" id="{6CE408D9-054C-4EA0-BFCC-9041B26582D4}"/>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819529" y="696697"/>
            <a:ext cx="903548" cy="591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a:extLst>
              <a:ext uri="{FF2B5EF4-FFF2-40B4-BE49-F238E27FC236}">
                <a16:creationId xmlns:a16="http://schemas.microsoft.com/office/drawing/2014/main" id="{4FCD17CA-8514-4F30-9734-EF696E016517}"/>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819523" y="821248"/>
            <a:ext cx="973913" cy="342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 20">
            <a:extLst>
              <a:ext uri="{FF2B5EF4-FFF2-40B4-BE49-F238E27FC236}">
                <a16:creationId xmlns:a16="http://schemas.microsoft.com/office/drawing/2014/main" id="{BA78E1DE-ABF5-412F-ADC0-2D3D4BC2DBCD}"/>
              </a:ext>
            </a:extLst>
          </p:cNvPr>
          <p:cNvPicPr>
            <a:picLocks noChangeAspect="1"/>
          </p:cNvPicPr>
          <p:nvPr/>
        </p:nvPicPr>
        <p:blipFill>
          <a:blip r:embed="rId10"/>
          <a:stretch>
            <a:fillRect/>
          </a:stretch>
        </p:blipFill>
        <p:spPr>
          <a:xfrm>
            <a:off x="1496899" y="3330767"/>
            <a:ext cx="3075102" cy="1463391"/>
          </a:xfrm>
          <a:prstGeom prst="rect">
            <a:avLst/>
          </a:prstGeom>
        </p:spPr>
      </p:pic>
      <p:pic>
        <p:nvPicPr>
          <p:cNvPr id="11" name="Image 5">
            <a:extLst>
              <a:ext uri="{FF2B5EF4-FFF2-40B4-BE49-F238E27FC236}">
                <a16:creationId xmlns:a16="http://schemas.microsoft.com/office/drawing/2014/main" id="{A3AF6D7D-19A9-4A3D-A968-C3EC2F893A4C}"/>
              </a:ext>
            </a:extLst>
          </p:cNvPr>
          <p:cNvPicPr>
            <a:picLocks noChangeAspect="1"/>
          </p:cNvPicPr>
          <p:nvPr/>
        </p:nvPicPr>
        <p:blipFill>
          <a:blip r:embed="rId11"/>
          <a:stretch>
            <a:fillRect/>
          </a:stretch>
        </p:blipFill>
        <p:spPr>
          <a:xfrm>
            <a:off x="5025772" y="2603362"/>
            <a:ext cx="3280707" cy="1932785"/>
          </a:xfrm>
          <a:prstGeom prst="rect">
            <a:avLst/>
          </a:prstGeom>
        </p:spPr>
      </p:pic>
    </p:spTree>
    <p:extLst>
      <p:ext uri="{BB962C8B-B14F-4D97-AF65-F5344CB8AC3E}">
        <p14:creationId xmlns:p14="http://schemas.microsoft.com/office/powerpoint/2010/main" val="11948946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dirty="0"/>
              <a:t>Questions ?</a:t>
            </a:r>
          </a:p>
        </p:txBody>
      </p:sp>
      <p:pic>
        <p:nvPicPr>
          <p:cNvPr id="1026" name="Picture 2" descr="See the source image">
            <a:extLst>
              <a:ext uri="{FF2B5EF4-FFF2-40B4-BE49-F238E27FC236}">
                <a16:creationId xmlns:a16="http://schemas.microsoft.com/office/drawing/2014/main" id="{EE6F680E-A491-47F5-B793-BF3FAE6819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6523" y="1326881"/>
            <a:ext cx="2489738" cy="2489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5671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C6E5C85D-8E86-4803-AA2D-917BB9A63D64}"/>
              </a:ext>
            </a:extLst>
          </p:cNvPr>
          <p:cNvSpPr txBox="1">
            <a:spLocks/>
          </p:cNvSpPr>
          <p:nvPr/>
        </p:nvSpPr>
        <p:spPr>
          <a:xfrm>
            <a:off x="150627" y="831462"/>
            <a:ext cx="8872428" cy="534377"/>
          </a:xfrm>
          <a:prstGeom prst="rect">
            <a:avLst/>
          </a:prstGeom>
        </p:spPr>
        <p:txBody>
          <a:bodyPr/>
          <a:lstStyle>
            <a:lvl1pPr marL="0" indent="0" algn="l" defTabSz="609585" rtl="0" eaLnBrk="1" latinLnBrk="0" hangingPunct="1">
              <a:lnSpc>
                <a:spcPct val="90000"/>
              </a:lnSpc>
              <a:spcBef>
                <a:spcPct val="20000"/>
              </a:spcBef>
              <a:buFont typeface="Arial"/>
              <a:buNone/>
              <a:defRPr sz="4800" b="1" kern="1200" baseline="0">
                <a:solidFill>
                  <a:srgbClr val="007FC2"/>
                </a:solidFill>
                <a:latin typeface="+mj-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defTabSz="609570"/>
            <a:r>
              <a:rPr lang="en-GB" sz="1500" dirty="0">
                <a:latin typeface="Calibri"/>
              </a:rPr>
              <a:t>Example* regulation evolving with technology (CS Level):</a:t>
            </a:r>
          </a:p>
          <a:p>
            <a:pPr defTabSz="609570">
              <a:defRPr/>
            </a:pPr>
            <a:r>
              <a:rPr lang="en-GB" altLang="en-US" sz="1350" dirty="0">
                <a:latin typeface="Calibri"/>
              </a:rPr>
              <a:t>CS25.571</a:t>
            </a:r>
            <a:r>
              <a:rPr lang="en-GB" altLang="en-US" sz="1050" i="1" dirty="0">
                <a:latin typeface="Calibri"/>
              </a:rPr>
              <a:t>: </a:t>
            </a:r>
            <a:r>
              <a:rPr lang="en-GB" sz="1350" i="1" dirty="0">
                <a:latin typeface="Calibri"/>
              </a:rPr>
              <a:t>Damage-tolerance &amp; fatigue evaluation of structure</a:t>
            </a:r>
          </a:p>
          <a:p>
            <a:pPr defTabSz="609570">
              <a:defRPr/>
            </a:pPr>
            <a:endParaRPr lang="en-GB" sz="1350" i="1" dirty="0">
              <a:latin typeface="Calibri"/>
            </a:endParaRPr>
          </a:p>
          <a:p>
            <a:pPr defTabSz="609570">
              <a:defRPr/>
            </a:pPr>
            <a:r>
              <a:rPr lang="en-GB" sz="1350" i="1" dirty="0">
                <a:latin typeface="Calibri"/>
              </a:rPr>
              <a:t>‘(a) General. An evaluation of the strength, detail design, and fabrication must show that </a:t>
            </a:r>
            <a:r>
              <a:rPr lang="en-GB" sz="1350" i="1" dirty="0">
                <a:solidFill>
                  <a:srgbClr val="FF0000"/>
                </a:solidFill>
                <a:latin typeface="Calibri"/>
              </a:rPr>
              <a:t>catastrophic failure </a:t>
            </a:r>
            <a:r>
              <a:rPr lang="en-GB" sz="1350" i="1" dirty="0">
                <a:latin typeface="Calibri"/>
              </a:rPr>
              <a:t>due to </a:t>
            </a:r>
            <a:r>
              <a:rPr lang="en-GB" sz="1350" i="1" dirty="0">
                <a:solidFill>
                  <a:srgbClr val="FF0000"/>
                </a:solidFill>
                <a:latin typeface="Calibri"/>
              </a:rPr>
              <a:t>fatigue, </a:t>
            </a:r>
            <a:r>
              <a:rPr lang="en-GB" sz="1350" i="1" u="sng" dirty="0">
                <a:solidFill>
                  <a:srgbClr val="00B050"/>
                </a:solidFill>
                <a:latin typeface="Calibri"/>
              </a:rPr>
              <a:t>manufacturing defects</a:t>
            </a:r>
            <a:r>
              <a:rPr lang="en-GB" sz="1350" i="1" dirty="0">
                <a:solidFill>
                  <a:srgbClr val="FF0000"/>
                </a:solidFill>
                <a:latin typeface="Calibri"/>
              </a:rPr>
              <a:t>, </a:t>
            </a:r>
            <a:r>
              <a:rPr lang="en-GB" sz="1350" i="1" u="sng" dirty="0">
                <a:solidFill>
                  <a:srgbClr val="00B050"/>
                </a:solidFill>
                <a:latin typeface="Calibri"/>
              </a:rPr>
              <a:t>environmental deterioration (ED)</a:t>
            </a:r>
            <a:r>
              <a:rPr lang="en-GB" sz="1350" i="1" dirty="0">
                <a:solidFill>
                  <a:srgbClr val="FF0000"/>
                </a:solidFill>
                <a:latin typeface="Calibri"/>
              </a:rPr>
              <a:t>, or accidental damage (AD) will avoided throughout the operational life of the aeroplane…’</a:t>
            </a:r>
            <a:endParaRPr lang="en-GB" altLang="en-US" sz="1350" i="1" dirty="0">
              <a:solidFill>
                <a:srgbClr val="FF0000"/>
              </a:solidFill>
              <a:latin typeface="Calibri"/>
            </a:endParaRPr>
          </a:p>
          <a:p>
            <a:pPr marL="342892" lvl="1" indent="0" defTabSz="609570">
              <a:lnSpc>
                <a:spcPct val="80000"/>
              </a:lnSpc>
              <a:buNone/>
              <a:defRPr/>
            </a:pPr>
            <a:endParaRPr lang="en-GB" altLang="en-US" sz="1350" dirty="0">
              <a:solidFill>
                <a:prstClr val="black"/>
              </a:solidFill>
              <a:latin typeface="Calibri"/>
            </a:endParaRPr>
          </a:p>
          <a:p>
            <a:pPr defTabSz="609570">
              <a:buSzPct val="60000"/>
            </a:pPr>
            <a:r>
              <a:rPr lang="en-GB" altLang="en-US" sz="1350" i="1" dirty="0">
                <a:solidFill>
                  <a:srgbClr val="00458D"/>
                </a:solidFill>
                <a:latin typeface="Calibri"/>
              </a:rPr>
              <a:t>‘(3)…..</a:t>
            </a:r>
            <a:r>
              <a:rPr lang="en-GB" altLang="en-US" sz="1350" i="1" dirty="0">
                <a:solidFill>
                  <a:srgbClr val="FF3300"/>
                </a:solidFill>
                <a:latin typeface="Calibri"/>
              </a:rPr>
              <a:t>inspections</a:t>
            </a:r>
            <a:r>
              <a:rPr lang="en-GB" altLang="en-US" sz="1350" i="1" dirty="0">
                <a:latin typeface="Calibri"/>
              </a:rPr>
              <a:t> </a:t>
            </a:r>
            <a:r>
              <a:rPr lang="en-GB" altLang="en-US" sz="1350" i="1" dirty="0">
                <a:solidFill>
                  <a:srgbClr val="FF0000"/>
                </a:solidFill>
                <a:latin typeface="Calibri"/>
              </a:rPr>
              <a:t>or </a:t>
            </a:r>
            <a:r>
              <a:rPr lang="en-GB" altLang="en-US" sz="1350" i="1" u="sng" dirty="0">
                <a:solidFill>
                  <a:srgbClr val="FF0000"/>
                </a:solidFill>
                <a:latin typeface="Calibri"/>
              </a:rPr>
              <a:t>other procedures</a:t>
            </a:r>
            <a:r>
              <a:rPr lang="en-GB" altLang="en-US" sz="1350" i="1" dirty="0">
                <a:solidFill>
                  <a:srgbClr val="00458D"/>
                </a:solidFill>
                <a:latin typeface="Calibri"/>
              </a:rPr>
              <a:t> must be established as necessary to</a:t>
            </a:r>
            <a:r>
              <a:rPr lang="en-GB" altLang="en-US" sz="1350" i="1" dirty="0">
                <a:latin typeface="Calibri"/>
              </a:rPr>
              <a:t> </a:t>
            </a:r>
            <a:r>
              <a:rPr lang="en-GB" altLang="en-US" sz="1350" i="1" dirty="0">
                <a:solidFill>
                  <a:srgbClr val="FF3300"/>
                </a:solidFill>
                <a:latin typeface="Calibri"/>
              </a:rPr>
              <a:t>prevent catastrophic failure</a:t>
            </a:r>
            <a:r>
              <a:rPr lang="en-GB" altLang="en-US" sz="1350" i="1" dirty="0">
                <a:latin typeface="Calibri"/>
              </a:rPr>
              <a:t>, </a:t>
            </a:r>
            <a:r>
              <a:rPr lang="en-GB" altLang="en-US" sz="1350" i="1" dirty="0">
                <a:solidFill>
                  <a:srgbClr val="00458D"/>
                </a:solidFill>
                <a:latin typeface="Calibri"/>
              </a:rPr>
              <a:t>and must be included in the</a:t>
            </a:r>
            <a:r>
              <a:rPr lang="en-GB" altLang="en-US" sz="1350" i="1" dirty="0">
                <a:latin typeface="Calibri"/>
              </a:rPr>
              <a:t> </a:t>
            </a:r>
            <a:r>
              <a:rPr lang="en-GB" altLang="en-US" sz="1350" i="1" dirty="0">
                <a:solidFill>
                  <a:srgbClr val="FF3300"/>
                </a:solidFill>
                <a:latin typeface="Calibri"/>
              </a:rPr>
              <a:t>Airworthiness Limitations Section</a:t>
            </a:r>
            <a:r>
              <a:rPr lang="en-GB" altLang="en-US" sz="1350" i="1" dirty="0">
                <a:latin typeface="Calibri"/>
              </a:rPr>
              <a:t> </a:t>
            </a:r>
            <a:r>
              <a:rPr lang="en-GB" altLang="en-US" sz="1350" i="1" dirty="0">
                <a:solidFill>
                  <a:srgbClr val="C0504D"/>
                </a:solidFill>
                <a:latin typeface="Calibri"/>
              </a:rPr>
              <a:t>of the</a:t>
            </a:r>
            <a:r>
              <a:rPr lang="en-GB" altLang="en-US" sz="1350" i="1" dirty="0">
                <a:latin typeface="Calibri"/>
              </a:rPr>
              <a:t> </a:t>
            </a:r>
            <a:r>
              <a:rPr lang="en-GB" altLang="en-US" sz="1350" i="1" dirty="0">
                <a:solidFill>
                  <a:srgbClr val="FF3300"/>
                </a:solidFill>
                <a:latin typeface="Calibri"/>
              </a:rPr>
              <a:t>Instructions for Continued Airworthiness</a:t>
            </a:r>
            <a:r>
              <a:rPr lang="en-GB" altLang="en-US" sz="1350" i="1" dirty="0">
                <a:latin typeface="Calibri"/>
              </a:rPr>
              <a:t> </a:t>
            </a:r>
            <a:r>
              <a:rPr lang="en-GB" altLang="en-US" sz="1350" i="1" dirty="0">
                <a:solidFill>
                  <a:srgbClr val="00458D"/>
                </a:solidFill>
                <a:latin typeface="Calibri"/>
              </a:rPr>
              <a:t>required by CS 25.1529’</a:t>
            </a:r>
          </a:p>
          <a:p>
            <a:pPr defTabSz="609570">
              <a:buSzPct val="60000"/>
            </a:pPr>
            <a:endParaRPr lang="en-GB" altLang="en-US" sz="1500" i="1" dirty="0">
              <a:latin typeface="Calibri"/>
            </a:endParaRPr>
          </a:p>
          <a:p>
            <a:pPr defTabSz="609570"/>
            <a:endParaRPr lang="en-GB" altLang="en-US" sz="1500" dirty="0">
              <a:solidFill>
                <a:srgbClr val="00B0F0"/>
              </a:solidFill>
              <a:highlight>
                <a:srgbClr val="FFFF00"/>
              </a:highlight>
              <a:latin typeface="Calibri"/>
            </a:endParaRPr>
          </a:p>
          <a:p>
            <a:pPr defTabSz="609570"/>
            <a:r>
              <a:rPr lang="en-GB" sz="1500" dirty="0">
                <a:solidFill>
                  <a:srgbClr val="1F497D"/>
                </a:solidFill>
                <a:latin typeface="Calibri"/>
              </a:rPr>
              <a:t> </a:t>
            </a:r>
            <a:endParaRPr lang="en-GB" sz="1500" dirty="0">
              <a:latin typeface="Calibri"/>
            </a:endParaRPr>
          </a:p>
          <a:p>
            <a:pPr defTabSz="609570"/>
            <a:r>
              <a:rPr lang="en-GB" sz="1500" dirty="0">
                <a:latin typeface="Calibri"/>
              </a:rPr>
              <a:t> </a:t>
            </a:r>
          </a:p>
          <a:p>
            <a:pPr defTabSz="609570"/>
            <a:endParaRPr lang="en-GB" sz="1500" b="0" dirty="0">
              <a:latin typeface="Calibri"/>
            </a:endParaRPr>
          </a:p>
        </p:txBody>
      </p:sp>
      <p:cxnSp>
        <p:nvCxnSpPr>
          <p:cNvPr id="7" name="Straight Arrow Connector 6">
            <a:extLst>
              <a:ext uri="{FF2B5EF4-FFF2-40B4-BE49-F238E27FC236}">
                <a16:creationId xmlns:a16="http://schemas.microsoft.com/office/drawing/2014/main" id="{A819E8AD-0076-4ABD-8B2B-2601F973E379}"/>
              </a:ext>
            </a:extLst>
          </p:cNvPr>
          <p:cNvCxnSpPr>
            <a:cxnSpLocks/>
          </p:cNvCxnSpPr>
          <p:nvPr/>
        </p:nvCxnSpPr>
        <p:spPr>
          <a:xfrm flipH="1">
            <a:off x="2362201" y="1212046"/>
            <a:ext cx="2231729" cy="553254"/>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3E3159CC-C41F-498B-9365-12DB4179BB8D}"/>
              </a:ext>
            </a:extLst>
          </p:cNvPr>
          <p:cNvCxnSpPr>
            <a:cxnSpLocks/>
            <a:stCxn id="5" idx="2"/>
          </p:cNvCxnSpPr>
          <p:nvPr/>
        </p:nvCxnSpPr>
        <p:spPr>
          <a:xfrm flipH="1">
            <a:off x="3920831" y="1365839"/>
            <a:ext cx="666010" cy="399462"/>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0D2F62F4-90A5-4E75-994F-560F76A4B33A}"/>
              </a:ext>
            </a:extLst>
          </p:cNvPr>
          <p:cNvSpPr txBox="1">
            <a:spLocks noChangeArrowheads="1"/>
          </p:cNvSpPr>
          <p:nvPr/>
        </p:nvSpPr>
        <p:spPr bwMode="auto">
          <a:xfrm>
            <a:off x="1143056" y="3025057"/>
            <a:ext cx="6221559" cy="30777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80000"/>
              <a:buBlip>
                <a:blip r:embed="rId2"/>
              </a:buBlip>
              <a:defRPr sz="3200">
                <a:solidFill>
                  <a:srgbClr val="055685"/>
                </a:solidFill>
                <a:latin typeface="Verdana" panose="020B0604030504040204" pitchFamily="34" charset="0"/>
              </a:defRPr>
            </a:lvl1pPr>
            <a:lvl2pPr marL="742950" indent="-285750">
              <a:spcBef>
                <a:spcPct val="20000"/>
              </a:spcBef>
              <a:buSzPct val="80000"/>
              <a:buBlip>
                <a:blip r:embed="rId3"/>
              </a:buBlip>
              <a:defRPr sz="2800">
                <a:solidFill>
                  <a:srgbClr val="055685"/>
                </a:solidFill>
                <a:latin typeface="Verdana" panose="020B0604030504040204" pitchFamily="34" charset="0"/>
              </a:defRPr>
            </a:lvl2pPr>
            <a:lvl3pPr marL="1143000" indent="-228600">
              <a:spcBef>
                <a:spcPct val="20000"/>
              </a:spcBef>
              <a:buSzPct val="80000"/>
              <a:buBlip>
                <a:blip r:embed="rId4"/>
              </a:buBlip>
              <a:defRPr sz="2400">
                <a:solidFill>
                  <a:srgbClr val="055685"/>
                </a:solidFill>
                <a:latin typeface="Verdana" panose="020B0604030504040204" pitchFamily="34" charset="0"/>
              </a:defRPr>
            </a:lvl3pPr>
            <a:lvl4pPr marL="1600200" indent="-228600">
              <a:spcBef>
                <a:spcPct val="20000"/>
              </a:spcBef>
              <a:buSzPct val="80000"/>
              <a:buBlip>
                <a:blip r:embed="rId5"/>
              </a:buBlip>
              <a:defRPr sz="2000">
                <a:solidFill>
                  <a:srgbClr val="055685"/>
                </a:solidFill>
                <a:latin typeface="Verdana" panose="020B0604030504040204" pitchFamily="34" charset="0"/>
              </a:defRPr>
            </a:lvl4pPr>
            <a:lvl5pPr marL="2057400" indent="-228600">
              <a:spcBef>
                <a:spcPct val="20000"/>
              </a:spcBef>
              <a:buSzPct val="80000"/>
              <a:buBlip>
                <a:blip r:embed="rId6"/>
              </a:buBlip>
              <a:defRPr sz="2000">
                <a:solidFill>
                  <a:srgbClr val="055685"/>
                </a:solidFill>
                <a:latin typeface="Verdana" panose="020B0604030504040204" pitchFamily="34" charset="0"/>
              </a:defRPr>
            </a:lvl5pPr>
            <a:lvl6pPr marL="2514600" indent="-228600" eaLnBrk="0" fontAlgn="base" hangingPunct="0">
              <a:spcBef>
                <a:spcPct val="20000"/>
              </a:spcBef>
              <a:spcAft>
                <a:spcPct val="0"/>
              </a:spcAft>
              <a:buSzPct val="80000"/>
              <a:buBlip>
                <a:blip r:embed="rId6"/>
              </a:buBlip>
              <a:defRPr sz="2000">
                <a:solidFill>
                  <a:srgbClr val="055685"/>
                </a:solidFill>
                <a:latin typeface="Verdana" panose="020B0604030504040204" pitchFamily="34" charset="0"/>
              </a:defRPr>
            </a:lvl6pPr>
            <a:lvl7pPr marL="2971800" indent="-228600" eaLnBrk="0" fontAlgn="base" hangingPunct="0">
              <a:spcBef>
                <a:spcPct val="20000"/>
              </a:spcBef>
              <a:spcAft>
                <a:spcPct val="0"/>
              </a:spcAft>
              <a:buSzPct val="80000"/>
              <a:buBlip>
                <a:blip r:embed="rId6"/>
              </a:buBlip>
              <a:defRPr sz="2000">
                <a:solidFill>
                  <a:srgbClr val="055685"/>
                </a:solidFill>
                <a:latin typeface="Verdana" panose="020B0604030504040204" pitchFamily="34" charset="0"/>
              </a:defRPr>
            </a:lvl7pPr>
            <a:lvl8pPr marL="3429000" indent="-228600" eaLnBrk="0" fontAlgn="base" hangingPunct="0">
              <a:spcBef>
                <a:spcPct val="20000"/>
              </a:spcBef>
              <a:spcAft>
                <a:spcPct val="0"/>
              </a:spcAft>
              <a:buSzPct val="80000"/>
              <a:buBlip>
                <a:blip r:embed="rId6"/>
              </a:buBlip>
              <a:defRPr sz="2000">
                <a:solidFill>
                  <a:srgbClr val="055685"/>
                </a:solidFill>
                <a:latin typeface="Verdana" panose="020B0604030504040204" pitchFamily="34" charset="0"/>
              </a:defRPr>
            </a:lvl8pPr>
            <a:lvl9pPr marL="3886200" indent="-228600" eaLnBrk="0" fontAlgn="base" hangingPunct="0">
              <a:spcBef>
                <a:spcPct val="20000"/>
              </a:spcBef>
              <a:spcAft>
                <a:spcPct val="0"/>
              </a:spcAft>
              <a:buSzPct val="80000"/>
              <a:buBlip>
                <a:blip r:embed="rId6"/>
              </a:buBlip>
              <a:defRPr sz="2000">
                <a:solidFill>
                  <a:srgbClr val="055685"/>
                </a:solidFill>
                <a:latin typeface="Verdana" panose="020B0604030504040204" pitchFamily="34" charset="0"/>
              </a:defRPr>
            </a:lvl9pPr>
          </a:lstStyle>
          <a:p>
            <a:pPr defTabSz="685783" fontAlgn="base">
              <a:spcBef>
                <a:spcPct val="0"/>
              </a:spcBef>
              <a:spcAft>
                <a:spcPct val="0"/>
              </a:spcAft>
              <a:buSzTx/>
              <a:buNone/>
            </a:pPr>
            <a:r>
              <a:rPr lang="en-GB" altLang="en-US" sz="1400" dirty="0">
                <a:latin typeface="Calibri" panose="020F0502020204030204" pitchFamily="34" charset="0"/>
              </a:rPr>
              <a:t>Note: Does not need to be visual, or an inspection  (process monitoring, SHM etc?)</a:t>
            </a:r>
            <a:endParaRPr lang="en-GB" altLang="en-US" sz="1400" dirty="0">
              <a:solidFill>
                <a:srgbClr val="FF0000"/>
              </a:solidFill>
              <a:latin typeface="Calibri" panose="020F0502020204030204" pitchFamily="34" charset="0"/>
            </a:endParaRPr>
          </a:p>
        </p:txBody>
      </p:sp>
      <p:cxnSp>
        <p:nvCxnSpPr>
          <p:cNvPr id="10" name="Straight Arrow Connector 9">
            <a:extLst>
              <a:ext uri="{FF2B5EF4-FFF2-40B4-BE49-F238E27FC236}">
                <a16:creationId xmlns:a16="http://schemas.microsoft.com/office/drawing/2014/main" id="{94778B20-E308-43F5-A167-E1FD9ED04EB9}"/>
              </a:ext>
            </a:extLst>
          </p:cNvPr>
          <p:cNvCxnSpPr>
            <a:cxnSpLocks/>
          </p:cNvCxnSpPr>
          <p:nvPr/>
        </p:nvCxnSpPr>
        <p:spPr>
          <a:xfrm flipV="1">
            <a:off x="1295401" y="2593929"/>
            <a:ext cx="334185" cy="309936"/>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15744D22-ECA8-4B11-856E-6CB8143BC3F5}"/>
              </a:ext>
            </a:extLst>
          </p:cNvPr>
          <p:cNvSpPr txBox="1"/>
          <p:nvPr/>
        </p:nvSpPr>
        <p:spPr>
          <a:xfrm>
            <a:off x="2954991" y="3490093"/>
            <a:ext cx="3234017" cy="307777"/>
          </a:xfrm>
          <a:prstGeom prst="rect">
            <a:avLst/>
          </a:prstGeom>
          <a:solidFill>
            <a:srgbClr val="FFFF00"/>
          </a:solidFill>
        </p:spPr>
        <p:txBody>
          <a:bodyPr wrap="square" rtlCol="0">
            <a:spAutoFit/>
          </a:bodyPr>
          <a:lstStyle/>
          <a:p>
            <a:pPr>
              <a:buNone/>
            </a:pPr>
            <a:r>
              <a:rPr lang="en-GB" sz="1400" dirty="0">
                <a:solidFill>
                  <a:schemeClr val="tx2"/>
                </a:solidFill>
              </a:rPr>
              <a:t>need to find, define, and bound damage…</a:t>
            </a:r>
          </a:p>
        </p:txBody>
      </p:sp>
      <p:sp>
        <p:nvSpPr>
          <p:cNvPr id="14" name="Text Placeholder 1">
            <a:extLst>
              <a:ext uri="{FF2B5EF4-FFF2-40B4-BE49-F238E27FC236}">
                <a16:creationId xmlns:a16="http://schemas.microsoft.com/office/drawing/2014/main" id="{433302AD-6D4D-428B-8C1B-826BBA0EAF13}"/>
              </a:ext>
            </a:extLst>
          </p:cNvPr>
          <p:cNvSpPr>
            <a:spLocks noGrp="1"/>
          </p:cNvSpPr>
          <p:nvPr>
            <p:ph type="body" sz="quarter" idx="16"/>
          </p:nvPr>
        </p:nvSpPr>
        <p:spPr>
          <a:xfrm>
            <a:off x="144463" y="149225"/>
            <a:ext cx="8820150" cy="655638"/>
          </a:xfrm>
        </p:spPr>
        <p:txBody>
          <a:bodyPr/>
          <a:lstStyle/>
          <a:p>
            <a:pPr algn="ctr"/>
            <a:r>
              <a:rPr lang="en-GB" dirty="0"/>
              <a:t>EASA – SAE CACRC</a:t>
            </a:r>
          </a:p>
        </p:txBody>
      </p:sp>
      <p:sp>
        <p:nvSpPr>
          <p:cNvPr id="15" name="TextBox 14">
            <a:extLst>
              <a:ext uri="{FF2B5EF4-FFF2-40B4-BE49-F238E27FC236}">
                <a16:creationId xmlns:a16="http://schemas.microsoft.com/office/drawing/2014/main" id="{795A60F5-A9BD-4965-BAFD-7B24B349CCE5}"/>
              </a:ext>
            </a:extLst>
          </p:cNvPr>
          <p:cNvSpPr txBox="1"/>
          <p:nvPr/>
        </p:nvSpPr>
        <p:spPr>
          <a:xfrm>
            <a:off x="3121071" y="4100328"/>
            <a:ext cx="2945718" cy="646331"/>
          </a:xfrm>
          <a:prstGeom prst="rect">
            <a:avLst/>
          </a:prstGeom>
          <a:solidFill>
            <a:srgbClr val="FFFF00"/>
          </a:solidFill>
        </p:spPr>
        <p:txBody>
          <a:bodyPr wrap="square" rtlCol="0">
            <a:spAutoFit/>
          </a:bodyPr>
          <a:lstStyle/>
          <a:p>
            <a:pPr algn="ctr"/>
            <a:r>
              <a:rPr lang="en-GB" dirty="0"/>
              <a:t>applies to baseline structure, modifications, and repairs</a:t>
            </a:r>
          </a:p>
        </p:txBody>
      </p:sp>
      <p:sp>
        <p:nvSpPr>
          <p:cNvPr id="2" name="TextBox 7">
            <a:extLst>
              <a:ext uri="{FF2B5EF4-FFF2-40B4-BE49-F238E27FC236}">
                <a16:creationId xmlns:a16="http://schemas.microsoft.com/office/drawing/2014/main" id="{5B0E8AF8-970D-63A4-1E3E-353A14929DF7}"/>
              </a:ext>
            </a:extLst>
          </p:cNvPr>
          <p:cNvSpPr txBox="1">
            <a:spLocks noChangeArrowheads="1"/>
          </p:cNvSpPr>
          <p:nvPr/>
        </p:nvSpPr>
        <p:spPr bwMode="auto">
          <a:xfrm>
            <a:off x="4840069" y="437229"/>
            <a:ext cx="3961417" cy="1061829"/>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80000"/>
              <a:buBlip>
                <a:blip r:embed="rId2"/>
              </a:buBlip>
              <a:defRPr sz="3200">
                <a:solidFill>
                  <a:srgbClr val="055685"/>
                </a:solidFill>
                <a:latin typeface="Verdana" panose="020B0604030504040204" pitchFamily="34" charset="0"/>
              </a:defRPr>
            </a:lvl1pPr>
            <a:lvl2pPr marL="742950" indent="-285750">
              <a:spcBef>
                <a:spcPct val="20000"/>
              </a:spcBef>
              <a:buSzPct val="80000"/>
              <a:buBlip>
                <a:blip r:embed="rId3"/>
              </a:buBlip>
              <a:defRPr sz="2800">
                <a:solidFill>
                  <a:srgbClr val="055685"/>
                </a:solidFill>
                <a:latin typeface="Verdana" panose="020B0604030504040204" pitchFamily="34" charset="0"/>
              </a:defRPr>
            </a:lvl2pPr>
            <a:lvl3pPr marL="1143000" indent="-228600">
              <a:spcBef>
                <a:spcPct val="20000"/>
              </a:spcBef>
              <a:buSzPct val="80000"/>
              <a:buBlip>
                <a:blip r:embed="rId4"/>
              </a:buBlip>
              <a:defRPr sz="2400">
                <a:solidFill>
                  <a:srgbClr val="055685"/>
                </a:solidFill>
                <a:latin typeface="Verdana" panose="020B0604030504040204" pitchFamily="34" charset="0"/>
              </a:defRPr>
            </a:lvl3pPr>
            <a:lvl4pPr marL="1600200" indent="-228600">
              <a:spcBef>
                <a:spcPct val="20000"/>
              </a:spcBef>
              <a:buSzPct val="80000"/>
              <a:buBlip>
                <a:blip r:embed="rId5"/>
              </a:buBlip>
              <a:defRPr sz="2000">
                <a:solidFill>
                  <a:srgbClr val="055685"/>
                </a:solidFill>
                <a:latin typeface="Verdana" panose="020B0604030504040204" pitchFamily="34" charset="0"/>
              </a:defRPr>
            </a:lvl4pPr>
            <a:lvl5pPr marL="2057400" indent="-228600">
              <a:spcBef>
                <a:spcPct val="20000"/>
              </a:spcBef>
              <a:buSzPct val="80000"/>
              <a:buBlip>
                <a:blip r:embed="rId6"/>
              </a:buBlip>
              <a:defRPr sz="2000">
                <a:solidFill>
                  <a:srgbClr val="055685"/>
                </a:solidFill>
                <a:latin typeface="Verdana" panose="020B0604030504040204" pitchFamily="34" charset="0"/>
              </a:defRPr>
            </a:lvl5pPr>
            <a:lvl6pPr marL="2514600" indent="-228600" eaLnBrk="0" fontAlgn="base" hangingPunct="0">
              <a:spcBef>
                <a:spcPct val="20000"/>
              </a:spcBef>
              <a:spcAft>
                <a:spcPct val="0"/>
              </a:spcAft>
              <a:buSzPct val="80000"/>
              <a:buBlip>
                <a:blip r:embed="rId6"/>
              </a:buBlip>
              <a:defRPr sz="2000">
                <a:solidFill>
                  <a:srgbClr val="055685"/>
                </a:solidFill>
                <a:latin typeface="Verdana" panose="020B0604030504040204" pitchFamily="34" charset="0"/>
              </a:defRPr>
            </a:lvl6pPr>
            <a:lvl7pPr marL="2971800" indent="-228600" eaLnBrk="0" fontAlgn="base" hangingPunct="0">
              <a:spcBef>
                <a:spcPct val="20000"/>
              </a:spcBef>
              <a:spcAft>
                <a:spcPct val="0"/>
              </a:spcAft>
              <a:buSzPct val="80000"/>
              <a:buBlip>
                <a:blip r:embed="rId6"/>
              </a:buBlip>
              <a:defRPr sz="2000">
                <a:solidFill>
                  <a:srgbClr val="055685"/>
                </a:solidFill>
                <a:latin typeface="Verdana" panose="020B0604030504040204" pitchFamily="34" charset="0"/>
              </a:defRPr>
            </a:lvl7pPr>
            <a:lvl8pPr marL="3429000" indent="-228600" eaLnBrk="0" fontAlgn="base" hangingPunct="0">
              <a:spcBef>
                <a:spcPct val="20000"/>
              </a:spcBef>
              <a:spcAft>
                <a:spcPct val="0"/>
              </a:spcAft>
              <a:buSzPct val="80000"/>
              <a:buBlip>
                <a:blip r:embed="rId6"/>
              </a:buBlip>
              <a:defRPr sz="2000">
                <a:solidFill>
                  <a:srgbClr val="055685"/>
                </a:solidFill>
                <a:latin typeface="Verdana" panose="020B0604030504040204" pitchFamily="34" charset="0"/>
              </a:defRPr>
            </a:lvl8pPr>
            <a:lvl9pPr marL="3886200" indent="-228600" eaLnBrk="0" fontAlgn="base" hangingPunct="0">
              <a:spcBef>
                <a:spcPct val="20000"/>
              </a:spcBef>
              <a:spcAft>
                <a:spcPct val="0"/>
              </a:spcAft>
              <a:buSzPct val="80000"/>
              <a:buBlip>
                <a:blip r:embed="rId6"/>
              </a:buBlip>
              <a:defRPr sz="2000">
                <a:solidFill>
                  <a:srgbClr val="055685"/>
                </a:solidFill>
                <a:latin typeface="Verdana" panose="020B0604030504040204" pitchFamily="34" charset="0"/>
              </a:defRPr>
            </a:lvl9pPr>
          </a:lstStyle>
          <a:p>
            <a:pPr algn="ctr" defTabSz="685783" fontAlgn="base">
              <a:spcBef>
                <a:spcPct val="0"/>
              </a:spcBef>
              <a:spcAft>
                <a:spcPct val="0"/>
              </a:spcAft>
              <a:buSzTx/>
              <a:buNone/>
            </a:pPr>
            <a:r>
              <a:rPr lang="en-GB" altLang="en-US" sz="1050" dirty="0">
                <a:latin typeface="Calibri" panose="020F0502020204030204" pitchFamily="34" charset="0"/>
              </a:rPr>
              <a:t>Note: Recent CS25 amdt.19… (following increased use of composites)       </a:t>
            </a:r>
          </a:p>
          <a:p>
            <a:pPr algn="ctr" defTabSz="685783" fontAlgn="base">
              <a:spcBef>
                <a:spcPct val="0"/>
              </a:spcBef>
              <a:spcAft>
                <a:spcPct val="0"/>
              </a:spcAft>
              <a:buSzTx/>
              <a:buNone/>
            </a:pPr>
            <a:r>
              <a:rPr lang="en-GB" altLang="en-US" sz="1050" dirty="0">
                <a:latin typeface="Calibri" panose="020F0502020204030204" pitchFamily="34" charset="0"/>
              </a:rPr>
              <a:t>need for thorough ‘Threat Assessment’…</a:t>
            </a:r>
          </a:p>
          <a:p>
            <a:pPr algn="ctr" defTabSz="685783" fontAlgn="base">
              <a:spcBef>
                <a:spcPct val="0"/>
              </a:spcBef>
              <a:spcAft>
                <a:spcPct val="0"/>
              </a:spcAft>
              <a:buSzTx/>
              <a:buNone/>
            </a:pPr>
            <a:r>
              <a:rPr lang="en-GB" altLang="en-US" sz="1050" dirty="0">
                <a:solidFill>
                  <a:srgbClr val="FF0000"/>
                </a:solidFill>
                <a:latin typeface="Calibri" panose="020F0502020204030204" pitchFamily="34" charset="0"/>
              </a:rPr>
              <a:t>‘manufacturing defects’ added…</a:t>
            </a:r>
          </a:p>
          <a:p>
            <a:pPr algn="ctr" defTabSz="685783" fontAlgn="base">
              <a:spcBef>
                <a:spcPct val="0"/>
              </a:spcBef>
              <a:spcAft>
                <a:spcPct val="0"/>
              </a:spcAft>
              <a:buSzTx/>
              <a:buNone/>
            </a:pPr>
            <a:r>
              <a:rPr lang="en-GB" altLang="en-US" sz="1050" b="1" dirty="0">
                <a:solidFill>
                  <a:srgbClr val="FF0000"/>
                </a:solidFill>
                <a:latin typeface="Calibri" panose="020F0502020204030204" pitchFamily="34" charset="0"/>
              </a:rPr>
              <a:t>manage an embedded sensor as a flaw/anomaly within specifications, not a defect</a:t>
            </a:r>
            <a:r>
              <a:rPr lang="en-GB" altLang="en-US" sz="1050" dirty="0">
                <a:solidFill>
                  <a:srgbClr val="FF0000"/>
                </a:solidFill>
                <a:latin typeface="Calibri" panose="020F0502020204030204" pitchFamily="34" charset="0"/>
              </a:rPr>
              <a:t>?</a:t>
            </a:r>
          </a:p>
          <a:p>
            <a:pPr marL="171446" indent="-171446" algn="ctr" defTabSz="685783" fontAlgn="base">
              <a:spcBef>
                <a:spcPct val="0"/>
              </a:spcBef>
              <a:spcAft>
                <a:spcPct val="0"/>
              </a:spcAft>
              <a:buSzTx/>
              <a:buFontTx/>
              <a:buChar char="-"/>
            </a:pPr>
            <a:r>
              <a:rPr lang="en-GB" altLang="en-US" sz="1050" dirty="0">
                <a:solidFill>
                  <a:srgbClr val="FF0000"/>
                </a:solidFill>
                <a:latin typeface="Calibri" panose="020F0502020204030204" pitchFamily="34" charset="0"/>
              </a:rPr>
              <a:t>previously  referenced ‘corrosion’, not ED</a:t>
            </a:r>
          </a:p>
        </p:txBody>
      </p:sp>
    </p:spTree>
    <p:extLst>
      <p:ext uri="{BB962C8B-B14F-4D97-AF65-F5344CB8AC3E}">
        <p14:creationId xmlns:p14="http://schemas.microsoft.com/office/powerpoint/2010/main" val="258831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5" grpId="0" animBg="1"/>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44173C-2EF7-49AF-AD54-5FA37E0FD771}"/>
              </a:ext>
            </a:extLst>
          </p:cNvPr>
          <p:cNvSpPr>
            <a:spLocks noGrp="1"/>
          </p:cNvSpPr>
          <p:nvPr>
            <p:ph type="body" sz="quarter" idx="16"/>
          </p:nvPr>
        </p:nvSpPr>
        <p:spPr>
          <a:xfrm>
            <a:off x="182112" y="65359"/>
            <a:ext cx="8821430" cy="656391"/>
          </a:xfrm>
        </p:spPr>
        <p:txBody>
          <a:bodyPr/>
          <a:lstStyle/>
          <a:p>
            <a:pPr algn="ctr"/>
            <a:r>
              <a:rPr lang="en-GB" dirty="0"/>
              <a:t>EASA – SAE CACRC</a:t>
            </a:r>
          </a:p>
        </p:txBody>
      </p:sp>
      <p:sp>
        <p:nvSpPr>
          <p:cNvPr id="4" name="Text Placeholder 3">
            <a:extLst>
              <a:ext uri="{FF2B5EF4-FFF2-40B4-BE49-F238E27FC236}">
                <a16:creationId xmlns:a16="http://schemas.microsoft.com/office/drawing/2014/main" id="{DD3FBF75-09C1-421F-88EF-AEE4008D7131}"/>
              </a:ext>
            </a:extLst>
          </p:cNvPr>
          <p:cNvSpPr>
            <a:spLocks noGrp="1"/>
          </p:cNvSpPr>
          <p:nvPr>
            <p:ph type="body" sz="quarter" idx="17"/>
          </p:nvPr>
        </p:nvSpPr>
        <p:spPr>
          <a:xfrm>
            <a:off x="182112" y="575657"/>
            <a:ext cx="8727170" cy="3304218"/>
          </a:xfrm>
        </p:spPr>
        <p:txBody>
          <a:bodyPr/>
          <a:lstStyle/>
          <a:p>
            <a:pPr marL="0" indent="0">
              <a:spcBef>
                <a:spcPts val="0"/>
              </a:spcBef>
              <a:buNone/>
            </a:pPr>
            <a:r>
              <a:rPr lang="en-US" sz="2000" b="1" dirty="0">
                <a:solidFill>
                  <a:srgbClr val="FFC000"/>
                </a:solidFill>
              </a:rPr>
              <a:t>EASA - Structural Health Monitoring and Management</a:t>
            </a:r>
          </a:p>
          <a:p>
            <a:pPr marL="352044" lvl="1" indent="0">
              <a:spcBef>
                <a:spcPts val="0"/>
              </a:spcBef>
              <a:buNone/>
            </a:pPr>
            <a:endParaRPr lang="en-US" altLang="en-US" sz="800" b="1" u="sng" kern="0" dirty="0">
              <a:solidFill>
                <a:schemeClr val="accent1"/>
              </a:solidFill>
              <a:latin typeface="Calibri" panose="020F0502020204030204" pitchFamily="34" charset="0"/>
              <a:cs typeface="Calibri" panose="020F0502020204030204" pitchFamily="34" charset="0"/>
            </a:endParaRPr>
          </a:p>
          <a:p>
            <a:pPr marL="694944" lvl="1" indent="-342900">
              <a:spcBef>
                <a:spcPts val="0"/>
              </a:spcBef>
              <a:buFontTx/>
              <a:buChar char="-"/>
            </a:pPr>
            <a:r>
              <a:rPr lang="en-US" altLang="en-US" b="1" u="sng" kern="0" dirty="0">
                <a:solidFill>
                  <a:schemeClr val="accent1"/>
                </a:solidFill>
                <a:latin typeface="Calibri" panose="020F0502020204030204" pitchFamily="34" charset="0"/>
                <a:cs typeface="Calibri" panose="020F0502020204030204" pitchFamily="34" charset="0"/>
              </a:rPr>
              <a:t>SHM, and similar technologies, not new to aviation</a:t>
            </a:r>
            <a:r>
              <a:rPr lang="en-US" altLang="en-US" b="1" kern="0" dirty="0">
                <a:solidFill>
                  <a:schemeClr val="accent1"/>
                </a:solidFill>
                <a:latin typeface="Calibri" panose="020F0502020204030204" pitchFamily="34" charset="0"/>
                <a:cs typeface="Calibri" panose="020F0502020204030204" pitchFamily="34" charset="0"/>
              </a:rPr>
              <a:t>… or certification</a:t>
            </a:r>
            <a:endParaRPr lang="en-GB" altLang="en-US" kern="0" dirty="0">
              <a:solidFill>
                <a:schemeClr val="accent1"/>
              </a:solidFill>
              <a:latin typeface="Calibri" panose="020F0502020204030204" pitchFamily="34" charset="0"/>
              <a:cs typeface="Calibri" panose="020F0502020204030204" pitchFamily="34" charset="0"/>
            </a:endParaRPr>
          </a:p>
          <a:p>
            <a:pPr lvl="1">
              <a:buFontTx/>
              <a:buChar char="-"/>
            </a:pPr>
            <a:r>
              <a:rPr lang="en-GB" altLang="en-US" kern="0" dirty="0">
                <a:solidFill>
                  <a:schemeClr val="accent1"/>
                </a:solidFill>
                <a:latin typeface="Calibri" panose="020F0502020204030204" pitchFamily="34" charset="0"/>
                <a:cs typeface="Calibri" panose="020F0502020204030204" pitchFamily="34" charset="0"/>
              </a:rPr>
              <a:t>engines</a:t>
            </a:r>
          </a:p>
          <a:p>
            <a:pPr lvl="1">
              <a:buFontTx/>
              <a:buChar char="-"/>
            </a:pPr>
            <a:r>
              <a:rPr lang="en-GB" altLang="en-US" kern="0" dirty="0">
                <a:solidFill>
                  <a:schemeClr val="accent1"/>
                </a:solidFill>
                <a:latin typeface="Calibri" panose="020F0502020204030204" pitchFamily="34" charset="0"/>
                <a:cs typeface="Calibri" panose="020F0502020204030204" pitchFamily="34" charset="0"/>
              </a:rPr>
              <a:t>rotorcraft</a:t>
            </a:r>
          </a:p>
          <a:p>
            <a:pPr lvl="1">
              <a:buFontTx/>
              <a:buChar char="-"/>
            </a:pPr>
            <a:r>
              <a:rPr lang="en-GB" altLang="en-US" kern="0" dirty="0">
                <a:solidFill>
                  <a:schemeClr val="accent1"/>
                </a:solidFill>
                <a:latin typeface="Calibri" panose="020F0502020204030204" pitchFamily="34" charset="0"/>
                <a:cs typeface="Calibri" panose="020F0502020204030204" pitchFamily="34" charset="0"/>
              </a:rPr>
              <a:t>GA</a:t>
            </a:r>
          </a:p>
          <a:p>
            <a:pPr marL="457200" lvl="1" indent="0">
              <a:buNone/>
            </a:pPr>
            <a:endParaRPr lang="en-GB" altLang="en-US" kern="0" dirty="0">
              <a:solidFill>
                <a:schemeClr val="accent1"/>
              </a:solidFill>
              <a:latin typeface="Calibri" panose="020F0502020204030204" pitchFamily="34" charset="0"/>
              <a:cs typeface="Calibri" panose="020F0502020204030204" pitchFamily="34" charset="0"/>
            </a:endParaRPr>
          </a:p>
          <a:p>
            <a:pPr marL="219456" indent="0">
              <a:buNone/>
            </a:pPr>
            <a:endParaRPr lang="en-GB" dirty="0"/>
          </a:p>
        </p:txBody>
      </p:sp>
      <p:sp>
        <p:nvSpPr>
          <p:cNvPr id="3" name="TextBox 2">
            <a:extLst>
              <a:ext uri="{FF2B5EF4-FFF2-40B4-BE49-F238E27FC236}">
                <a16:creationId xmlns:a16="http://schemas.microsoft.com/office/drawing/2014/main" id="{E08BD5B0-B2C0-454B-9679-6A94E5BF4774}"/>
              </a:ext>
            </a:extLst>
          </p:cNvPr>
          <p:cNvSpPr txBox="1"/>
          <p:nvPr/>
        </p:nvSpPr>
        <p:spPr>
          <a:xfrm>
            <a:off x="6523591" y="227770"/>
            <a:ext cx="2471555" cy="523220"/>
          </a:xfrm>
          <a:prstGeom prst="rect">
            <a:avLst/>
          </a:prstGeom>
          <a:solidFill>
            <a:srgbClr val="FFFF00"/>
          </a:solidFill>
        </p:spPr>
        <p:txBody>
          <a:bodyPr wrap="square" rtlCol="0">
            <a:spAutoFit/>
          </a:bodyPr>
          <a:lstStyle/>
          <a:p>
            <a:pPr algn="ctr"/>
            <a:r>
              <a:rPr lang="en-GB" sz="1400" dirty="0"/>
              <a:t>applies to baseline structure, modifications, and repairs</a:t>
            </a:r>
          </a:p>
        </p:txBody>
      </p:sp>
      <p:sp>
        <p:nvSpPr>
          <p:cNvPr id="5" name="TextBox 4">
            <a:extLst>
              <a:ext uri="{FF2B5EF4-FFF2-40B4-BE49-F238E27FC236}">
                <a16:creationId xmlns:a16="http://schemas.microsoft.com/office/drawing/2014/main" id="{0A0C1085-6E6E-47A9-8F26-524882412878}"/>
              </a:ext>
            </a:extLst>
          </p:cNvPr>
          <p:cNvSpPr txBox="1"/>
          <p:nvPr/>
        </p:nvSpPr>
        <p:spPr>
          <a:xfrm>
            <a:off x="348494" y="4043096"/>
            <a:ext cx="2945718" cy="369332"/>
          </a:xfrm>
          <a:prstGeom prst="rect">
            <a:avLst/>
          </a:prstGeom>
          <a:solidFill>
            <a:srgbClr val="92D050"/>
          </a:solidFill>
        </p:spPr>
        <p:txBody>
          <a:bodyPr wrap="square" rtlCol="0">
            <a:spAutoFit/>
          </a:bodyPr>
          <a:lstStyle/>
          <a:p>
            <a:pPr algn="ctr"/>
            <a:r>
              <a:rPr lang="en-GB" dirty="0"/>
              <a:t>use ‘lessons learned’!</a:t>
            </a:r>
          </a:p>
        </p:txBody>
      </p:sp>
      <p:pic>
        <p:nvPicPr>
          <p:cNvPr id="7" name="Picture 6">
            <a:extLst>
              <a:ext uri="{FF2B5EF4-FFF2-40B4-BE49-F238E27FC236}">
                <a16:creationId xmlns:a16="http://schemas.microsoft.com/office/drawing/2014/main" id="{19134423-0090-4A8D-93A1-68A16B8ADB54}"/>
              </a:ext>
            </a:extLst>
          </p:cNvPr>
          <p:cNvPicPr>
            <a:picLocks noChangeAspect="1"/>
          </p:cNvPicPr>
          <p:nvPr/>
        </p:nvPicPr>
        <p:blipFill>
          <a:blip r:embed="rId3"/>
          <a:stretch>
            <a:fillRect/>
          </a:stretch>
        </p:blipFill>
        <p:spPr>
          <a:xfrm>
            <a:off x="3919919" y="1341319"/>
            <a:ext cx="5075227" cy="909317"/>
          </a:xfrm>
          <a:prstGeom prst="rect">
            <a:avLst/>
          </a:prstGeom>
        </p:spPr>
      </p:pic>
      <p:pic>
        <p:nvPicPr>
          <p:cNvPr id="13" name="Picture 12">
            <a:extLst>
              <a:ext uri="{FF2B5EF4-FFF2-40B4-BE49-F238E27FC236}">
                <a16:creationId xmlns:a16="http://schemas.microsoft.com/office/drawing/2014/main" id="{AE03FC68-41DD-41AE-974A-08B7670AAECC}"/>
              </a:ext>
            </a:extLst>
          </p:cNvPr>
          <p:cNvPicPr>
            <a:picLocks noChangeAspect="1"/>
          </p:cNvPicPr>
          <p:nvPr/>
        </p:nvPicPr>
        <p:blipFill>
          <a:blip r:embed="rId4"/>
          <a:stretch>
            <a:fillRect/>
          </a:stretch>
        </p:blipFill>
        <p:spPr>
          <a:xfrm>
            <a:off x="234718" y="2727287"/>
            <a:ext cx="1544987" cy="1146281"/>
          </a:xfrm>
          <a:prstGeom prst="rect">
            <a:avLst/>
          </a:prstGeom>
        </p:spPr>
      </p:pic>
      <p:pic>
        <p:nvPicPr>
          <p:cNvPr id="15" name="Picture 14">
            <a:extLst>
              <a:ext uri="{FF2B5EF4-FFF2-40B4-BE49-F238E27FC236}">
                <a16:creationId xmlns:a16="http://schemas.microsoft.com/office/drawing/2014/main" id="{D474FD2A-6EC8-4868-BF97-16157390C2FA}"/>
              </a:ext>
            </a:extLst>
          </p:cNvPr>
          <p:cNvPicPr>
            <a:picLocks noChangeAspect="1"/>
          </p:cNvPicPr>
          <p:nvPr/>
        </p:nvPicPr>
        <p:blipFill>
          <a:blip r:embed="rId5"/>
          <a:stretch>
            <a:fillRect/>
          </a:stretch>
        </p:blipFill>
        <p:spPr>
          <a:xfrm>
            <a:off x="1662923" y="2227766"/>
            <a:ext cx="5511127" cy="674744"/>
          </a:xfrm>
          <a:prstGeom prst="rect">
            <a:avLst/>
          </a:prstGeom>
        </p:spPr>
      </p:pic>
      <p:pic>
        <p:nvPicPr>
          <p:cNvPr id="17" name="Picture 16">
            <a:extLst>
              <a:ext uri="{FF2B5EF4-FFF2-40B4-BE49-F238E27FC236}">
                <a16:creationId xmlns:a16="http://schemas.microsoft.com/office/drawing/2014/main" id="{6C963129-DC3B-42CF-A2C2-F0278B36392E}"/>
              </a:ext>
            </a:extLst>
          </p:cNvPr>
          <p:cNvPicPr>
            <a:picLocks noChangeAspect="1"/>
          </p:cNvPicPr>
          <p:nvPr/>
        </p:nvPicPr>
        <p:blipFill>
          <a:blip r:embed="rId6"/>
          <a:stretch>
            <a:fillRect/>
          </a:stretch>
        </p:blipFill>
        <p:spPr>
          <a:xfrm>
            <a:off x="2754370" y="2898842"/>
            <a:ext cx="5883574" cy="799763"/>
          </a:xfrm>
          <a:prstGeom prst="rect">
            <a:avLst/>
          </a:prstGeom>
        </p:spPr>
      </p:pic>
      <p:pic>
        <p:nvPicPr>
          <p:cNvPr id="21" name="Picture 20">
            <a:extLst>
              <a:ext uri="{FF2B5EF4-FFF2-40B4-BE49-F238E27FC236}">
                <a16:creationId xmlns:a16="http://schemas.microsoft.com/office/drawing/2014/main" id="{2BE47897-D6EB-4A48-8EE5-28D92BE77FAD}"/>
              </a:ext>
            </a:extLst>
          </p:cNvPr>
          <p:cNvPicPr>
            <a:picLocks noChangeAspect="1"/>
          </p:cNvPicPr>
          <p:nvPr/>
        </p:nvPicPr>
        <p:blipFill>
          <a:blip r:embed="rId7"/>
          <a:stretch>
            <a:fillRect/>
          </a:stretch>
        </p:blipFill>
        <p:spPr>
          <a:xfrm>
            <a:off x="3834054" y="3700198"/>
            <a:ext cx="5075228" cy="1293226"/>
          </a:xfrm>
          <a:prstGeom prst="rect">
            <a:avLst/>
          </a:prstGeom>
        </p:spPr>
      </p:pic>
      <p:sp>
        <p:nvSpPr>
          <p:cNvPr id="6" name="TextBox 5">
            <a:extLst>
              <a:ext uri="{FF2B5EF4-FFF2-40B4-BE49-F238E27FC236}">
                <a16:creationId xmlns:a16="http://schemas.microsoft.com/office/drawing/2014/main" id="{7F5D52D2-1B2D-8FD1-2CD9-9446A3570170}"/>
              </a:ext>
            </a:extLst>
          </p:cNvPr>
          <p:cNvSpPr txBox="1"/>
          <p:nvPr/>
        </p:nvSpPr>
        <p:spPr>
          <a:xfrm>
            <a:off x="1143926" y="4544644"/>
            <a:ext cx="2539616" cy="307777"/>
          </a:xfrm>
          <a:prstGeom prst="rect">
            <a:avLst/>
          </a:prstGeom>
          <a:solidFill>
            <a:srgbClr val="92D050"/>
          </a:solidFill>
        </p:spPr>
        <p:txBody>
          <a:bodyPr wrap="square" rtlCol="0">
            <a:spAutoFit/>
          </a:bodyPr>
          <a:lstStyle/>
          <a:p>
            <a:pPr algn="ctr"/>
            <a:r>
              <a:rPr lang="en-GB" sz="1400" dirty="0"/>
              <a:t>Driven by Design Certification</a:t>
            </a:r>
          </a:p>
        </p:txBody>
      </p:sp>
    </p:spTree>
    <p:extLst>
      <p:ext uri="{BB962C8B-B14F-4D97-AF65-F5344CB8AC3E}">
        <p14:creationId xmlns:p14="http://schemas.microsoft.com/office/powerpoint/2010/main" val="4129780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44173C-2EF7-49AF-AD54-5FA37E0FD771}"/>
              </a:ext>
            </a:extLst>
          </p:cNvPr>
          <p:cNvSpPr>
            <a:spLocks noGrp="1"/>
          </p:cNvSpPr>
          <p:nvPr>
            <p:ph type="body" sz="quarter" idx="16"/>
          </p:nvPr>
        </p:nvSpPr>
        <p:spPr>
          <a:xfrm>
            <a:off x="182112" y="65359"/>
            <a:ext cx="8821430" cy="656391"/>
          </a:xfrm>
        </p:spPr>
        <p:txBody>
          <a:bodyPr/>
          <a:lstStyle/>
          <a:p>
            <a:pPr algn="ctr"/>
            <a:r>
              <a:rPr lang="en-GB" dirty="0"/>
              <a:t>EASA – MORPHO</a:t>
            </a:r>
          </a:p>
          <a:p>
            <a:pPr algn="ctr"/>
            <a:r>
              <a:rPr lang="en-GB" sz="1800" dirty="0"/>
              <a:t>Certification Notes:</a:t>
            </a:r>
          </a:p>
          <a:p>
            <a:endParaRPr lang="en-GB" sz="1800" dirty="0"/>
          </a:p>
          <a:p>
            <a:r>
              <a:rPr lang="en-GB" sz="1800" dirty="0"/>
              <a:t>Building Blocks – AHM/SHM etc</a:t>
            </a:r>
          </a:p>
          <a:p>
            <a:endParaRPr lang="en-GB" sz="1800" dirty="0"/>
          </a:p>
          <a:p>
            <a:pPr marL="285750" indent="-285750">
              <a:buFontTx/>
              <a:buChar char="-"/>
            </a:pPr>
            <a:r>
              <a:rPr lang="en-GB" sz="1800" dirty="0"/>
              <a:t>Engines: </a:t>
            </a:r>
            <a:r>
              <a:rPr lang="en-GB" sz="1800" b="0" dirty="0"/>
              <a:t>CS E-515  ‘Condition Monitoring’</a:t>
            </a:r>
          </a:p>
          <a:p>
            <a:pPr marL="285750" indent="-285750">
              <a:buFontTx/>
              <a:buChar char="-"/>
            </a:pPr>
            <a:r>
              <a:rPr lang="en-GB" sz="1800" dirty="0"/>
              <a:t>Rotorcraft: </a:t>
            </a:r>
            <a:r>
              <a:rPr lang="en-GB" sz="1800" b="0" dirty="0"/>
              <a:t>CS29.1495 ‘Vibration Health Monitoring’, AC27/29</a:t>
            </a:r>
          </a:p>
          <a:p>
            <a:pPr marL="285750" indent="-285750">
              <a:buFontTx/>
              <a:buChar char="-"/>
            </a:pPr>
            <a:r>
              <a:rPr lang="en-GB" sz="1800" dirty="0"/>
              <a:t>Large Pax Aircraft </a:t>
            </a:r>
            <a:r>
              <a:rPr lang="en-GB" sz="1800" b="0" dirty="0"/>
              <a:t>CS 25.302 (Systems Structure Interaction)</a:t>
            </a:r>
          </a:p>
          <a:p>
            <a:pPr marL="285750" indent="-285750">
              <a:buFontTx/>
              <a:buChar char="-"/>
            </a:pPr>
            <a:r>
              <a:rPr lang="en-GB" sz="1800" b="0" dirty="0"/>
              <a:t>FAA  - AC43-218 (operational issues), FAA IP (certification issues), SAE SHM AIRs and ARPs</a:t>
            </a:r>
          </a:p>
          <a:p>
            <a:pPr marL="285750" indent="-285750">
              <a:buFontTx/>
              <a:buChar char="-"/>
            </a:pPr>
            <a:r>
              <a:rPr lang="en-GB" sz="1800" b="0" dirty="0"/>
              <a:t>various FAA SHM applications submitted, </a:t>
            </a:r>
            <a:r>
              <a:rPr lang="en-GB" sz="1400" b="0" dirty="0"/>
              <a:t>e.g. B737 RPB local crack detection, antenna interface with baseline structure etc</a:t>
            </a:r>
          </a:p>
          <a:p>
            <a:pPr marL="285750" indent="-285750">
              <a:buFontTx/>
              <a:buChar char="-"/>
            </a:pPr>
            <a:r>
              <a:rPr lang="en-GB" sz="1800" b="0" dirty="0"/>
              <a:t>various EASA projects in progress (e.g. ‘equivalent’ life counting)</a:t>
            </a:r>
          </a:p>
          <a:p>
            <a:pPr marL="285750" indent="-285750">
              <a:buFontTx/>
              <a:buChar char="-"/>
            </a:pPr>
            <a:r>
              <a:rPr lang="en-GB" sz="1800" b="0" dirty="0"/>
              <a:t>many other R&amp;D related projects, e.g. equivalent life counting etc  </a:t>
            </a:r>
            <a:r>
              <a:rPr lang="en-GB" sz="1400" b="0" dirty="0"/>
              <a:t>(many associated with AI, Digital Twins, Big Data, ML etc)</a:t>
            </a:r>
          </a:p>
          <a:p>
            <a:pPr marL="285750" indent="-285750">
              <a:buFontTx/>
              <a:buChar char="-"/>
            </a:pPr>
            <a:endParaRPr lang="en-GB" sz="1800" dirty="0"/>
          </a:p>
          <a:p>
            <a:pPr marL="285750" indent="-285750">
              <a:buFontTx/>
              <a:buChar char="-"/>
            </a:pPr>
            <a:endParaRPr lang="en-GB" sz="1000" dirty="0"/>
          </a:p>
          <a:p>
            <a:r>
              <a:rPr lang="en-GB" sz="1800" dirty="0"/>
              <a:t>		</a:t>
            </a:r>
          </a:p>
        </p:txBody>
      </p:sp>
      <p:pic>
        <p:nvPicPr>
          <p:cNvPr id="3" name="Picture 2">
            <a:extLst>
              <a:ext uri="{FF2B5EF4-FFF2-40B4-BE49-F238E27FC236}">
                <a16:creationId xmlns:a16="http://schemas.microsoft.com/office/drawing/2014/main" id="{CCC5E766-33F1-2261-15B0-80D6769937C8}"/>
              </a:ext>
            </a:extLst>
          </p:cNvPr>
          <p:cNvPicPr>
            <a:picLocks noChangeAspect="1"/>
          </p:cNvPicPr>
          <p:nvPr/>
        </p:nvPicPr>
        <p:blipFill>
          <a:blip r:embed="rId3"/>
          <a:stretch>
            <a:fillRect/>
          </a:stretch>
        </p:blipFill>
        <p:spPr>
          <a:xfrm>
            <a:off x="6373466" y="180301"/>
            <a:ext cx="2588422" cy="1943579"/>
          </a:xfrm>
          <a:prstGeom prst="rect">
            <a:avLst/>
          </a:prstGeom>
        </p:spPr>
      </p:pic>
    </p:spTree>
    <p:extLst>
      <p:ext uri="{BB962C8B-B14F-4D97-AF65-F5344CB8AC3E}">
        <p14:creationId xmlns:p14="http://schemas.microsoft.com/office/powerpoint/2010/main" val="2800733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a:spLocks noGrp="1" noChangeArrowheads="1"/>
          </p:cNvSpPr>
          <p:nvPr>
            <p:ph type="body" sz="quarter" idx="17"/>
          </p:nvPr>
        </p:nvSpPr>
        <p:spPr bwMode="auto">
          <a:xfrm>
            <a:off x="220450" y="676149"/>
            <a:ext cx="87447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0000"/>
              <a:buBlip>
                <a:blip r:embed="rId2"/>
              </a:buBlip>
              <a:defRPr sz="3200">
                <a:solidFill>
                  <a:srgbClr val="055685"/>
                </a:solidFill>
                <a:latin typeface="Verdana" panose="020B0604030504040204" pitchFamily="34" charset="0"/>
              </a:defRPr>
            </a:lvl1pPr>
            <a:lvl2pPr marL="742950" indent="-285750">
              <a:spcBef>
                <a:spcPct val="20000"/>
              </a:spcBef>
              <a:buSzPct val="80000"/>
              <a:buBlip>
                <a:blip r:embed="rId3"/>
              </a:buBlip>
              <a:defRPr sz="2800">
                <a:solidFill>
                  <a:srgbClr val="055685"/>
                </a:solidFill>
                <a:latin typeface="Verdana" panose="020B0604030504040204" pitchFamily="34" charset="0"/>
              </a:defRPr>
            </a:lvl2pPr>
            <a:lvl3pPr marL="1143000" indent="-228600">
              <a:spcBef>
                <a:spcPct val="20000"/>
              </a:spcBef>
              <a:buSzPct val="80000"/>
              <a:buBlip>
                <a:blip r:embed="rId4"/>
              </a:buBlip>
              <a:defRPr sz="2400">
                <a:solidFill>
                  <a:srgbClr val="055685"/>
                </a:solidFill>
                <a:latin typeface="Verdana" panose="020B0604030504040204" pitchFamily="34" charset="0"/>
              </a:defRPr>
            </a:lvl3pPr>
            <a:lvl4pPr marL="1600200" indent="-228600">
              <a:spcBef>
                <a:spcPct val="20000"/>
              </a:spcBef>
              <a:buSzPct val="80000"/>
              <a:buBlip>
                <a:blip r:embed="rId5"/>
              </a:buBlip>
              <a:defRPr sz="2000">
                <a:solidFill>
                  <a:srgbClr val="055685"/>
                </a:solidFill>
                <a:latin typeface="Verdana" panose="020B0604030504040204" pitchFamily="34" charset="0"/>
              </a:defRPr>
            </a:lvl4pPr>
            <a:lvl5pPr marL="2057400" indent="-228600">
              <a:spcBef>
                <a:spcPct val="20000"/>
              </a:spcBef>
              <a:buSzPct val="80000"/>
              <a:buBlip>
                <a:blip r:embed="rId6"/>
              </a:buBlip>
              <a:defRPr sz="2000">
                <a:solidFill>
                  <a:srgbClr val="055685"/>
                </a:solidFill>
                <a:latin typeface="Verdana" panose="020B0604030504040204" pitchFamily="34" charset="0"/>
              </a:defRPr>
            </a:lvl5pPr>
            <a:lvl6pPr marL="2514600" indent="-228600" eaLnBrk="0" fontAlgn="base" hangingPunct="0">
              <a:spcBef>
                <a:spcPct val="20000"/>
              </a:spcBef>
              <a:spcAft>
                <a:spcPct val="0"/>
              </a:spcAft>
              <a:buSzPct val="80000"/>
              <a:buBlip>
                <a:blip r:embed="rId6"/>
              </a:buBlip>
              <a:defRPr sz="2000">
                <a:solidFill>
                  <a:srgbClr val="055685"/>
                </a:solidFill>
                <a:latin typeface="Verdana" panose="020B0604030504040204" pitchFamily="34" charset="0"/>
              </a:defRPr>
            </a:lvl6pPr>
            <a:lvl7pPr marL="2971800" indent="-228600" eaLnBrk="0" fontAlgn="base" hangingPunct="0">
              <a:spcBef>
                <a:spcPct val="20000"/>
              </a:spcBef>
              <a:spcAft>
                <a:spcPct val="0"/>
              </a:spcAft>
              <a:buSzPct val="80000"/>
              <a:buBlip>
                <a:blip r:embed="rId6"/>
              </a:buBlip>
              <a:defRPr sz="2000">
                <a:solidFill>
                  <a:srgbClr val="055685"/>
                </a:solidFill>
                <a:latin typeface="Verdana" panose="020B0604030504040204" pitchFamily="34" charset="0"/>
              </a:defRPr>
            </a:lvl7pPr>
            <a:lvl8pPr marL="3429000" indent="-228600" eaLnBrk="0" fontAlgn="base" hangingPunct="0">
              <a:spcBef>
                <a:spcPct val="20000"/>
              </a:spcBef>
              <a:spcAft>
                <a:spcPct val="0"/>
              </a:spcAft>
              <a:buSzPct val="80000"/>
              <a:buBlip>
                <a:blip r:embed="rId6"/>
              </a:buBlip>
              <a:defRPr sz="2000">
                <a:solidFill>
                  <a:srgbClr val="055685"/>
                </a:solidFill>
                <a:latin typeface="Verdana" panose="020B0604030504040204" pitchFamily="34" charset="0"/>
              </a:defRPr>
            </a:lvl8pPr>
            <a:lvl9pPr marL="3886200" indent="-228600" eaLnBrk="0" fontAlgn="base" hangingPunct="0">
              <a:spcBef>
                <a:spcPct val="20000"/>
              </a:spcBef>
              <a:spcAft>
                <a:spcPct val="0"/>
              </a:spcAft>
              <a:buSzPct val="80000"/>
              <a:buBlip>
                <a:blip r:embed="rId6"/>
              </a:buBlip>
              <a:defRPr sz="2000">
                <a:solidFill>
                  <a:srgbClr val="055685"/>
                </a:solidFill>
                <a:latin typeface="Verdana" panose="020B0604030504040204" pitchFamily="34" charset="0"/>
              </a:defRPr>
            </a:lvl9pPr>
          </a:lstStyle>
          <a:p>
            <a:pPr eaLnBrk="1" hangingPunct="1">
              <a:buSzPct val="60000"/>
              <a:buFontTx/>
              <a:buNone/>
              <a:defRPr/>
            </a:pPr>
            <a:r>
              <a:rPr lang="en-GB" altLang="en-US" sz="2400" dirty="0">
                <a:latin typeface="Calibri" panose="020F0502020204030204" pitchFamily="34" charset="0"/>
              </a:rPr>
              <a:t>		</a:t>
            </a:r>
            <a:endParaRPr lang="en-GB" altLang="en-US" sz="2000" dirty="0">
              <a:latin typeface="Calibri" panose="020F0502020204030204" pitchFamily="34" charset="0"/>
            </a:endParaRPr>
          </a:p>
        </p:txBody>
      </p:sp>
      <p:sp>
        <p:nvSpPr>
          <p:cNvPr id="6" name="TextBox 1"/>
          <p:cNvSpPr txBox="1">
            <a:spLocks noChangeArrowheads="1"/>
          </p:cNvSpPr>
          <p:nvPr/>
        </p:nvSpPr>
        <p:spPr bwMode="auto">
          <a:xfrm>
            <a:off x="220450" y="553376"/>
            <a:ext cx="8712200" cy="929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0000"/>
              <a:buBlip>
                <a:blip r:embed="rId2"/>
              </a:buBlip>
              <a:defRPr sz="3200">
                <a:solidFill>
                  <a:srgbClr val="055685"/>
                </a:solidFill>
                <a:latin typeface="Verdana" panose="020B0604030504040204" pitchFamily="34" charset="0"/>
              </a:defRPr>
            </a:lvl1pPr>
            <a:lvl2pPr marL="742950" indent="-285750">
              <a:spcBef>
                <a:spcPct val="20000"/>
              </a:spcBef>
              <a:buSzPct val="80000"/>
              <a:buBlip>
                <a:blip r:embed="rId3"/>
              </a:buBlip>
              <a:defRPr sz="2800">
                <a:solidFill>
                  <a:srgbClr val="055685"/>
                </a:solidFill>
                <a:latin typeface="Verdana" panose="020B0604030504040204" pitchFamily="34" charset="0"/>
              </a:defRPr>
            </a:lvl2pPr>
            <a:lvl3pPr marL="1143000" indent="-228600">
              <a:spcBef>
                <a:spcPct val="20000"/>
              </a:spcBef>
              <a:buSzPct val="80000"/>
              <a:buBlip>
                <a:blip r:embed="rId4"/>
              </a:buBlip>
              <a:defRPr sz="2400">
                <a:solidFill>
                  <a:srgbClr val="055685"/>
                </a:solidFill>
                <a:latin typeface="Verdana" panose="020B0604030504040204" pitchFamily="34" charset="0"/>
              </a:defRPr>
            </a:lvl3pPr>
            <a:lvl4pPr marL="1600200" indent="-228600">
              <a:spcBef>
                <a:spcPct val="20000"/>
              </a:spcBef>
              <a:buSzPct val="80000"/>
              <a:buBlip>
                <a:blip r:embed="rId5"/>
              </a:buBlip>
              <a:defRPr sz="2000">
                <a:solidFill>
                  <a:srgbClr val="055685"/>
                </a:solidFill>
                <a:latin typeface="Verdana" panose="020B0604030504040204" pitchFamily="34" charset="0"/>
              </a:defRPr>
            </a:lvl4pPr>
            <a:lvl5pPr marL="2057400" indent="-228600">
              <a:spcBef>
                <a:spcPct val="20000"/>
              </a:spcBef>
              <a:buSzPct val="80000"/>
              <a:buBlip>
                <a:blip r:embed="rId6"/>
              </a:buBlip>
              <a:defRPr sz="2000">
                <a:solidFill>
                  <a:srgbClr val="055685"/>
                </a:solidFill>
                <a:latin typeface="Verdana" panose="020B0604030504040204" pitchFamily="34" charset="0"/>
              </a:defRPr>
            </a:lvl5pPr>
            <a:lvl6pPr marL="2514600" indent="-228600" eaLnBrk="0" fontAlgn="base" hangingPunct="0">
              <a:spcBef>
                <a:spcPct val="20000"/>
              </a:spcBef>
              <a:spcAft>
                <a:spcPct val="0"/>
              </a:spcAft>
              <a:buSzPct val="80000"/>
              <a:buBlip>
                <a:blip r:embed="rId6"/>
              </a:buBlip>
              <a:defRPr sz="2000">
                <a:solidFill>
                  <a:srgbClr val="055685"/>
                </a:solidFill>
                <a:latin typeface="Verdana" panose="020B0604030504040204" pitchFamily="34" charset="0"/>
              </a:defRPr>
            </a:lvl6pPr>
            <a:lvl7pPr marL="2971800" indent="-228600" eaLnBrk="0" fontAlgn="base" hangingPunct="0">
              <a:spcBef>
                <a:spcPct val="20000"/>
              </a:spcBef>
              <a:spcAft>
                <a:spcPct val="0"/>
              </a:spcAft>
              <a:buSzPct val="80000"/>
              <a:buBlip>
                <a:blip r:embed="rId6"/>
              </a:buBlip>
              <a:defRPr sz="2000">
                <a:solidFill>
                  <a:srgbClr val="055685"/>
                </a:solidFill>
                <a:latin typeface="Verdana" panose="020B0604030504040204" pitchFamily="34" charset="0"/>
              </a:defRPr>
            </a:lvl7pPr>
            <a:lvl8pPr marL="3429000" indent="-228600" eaLnBrk="0" fontAlgn="base" hangingPunct="0">
              <a:spcBef>
                <a:spcPct val="20000"/>
              </a:spcBef>
              <a:spcAft>
                <a:spcPct val="0"/>
              </a:spcAft>
              <a:buSzPct val="80000"/>
              <a:buBlip>
                <a:blip r:embed="rId6"/>
              </a:buBlip>
              <a:defRPr sz="2000">
                <a:solidFill>
                  <a:srgbClr val="055685"/>
                </a:solidFill>
                <a:latin typeface="Verdana" panose="020B0604030504040204" pitchFamily="34" charset="0"/>
              </a:defRPr>
            </a:lvl8pPr>
            <a:lvl9pPr marL="3886200" indent="-228600" eaLnBrk="0" fontAlgn="base" hangingPunct="0">
              <a:spcBef>
                <a:spcPct val="20000"/>
              </a:spcBef>
              <a:spcAft>
                <a:spcPct val="0"/>
              </a:spcAft>
              <a:buSzPct val="80000"/>
              <a:buBlip>
                <a:blip r:embed="rId6"/>
              </a:buBlip>
              <a:defRPr sz="2000">
                <a:solidFill>
                  <a:srgbClr val="055685"/>
                </a:solidFill>
                <a:latin typeface="Verdana" panose="020B0604030504040204" pitchFamily="34" charset="0"/>
              </a:defRPr>
            </a:lvl9pPr>
          </a:lstStyle>
          <a:p>
            <a:pPr eaLnBrk="1" hangingPunct="1">
              <a:buSzPct val="60000"/>
              <a:buFontTx/>
              <a:buNone/>
            </a:pPr>
            <a:r>
              <a:rPr lang="en-GB" altLang="en-US" sz="1600" i="1" dirty="0">
                <a:solidFill>
                  <a:srgbClr val="007FC2"/>
                </a:solidFill>
                <a:latin typeface="Calibri" panose="020F0502020204030204" pitchFamily="34" charset="0"/>
              </a:rPr>
              <a:t>Other regulations and guidance – Airframe SHM:</a:t>
            </a:r>
          </a:p>
          <a:p>
            <a:pPr eaLnBrk="1" hangingPunct="1">
              <a:buSzPct val="60000"/>
              <a:buFontTx/>
              <a:buNone/>
            </a:pPr>
            <a:endParaRPr lang="en-GB" altLang="en-US" sz="1600" i="1" dirty="0">
              <a:solidFill>
                <a:srgbClr val="007FC2"/>
              </a:solidFill>
              <a:latin typeface="Calibri" panose="020F0502020204030204" pitchFamily="34" charset="0"/>
            </a:endParaRPr>
          </a:p>
          <a:p>
            <a:pPr eaLnBrk="1" hangingPunct="1">
              <a:buSzPct val="60000"/>
              <a:buFontTx/>
              <a:buNone/>
            </a:pPr>
            <a:endParaRPr lang="en-GB" altLang="en-US" sz="1600" i="1" dirty="0">
              <a:solidFill>
                <a:srgbClr val="007FC2"/>
              </a:solidFill>
              <a:latin typeface="Calibri" panose="020F0502020204030204" pitchFamily="34" charset="0"/>
            </a:endParaRPr>
          </a:p>
        </p:txBody>
      </p:sp>
      <p:sp>
        <p:nvSpPr>
          <p:cNvPr id="12" name="Text Placeholder 1">
            <a:extLst>
              <a:ext uri="{FF2B5EF4-FFF2-40B4-BE49-F238E27FC236}">
                <a16:creationId xmlns:a16="http://schemas.microsoft.com/office/drawing/2014/main" id="{47349C59-D7DA-4CF4-8E60-EB600E907855}"/>
              </a:ext>
            </a:extLst>
          </p:cNvPr>
          <p:cNvSpPr>
            <a:spLocks noGrp="1"/>
          </p:cNvSpPr>
          <p:nvPr>
            <p:ph type="body" sz="quarter" idx="16"/>
          </p:nvPr>
        </p:nvSpPr>
        <p:spPr>
          <a:xfrm>
            <a:off x="144463" y="149225"/>
            <a:ext cx="8820150" cy="655638"/>
          </a:xfrm>
        </p:spPr>
        <p:txBody>
          <a:bodyPr/>
          <a:lstStyle/>
          <a:p>
            <a:pPr algn="ctr"/>
            <a:r>
              <a:rPr lang="en-GB" dirty="0"/>
              <a:t>EASA – SAE CACRC</a:t>
            </a:r>
          </a:p>
        </p:txBody>
      </p:sp>
      <p:pic>
        <p:nvPicPr>
          <p:cNvPr id="7" name="Picture 6">
            <a:extLst>
              <a:ext uri="{FF2B5EF4-FFF2-40B4-BE49-F238E27FC236}">
                <a16:creationId xmlns:a16="http://schemas.microsoft.com/office/drawing/2014/main" id="{F4F57EAD-3F5B-4E03-A018-4861E772DA98}"/>
              </a:ext>
            </a:extLst>
          </p:cNvPr>
          <p:cNvPicPr>
            <a:picLocks noChangeAspect="1"/>
          </p:cNvPicPr>
          <p:nvPr/>
        </p:nvPicPr>
        <p:blipFill>
          <a:blip r:embed="rId7"/>
          <a:stretch>
            <a:fillRect/>
          </a:stretch>
        </p:blipFill>
        <p:spPr>
          <a:xfrm>
            <a:off x="5664097" y="628171"/>
            <a:ext cx="3335440" cy="2504496"/>
          </a:xfrm>
          <a:prstGeom prst="rect">
            <a:avLst/>
          </a:prstGeom>
        </p:spPr>
      </p:pic>
      <p:pic>
        <p:nvPicPr>
          <p:cNvPr id="8" name="Picture 7">
            <a:extLst>
              <a:ext uri="{FF2B5EF4-FFF2-40B4-BE49-F238E27FC236}">
                <a16:creationId xmlns:a16="http://schemas.microsoft.com/office/drawing/2014/main" id="{D2356E64-AC60-410D-91BD-A5F914F2F502}"/>
              </a:ext>
            </a:extLst>
          </p:cNvPr>
          <p:cNvPicPr>
            <a:picLocks noChangeAspect="1"/>
          </p:cNvPicPr>
          <p:nvPr/>
        </p:nvPicPr>
        <p:blipFill>
          <a:blip r:embed="rId8"/>
          <a:stretch>
            <a:fillRect/>
          </a:stretch>
        </p:blipFill>
        <p:spPr>
          <a:xfrm>
            <a:off x="481205" y="972612"/>
            <a:ext cx="2442881" cy="1828799"/>
          </a:xfrm>
          <a:prstGeom prst="rect">
            <a:avLst/>
          </a:prstGeom>
        </p:spPr>
      </p:pic>
      <p:pic>
        <p:nvPicPr>
          <p:cNvPr id="2" name="Picture 1" descr="A picture containing indoor&#10;&#10;Description automatically generated">
            <a:extLst>
              <a:ext uri="{FF2B5EF4-FFF2-40B4-BE49-F238E27FC236}">
                <a16:creationId xmlns:a16="http://schemas.microsoft.com/office/drawing/2014/main" id="{58967534-3AD4-1177-CDB7-733A8A8FAC81}"/>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672409" y="2589598"/>
            <a:ext cx="1569174" cy="2114192"/>
          </a:xfrm>
          <a:prstGeom prst="rect">
            <a:avLst/>
          </a:prstGeom>
          <a:noFill/>
          <a:ln>
            <a:solidFill>
              <a:schemeClr val="tx1"/>
            </a:solidFill>
          </a:ln>
        </p:spPr>
      </p:pic>
      <p:sp>
        <p:nvSpPr>
          <p:cNvPr id="3" name="TextBox 2">
            <a:extLst>
              <a:ext uri="{FF2B5EF4-FFF2-40B4-BE49-F238E27FC236}">
                <a16:creationId xmlns:a16="http://schemas.microsoft.com/office/drawing/2014/main" id="{CBAC92E6-768E-98C5-E0CA-A1472005B28D}"/>
              </a:ext>
            </a:extLst>
          </p:cNvPr>
          <p:cNvSpPr txBox="1"/>
          <p:nvPr/>
        </p:nvSpPr>
        <p:spPr>
          <a:xfrm>
            <a:off x="481205" y="3210409"/>
            <a:ext cx="2869982" cy="1354217"/>
          </a:xfrm>
          <a:prstGeom prst="rect">
            <a:avLst/>
          </a:prstGeom>
          <a:noFill/>
        </p:spPr>
        <p:txBody>
          <a:bodyPr wrap="square" rtlCol="0">
            <a:spAutoFit/>
          </a:bodyPr>
          <a:lstStyle/>
          <a:p>
            <a:pPr algn="ctr"/>
            <a:r>
              <a:rPr lang="en-GB" dirty="0"/>
              <a:t>B737 Rear Pressure Bulkhead – CVM attached to metallic structure </a:t>
            </a:r>
          </a:p>
          <a:p>
            <a:pPr algn="ctr"/>
            <a:r>
              <a:rPr lang="en-GB" sz="1400" dirty="0"/>
              <a:t>(EASA Task No. 60087006)</a:t>
            </a:r>
          </a:p>
          <a:p>
            <a:pPr algn="ctr"/>
            <a:r>
              <a:rPr lang="en-GB" sz="1400" dirty="0"/>
              <a:t>TBC</a:t>
            </a:r>
          </a:p>
        </p:txBody>
      </p:sp>
    </p:spTree>
    <p:extLst>
      <p:ext uri="{BB962C8B-B14F-4D97-AF65-F5344CB8AC3E}">
        <p14:creationId xmlns:p14="http://schemas.microsoft.com/office/powerpoint/2010/main" val="1016437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pPr algn="ctr"/>
            <a:r>
              <a:rPr lang="en-GB" dirty="0"/>
              <a:t>SHM - Summary</a:t>
            </a:r>
          </a:p>
        </p:txBody>
      </p:sp>
      <p:sp>
        <p:nvSpPr>
          <p:cNvPr id="4" name="TextBox 1"/>
          <p:cNvSpPr txBox="1">
            <a:spLocks noGrp="1" noChangeArrowheads="1"/>
          </p:cNvSpPr>
          <p:nvPr>
            <p:ph type="body" sz="quarter" idx="17"/>
          </p:nvPr>
        </p:nvSpPr>
        <p:spPr bwMode="auto">
          <a:xfrm>
            <a:off x="220450" y="676149"/>
            <a:ext cx="87447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0000"/>
              <a:buBlip>
                <a:blip r:embed="rId2"/>
              </a:buBlip>
              <a:defRPr sz="3200">
                <a:solidFill>
                  <a:srgbClr val="055685"/>
                </a:solidFill>
                <a:latin typeface="Verdana" panose="020B0604030504040204" pitchFamily="34" charset="0"/>
              </a:defRPr>
            </a:lvl1pPr>
            <a:lvl2pPr marL="742950" indent="-285750">
              <a:spcBef>
                <a:spcPct val="20000"/>
              </a:spcBef>
              <a:buSzPct val="80000"/>
              <a:buBlip>
                <a:blip r:embed="rId3"/>
              </a:buBlip>
              <a:defRPr sz="2800">
                <a:solidFill>
                  <a:srgbClr val="055685"/>
                </a:solidFill>
                <a:latin typeface="Verdana" panose="020B0604030504040204" pitchFamily="34" charset="0"/>
              </a:defRPr>
            </a:lvl2pPr>
            <a:lvl3pPr marL="1143000" indent="-228600">
              <a:spcBef>
                <a:spcPct val="20000"/>
              </a:spcBef>
              <a:buSzPct val="80000"/>
              <a:buBlip>
                <a:blip r:embed="rId4"/>
              </a:buBlip>
              <a:defRPr sz="2400">
                <a:solidFill>
                  <a:srgbClr val="055685"/>
                </a:solidFill>
                <a:latin typeface="Verdana" panose="020B0604030504040204" pitchFamily="34" charset="0"/>
              </a:defRPr>
            </a:lvl3pPr>
            <a:lvl4pPr marL="1600200" indent="-228600">
              <a:spcBef>
                <a:spcPct val="20000"/>
              </a:spcBef>
              <a:buSzPct val="80000"/>
              <a:buBlip>
                <a:blip r:embed="rId5"/>
              </a:buBlip>
              <a:defRPr sz="2000">
                <a:solidFill>
                  <a:srgbClr val="055685"/>
                </a:solidFill>
                <a:latin typeface="Verdana" panose="020B0604030504040204" pitchFamily="34" charset="0"/>
              </a:defRPr>
            </a:lvl4pPr>
            <a:lvl5pPr marL="2057400" indent="-228600">
              <a:spcBef>
                <a:spcPct val="20000"/>
              </a:spcBef>
              <a:buSzPct val="80000"/>
              <a:buBlip>
                <a:blip r:embed="rId6"/>
              </a:buBlip>
              <a:defRPr sz="2000">
                <a:solidFill>
                  <a:srgbClr val="055685"/>
                </a:solidFill>
                <a:latin typeface="Verdana" panose="020B0604030504040204" pitchFamily="34" charset="0"/>
              </a:defRPr>
            </a:lvl5pPr>
            <a:lvl6pPr marL="2514600" indent="-228600" eaLnBrk="0" fontAlgn="base" hangingPunct="0">
              <a:spcBef>
                <a:spcPct val="20000"/>
              </a:spcBef>
              <a:spcAft>
                <a:spcPct val="0"/>
              </a:spcAft>
              <a:buSzPct val="80000"/>
              <a:buBlip>
                <a:blip r:embed="rId6"/>
              </a:buBlip>
              <a:defRPr sz="2000">
                <a:solidFill>
                  <a:srgbClr val="055685"/>
                </a:solidFill>
                <a:latin typeface="Verdana" panose="020B0604030504040204" pitchFamily="34" charset="0"/>
              </a:defRPr>
            </a:lvl6pPr>
            <a:lvl7pPr marL="2971800" indent="-228600" eaLnBrk="0" fontAlgn="base" hangingPunct="0">
              <a:spcBef>
                <a:spcPct val="20000"/>
              </a:spcBef>
              <a:spcAft>
                <a:spcPct val="0"/>
              </a:spcAft>
              <a:buSzPct val="80000"/>
              <a:buBlip>
                <a:blip r:embed="rId6"/>
              </a:buBlip>
              <a:defRPr sz="2000">
                <a:solidFill>
                  <a:srgbClr val="055685"/>
                </a:solidFill>
                <a:latin typeface="Verdana" panose="020B0604030504040204" pitchFamily="34" charset="0"/>
              </a:defRPr>
            </a:lvl7pPr>
            <a:lvl8pPr marL="3429000" indent="-228600" eaLnBrk="0" fontAlgn="base" hangingPunct="0">
              <a:spcBef>
                <a:spcPct val="20000"/>
              </a:spcBef>
              <a:spcAft>
                <a:spcPct val="0"/>
              </a:spcAft>
              <a:buSzPct val="80000"/>
              <a:buBlip>
                <a:blip r:embed="rId6"/>
              </a:buBlip>
              <a:defRPr sz="2000">
                <a:solidFill>
                  <a:srgbClr val="055685"/>
                </a:solidFill>
                <a:latin typeface="Verdana" panose="020B0604030504040204" pitchFamily="34" charset="0"/>
              </a:defRPr>
            </a:lvl8pPr>
            <a:lvl9pPr marL="3886200" indent="-228600" eaLnBrk="0" fontAlgn="base" hangingPunct="0">
              <a:spcBef>
                <a:spcPct val="20000"/>
              </a:spcBef>
              <a:spcAft>
                <a:spcPct val="0"/>
              </a:spcAft>
              <a:buSzPct val="80000"/>
              <a:buBlip>
                <a:blip r:embed="rId6"/>
              </a:buBlip>
              <a:defRPr sz="2000">
                <a:solidFill>
                  <a:srgbClr val="055685"/>
                </a:solidFill>
                <a:latin typeface="Verdana" panose="020B0604030504040204" pitchFamily="34" charset="0"/>
              </a:defRPr>
            </a:lvl9pPr>
          </a:lstStyle>
          <a:p>
            <a:pPr eaLnBrk="1" hangingPunct="1">
              <a:buSzPct val="60000"/>
              <a:buFontTx/>
              <a:buNone/>
              <a:defRPr/>
            </a:pPr>
            <a:r>
              <a:rPr lang="en-GB" altLang="en-US" sz="2400" dirty="0">
                <a:latin typeface="Calibri" panose="020F0502020204030204" pitchFamily="34" charset="0"/>
              </a:rPr>
              <a:t>		</a:t>
            </a:r>
            <a:endParaRPr lang="en-GB" altLang="en-US" sz="2000" dirty="0">
              <a:latin typeface="Calibri" panose="020F0502020204030204" pitchFamily="34" charset="0"/>
            </a:endParaRPr>
          </a:p>
        </p:txBody>
      </p:sp>
      <p:sp>
        <p:nvSpPr>
          <p:cNvPr id="5" name="Rectangle 4"/>
          <p:cNvSpPr/>
          <p:nvPr/>
        </p:nvSpPr>
        <p:spPr>
          <a:xfrm>
            <a:off x="2348542" y="3208358"/>
            <a:ext cx="4572000" cy="1026563"/>
          </a:xfrm>
          <a:prstGeom prst="rect">
            <a:avLst/>
          </a:prstGeom>
        </p:spPr>
        <p:txBody>
          <a:bodyPr>
            <a:spAutoFit/>
          </a:bodyPr>
          <a:lstStyle/>
          <a:p>
            <a:pPr algn="ctr">
              <a:lnSpc>
                <a:spcPct val="50000"/>
              </a:lnSpc>
            </a:pPr>
            <a:r>
              <a:rPr lang="pt-BR" altLang="en-US" sz="2800" dirty="0">
                <a:solidFill>
                  <a:schemeClr val="bg1"/>
                </a:solidFill>
              </a:rPr>
              <a:t>571</a:t>
            </a:r>
          </a:p>
          <a:p>
            <a:pPr algn="ctr">
              <a:lnSpc>
                <a:spcPct val="50000"/>
              </a:lnSpc>
            </a:pPr>
            <a:r>
              <a:rPr lang="pt-BR" altLang="en-US" dirty="0">
                <a:solidFill>
                  <a:schemeClr val="bg1"/>
                </a:solidFill>
              </a:rPr>
              <a:t>S.Waite</a:t>
            </a:r>
          </a:p>
          <a:p>
            <a:pPr algn="ctr">
              <a:lnSpc>
                <a:spcPct val="50000"/>
              </a:lnSpc>
            </a:pPr>
            <a:r>
              <a:rPr lang="pt-BR" altLang="en-US" dirty="0">
                <a:solidFill>
                  <a:schemeClr val="bg1"/>
                </a:solidFill>
              </a:rPr>
              <a:t>   </a:t>
            </a:r>
          </a:p>
          <a:p>
            <a:pPr algn="ctr">
              <a:lnSpc>
                <a:spcPct val="50000"/>
              </a:lnSpc>
            </a:pPr>
            <a:r>
              <a:rPr lang="pt-BR" altLang="en-US" dirty="0">
                <a:solidFill>
                  <a:schemeClr val="bg1"/>
                </a:solidFill>
              </a:rPr>
              <a:t> Senior Expert - Materials</a:t>
            </a:r>
          </a:p>
          <a:p>
            <a:pPr algn="ctr">
              <a:lnSpc>
                <a:spcPct val="50000"/>
              </a:lnSpc>
            </a:pPr>
            <a:endParaRPr lang="pt-BR" altLang="en-US" dirty="0">
              <a:solidFill>
                <a:schemeClr val="bg1"/>
              </a:solidFill>
            </a:endParaRPr>
          </a:p>
          <a:p>
            <a:pPr algn="ctr">
              <a:lnSpc>
                <a:spcPct val="50000"/>
              </a:lnSpc>
            </a:pPr>
            <a:r>
              <a:rPr lang="pt-BR" altLang="en-US" dirty="0">
                <a:solidFill>
                  <a:schemeClr val="bg1"/>
                </a:solidFill>
              </a:rPr>
              <a:t> Certification Directorate571</a:t>
            </a:r>
            <a:endParaRPr lang="en-GB" dirty="0">
              <a:solidFill>
                <a:schemeClr val="bg1"/>
              </a:solidFill>
            </a:endParaRPr>
          </a:p>
        </p:txBody>
      </p:sp>
      <p:sp>
        <p:nvSpPr>
          <p:cNvPr id="7" name="TextBox 6"/>
          <p:cNvSpPr txBox="1">
            <a:spLocks noChangeArrowheads="1"/>
          </p:cNvSpPr>
          <p:nvPr/>
        </p:nvSpPr>
        <p:spPr bwMode="auto">
          <a:xfrm>
            <a:off x="223792" y="687969"/>
            <a:ext cx="8661400" cy="3958007"/>
          </a:xfrm>
          <a:prstGeom prst="rect">
            <a:avLst/>
          </a:prstGeom>
          <a:solidFill>
            <a:srgbClr val="92D050">
              <a:alpha val="9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0000"/>
              <a:buBlip>
                <a:blip r:embed="rId2"/>
              </a:buBlip>
              <a:defRPr sz="3200">
                <a:solidFill>
                  <a:srgbClr val="055685"/>
                </a:solidFill>
                <a:latin typeface="Verdana" panose="020B0604030504040204" pitchFamily="34" charset="0"/>
              </a:defRPr>
            </a:lvl1pPr>
            <a:lvl2pPr marL="742950" indent="-285750">
              <a:spcBef>
                <a:spcPct val="20000"/>
              </a:spcBef>
              <a:buSzPct val="80000"/>
              <a:buBlip>
                <a:blip r:embed="rId3"/>
              </a:buBlip>
              <a:defRPr sz="2800">
                <a:solidFill>
                  <a:srgbClr val="055685"/>
                </a:solidFill>
                <a:latin typeface="Verdana" panose="020B0604030504040204" pitchFamily="34" charset="0"/>
              </a:defRPr>
            </a:lvl2pPr>
            <a:lvl3pPr marL="1143000" indent="-228600">
              <a:spcBef>
                <a:spcPct val="20000"/>
              </a:spcBef>
              <a:buSzPct val="80000"/>
              <a:buBlip>
                <a:blip r:embed="rId4"/>
              </a:buBlip>
              <a:defRPr sz="2400">
                <a:solidFill>
                  <a:srgbClr val="055685"/>
                </a:solidFill>
                <a:latin typeface="Verdana" panose="020B0604030504040204" pitchFamily="34" charset="0"/>
              </a:defRPr>
            </a:lvl3pPr>
            <a:lvl4pPr marL="1600200" indent="-228600">
              <a:spcBef>
                <a:spcPct val="20000"/>
              </a:spcBef>
              <a:buSzPct val="80000"/>
              <a:buBlip>
                <a:blip r:embed="rId5"/>
              </a:buBlip>
              <a:defRPr sz="2000">
                <a:solidFill>
                  <a:srgbClr val="055685"/>
                </a:solidFill>
                <a:latin typeface="Verdana" panose="020B0604030504040204" pitchFamily="34" charset="0"/>
              </a:defRPr>
            </a:lvl4pPr>
            <a:lvl5pPr marL="2057400" indent="-228600">
              <a:spcBef>
                <a:spcPct val="20000"/>
              </a:spcBef>
              <a:buSzPct val="80000"/>
              <a:buBlip>
                <a:blip r:embed="rId6"/>
              </a:buBlip>
              <a:defRPr sz="2000">
                <a:solidFill>
                  <a:srgbClr val="055685"/>
                </a:solidFill>
                <a:latin typeface="Verdana" panose="020B0604030504040204" pitchFamily="34" charset="0"/>
              </a:defRPr>
            </a:lvl5pPr>
            <a:lvl6pPr marL="2514600" indent="-228600" eaLnBrk="0" fontAlgn="base" hangingPunct="0">
              <a:spcBef>
                <a:spcPct val="20000"/>
              </a:spcBef>
              <a:spcAft>
                <a:spcPct val="0"/>
              </a:spcAft>
              <a:buSzPct val="80000"/>
              <a:buBlip>
                <a:blip r:embed="rId6"/>
              </a:buBlip>
              <a:defRPr sz="2000">
                <a:solidFill>
                  <a:srgbClr val="055685"/>
                </a:solidFill>
                <a:latin typeface="Verdana" panose="020B0604030504040204" pitchFamily="34" charset="0"/>
              </a:defRPr>
            </a:lvl6pPr>
            <a:lvl7pPr marL="2971800" indent="-228600" eaLnBrk="0" fontAlgn="base" hangingPunct="0">
              <a:spcBef>
                <a:spcPct val="20000"/>
              </a:spcBef>
              <a:spcAft>
                <a:spcPct val="0"/>
              </a:spcAft>
              <a:buSzPct val="80000"/>
              <a:buBlip>
                <a:blip r:embed="rId6"/>
              </a:buBlip>
              <a:defRPr sz="2000">
                <a:solidFill>
                  <a:srgbClr val="055685"/>
                </a:solidFill>
                <a:latin typeface="Verdana" panose="020B0604030504040204" pitchFamily="34" charset="0"/>
              </a:defRPr>
            </a:lvl7pPr>
            <a:lvl8pPr marL="3429000" indent="-228600" eaLnBrk="0" fontAlgn="base" hangingPunct="0">
              <a:spcBef>
                <a:spcPct val="20000"/>
              </a:spcBef>
              <a:spcAft>
                <a:spcPct val="0"/>
              </a:spcAft>
              <a:buSzPct val="80000"/>
              <a:buBlip>
                <a:blip r:embed="rId6"/>
              </a:buBlip>
              <a:defRPr sz="2000">
                <a:solidFill>
                  <a:srgbClr val="055685"/>
                </a:solidFill>
                <a:latin typeface="Verdana" panose="020B0604030504040204" pitchFamily="34" charset="0"/>
              </a:defRPr>
            </a:lvl8pPr>
            <a:lvl9pPr marL="3886200" indent="-228600" eaLnBrk="0" fontAlgn="base" hangingPunct="0">
              <a:spcBef>
                <a:spcPct val="20000"/>
              </a:spcBef>
              <a:spcAft>
                <a:spcPct val="0"/>
              </a:spcAft>
              <a:buSzPct val="80000"/>
              <a:buBlip>
                <a:blip r:embed="rId6"/>
              </a:buBlip>
              <a:defRPr sz="2000">
                <a:solidFill>
                  <a:srgbClr val="055685"/>
                </a:solidFill>
                <a:latin typeface="Verdana" panose="020B0604030504040204" pitchFamily="34" charset="0"/>
              </a:defRPr>
            </a:lvl9pPr>
          </a:lstStyle>
          <a:p>
            <a:pPr algn="ctr" eaLnBrk="1" hangingPunct="1">
              <a:buFontTx/>
              <a:buNone/>
              <a:defRPr/>
            </a:pPr>
            <a:endParaRPr lang="en-GB" altLang="en-US" sz="800" kern="0" dirty="0"/>
          </a:p>
          <a:p>
            <a:pPr marL="342900" indent="-342900" eaLnBrk="1" hangingPunct="1">
              <a:buFontTx/>
              <a:buChar char="-"/>
              <a:defRPr/>
            </a:pPr>
            <a:r>
              <a:rPr lang="en-GB" altLang="en-US" sz="1600" kern="0" dirty="0"/>
              <a:t>progressive ‘</a:t>
            </a:r>
            <a:r>
              <a:rPr lang="en-GB" altLang="en-US" sz="1600" b="1" kern="0" dirty="0"/>
              <a:t>small steps</a:t>
            </a:r>
            <a:r>
              <a:rPr lang="en-GB" altLang="en-US" sz="1600" kern="0" dirty="0"/>
              <a:t>’ expected (regarding application </a:t>
            </a:r>
            <a:r>
              <a:rPr lang="en-GB" altLang="en-US" sz="1600" b="1" kern="0" dirty="0"/>
              <a:t>criticality</a:t>
            </a:r>
            <a:r>
              <a:rPr lang="en-GB" altLang="en-US" sz="1600" kern="0" dirty="0"/>
              <a:t> and </a:t>
            </a:r>
            <a:r>
              <a:rPr lang="en-GB" altLang="en-US" sz="1600" b="1" kern="0" dirty="0"/>
              <a:t>complexity</a:t>
            </a:r>
            <a:r>
              <a:rPr lang="en-GB" altLang="en-US" sz="1600" kern="0" dirty="0"/>
              <a:t>), e.g. certification of a generic inflight damage detection SHM tool is likely to be significantly more challenging than an application focused upon a known single damage mode/location, or simple load exceedance measurement, or simple cycle counting </a:t>
            </a:r>
            <a:r>
              <a:rPr lang="en-GB" altLang="en-US" sz="1600" kern="0" dirty="0" err="1"/>
              <a:t>etc</a:t>
            </a:r>
            <a:r>
              <a:rPr lang="en-GB" altLang="en-US" sz="1600" kern="0" dirty="0"/>
              <a:t>, using periodic on ground data review…</a:t>
            </a:r>
          </a:p>
          <a:p>
            <a:pPr eaLnBrk="1" hangingPunct="1">
              <a:buNone/>
              <a:defRPr/>
            </a:pPr>
            <a:endParaRPr lang="en-GB" altLang="en-US" sz="1600" kern="0" dirty="0"/>
          </a:p>
          <a:p>
            <a:pPr marL="342900" indent="-342900" eaLnBrk="1" hangingPunct="1">
              <a:buFontTx/>
              <a:buChar char="-"/>
              <a:defRPr/>
            </a:pPr>
            <a:r>
              <a:rPr lang="en-GB" altLang="en-US" sz="1600" kern="0" dirty="0"/>
              <a:t>‘</a:t>
            </a:r>
            <a:r>
              <a:rPr lang="en-GB" altLang="en-US" sz="1600" b="1" kern="0" dirty="0"/>
              <a:t>small steps</a:t>
            </a:r>
            <a:r>
              <a:rPr lang="en-GB" altLang="en-US" sz="1600" kern="0" dirty="0"/>
              <a:t>’ </a:t>
            </a:r>
            <a:r>
              <a:rPr lang="en-GB" altLang="en-US" sz="1600" b="1" kern="0" dirty="0"/>
              <a:t>in parallel with</a:t>
            </a:r>
            <a:r>
              <a:rPr lang="en-GB" altLang="en-US" sz="1600" kern="0" dirty="0"/>
              <a:t>, </a:t>
            </a:r>
            <a:r>
              <a:rPr lang="en-GB" altLang="en-US" sz="1600" b="1" kern="0" dirty="0"/>
              <a:t>and not compromising</a:t>
            </a:r>
            <a:r>
              <a:rPr lang="en-GB" altLang="en-US" sz="1600" kern="0" dirty="0"/>
              <a:t>, </a:t>
            </a:r>
            <a:r>
              <a:rPr lang="en-GB" altLang="en-US" sz="1600" b="1" kern="0" dirty="0"/>
              <a:t>existing airworthiness process</a:t>
            </a:r>
            <a:r>
              <a:rPr lang="en-GB" altLang="en-US" sz="1600" kern="0" dirty="0"/>
              <a:t>, e.g. via the modification process</a:t>
            </a:r>
          </a:p>
          <a:p>
            <a:pPr eaLnBrk="1" hangingPunct="1">
              <a:buNone/>
              <a:defRPr/>
            </a:pPr>
            <a:endParaRPr lang="en-GB" altLang="en-US" sz="1600" kern="0" dirty="0"/>
          </a:p>
          <a:p>
            <a:pPr marL="342900" indent="-342900" eaLnBrk="1" hangingPunct="1">
              <a:buFontTx/>
              <a:buChar char="-"/>
              <a:defRPr/>
            </a:pPr>
            <a:r>
              <a:rPr lang="en-GB" altLang="en-US" sz="1600" b="1" kern="0" dirty="0"/>
              <a:t>use appropriate experience from across technical disciplines and product ranges</a:t>
            </a:r>
            <a:r>
              <a:rPr lang="en-GB" altLang="en-US" sz="1600" kern="0" dirty="0"/>
              <a:t>, e.g. rotorcraft and engine experience is arguably ahead of airframe etc</a:t>
            </a:r>
          </a:p>
          <a:p>
            <a:pPr marL="342900" indent="-342900" eaLnBrk="1" hangingPunct="1">
              <a:buFontTx/>
              <a:buChar char="-"/>
              <a:defRPr/>
            </a:pPr>
            <a:endParaRPr lang="en-GB" altLang="en-US" sz="1600" kern="0" dirty="0"/>
          </a:p>
        </p:txBody>
      </p:sp>
      <p:sp>
        <p:nvSpPr>
          <p:cNvPr id="3" name="TextBox 2">
            <a:extLst>
              <a:ext uri="{FF2B5EF4-FFF2-40B4-BE49-F238E27FC236}">
                <a16:creationId xmlns:a16="http://schemas.microsoft.com/office/drawing/2014/main" id="{1438D251-9E82-4A60-B90E-B85DFA1908FB}"/>
              </a:ext>
            </a:extLst>
          </p:cNvPr>
          <p:cNvSpPr txBox="1"/>
          <p:nvPr/>
        </p:nvSpPr>
        <p:spPr>
          <a:xfrm>
            <a:off x="1672960" y="2236485"/>
            <a:ext cx="6982526" cy="369332"/>
          </a:xfrm>
          <a:prstGeom prst="rect">
            <a:avLst/>
          </a:prstGeom>
          <a:solidFill>
            <a:srgbClr val="FFFF00"/>
          </a:solidFill>
        </p:spPr>
        <p:txBody>
          <a:bodyPr wrap="square" rtlCol="0">
            <a:spAutoFit/>
          </a:bodyPr>
          <a:lstStyle/>
          <a:p>
            <a:r>
              <a:rPr lang="en-GB" dirty="0"/>
              <a:t>Note: current developing certification projects are taking this approach </a:t>
            </a:r>
          </a:p>
        </p:txBody>
      </p:sp>
    </p:spTree>
    <p:extLst>
      <p:ext uri="{BB962C8B-B14F-4D97-AF65-F5344CB8AC3E}">
        <p14:creationId xmlns:p14="http://schemas.microsoft.com/office/powerpoint/2010/main" val="3165306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pPr algn="ctr"/>
            <a:r>
              <a:rPr lang="en-GB" dirty="0"/>
              <a:t>SHM - Summary</a:t>
            </a:r>
          </a:p>
        </p:txBody>
      </p:sp>
      <p:sp>
        <p:nvSpPr>
          <p:cNvPr id="4" name="TextBox 1"/>
          <p:cNvSpPr txBox="1">
            <a:spLocks noGrp="1" noChangeArrowheads="1"/>
          </p:cNvSpPr>
          <p:nvPr>
            <p:ph type="body" sz="quarter" idx="17"/>
          </p:nvPr>
        </p:nvSpPr>
        <p:spPr bwMode="auto">
          <a:xfrm>
            <a:off x="220450" y="676149"/>
            <a:ext cx="87447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0000"/>
              <a:buBlip>
                <a:blip r:embed="rId2"/>
              </a:buBlip>
              <a:defRPr sz="3200">
                <a:solidFill>
                  <a:srgbClr val="055685"/>
                </a:solidFill>
                <a:latin typeface="Verdana" panose="020B0604030504040204" pitchFamily="34" charset="0"/>
              </a:defRPr>
            </a:lvl1pPr>
            <a:lvl2pPr marL="742950" indent="-285750">
              <a:spcBef>
                <a:spcPct val="20000"/>
              </a:spcBef>
              <a:buSzPct val="80000"/>
              <a:buBlip>
                <a:blip r:embed="rId3"/>
              </a:buBlip>
              <a:defRPr sz="2800">
                <a:solidFill>
                  <a:srgbClr val="055685"/>
                </a:solidFill>
                <a:latin typeface="Verdana" panose="020B0604030504040204" pitchFamily="34" charset="0"/>
              </a:defRPr>
            </a:lvl2pPr>
            <a:lvl3pPr marL="1143000" indent="-228600">
              <a:spcBef>
                <a:spcPct val="20000"/>
              </a:spcBef>
              <a:buSzPct val="80000"/>
              <a:buBlip>
                <a:blip r:embed="rId4"/>
              </a:buBlip>
              <a:defRPr sz="2400">
                <a:solidFill>
                  <a:srgbClr val="055685"/>
                </a:solidFill>
                <a:latin typeface="Verdana" panose="020B0604030504040204" pitchFamily="34" charset="0"/>
              </a:defRPr>
            </a:lvl3pPr>
            <a:lvl4pPr marL="1600200" indent="-228600">
              <a:spcBef>
                <a:spcPct val="20000"/>
              </a:spcBef>
              <a:buSzPct val="80000"/>
              <a:buBlip>
                <a:blip r:embed="rId5"/>
              </a:buBlip>
              <a:defRPr sz="2000">
                <a:solidFill>
                  <a:srgbClr val="055685"/>
                </a:solidFill>
                <a:latin typeface="Verdana" panose="020B0604030504040204" pitchFamily="34" charset="0"/>
              </a:defRPr>
            </a:lvl4pPr>
            <a:lvl5pPr marL="2057400" indent="-228600">
              <a:spcBef>
                <a:spcPct val="20000"/>
              </a:spcBef>
              <a:buSzPct val="80000"/>
              <a:buBlip>
                <a:blip r:embed="rId6"/>
              </a:buBlip>
              <a:defRPr sz="2000">
                <a:solidFill>
                  <a:srgbClr val="055685"/>
                </a:solidFill>
                <a:latin typeface="Verdana" panose="020B0604030504040204" pitchFamily="34" charset="0"/>
              </a:defRPr>
            </a:lvl5pPr>
            <a:lvl6pPr marL="2514600" indent="-228600" eaLnBrk="0" fontAlgn="base" hangingPunct="0">
              <a:spcBef>
                <a:spcPct val="20000"/>
              </a:spcBef>
              <a:spcAft>
                <a:spcPct val="0"/>
              </a:spcAft>
              <a:buSzPct val="80000"/>
              <a:buBlip>
                <a:blip r:embed="rId6"/>
              </a:buBlip>
              <a:defRPr sz="2000">
                <a:solidFill>
                  <a:srgbClr val="055685"/>
                </a:solidFill>
                <a:latin typeface="Verdana" panose="020B0604030504040204" pitchFamily="34" charset="0"/>
              </a:defRPr>
            </a:lvl6pPr>
            <a:lvl7pPr marL="2971800" indent="-228600" eaLnBrk="0" fontAlgn="base" hangingPunct="0">
              <a:spcBef>
                <a:spcPct val="20000"/>
              </a:spcBef>
              <a:spcAft>
                <a:spcPct val="0"/>
              </a:spcAft>
              <a:buSzPct val="80000"/>
              <a:buBlip>
                <a:blip r:embed="rId6"/>
              </a:buBlip>
              <a:defRPr sz="2000">
                <a:solidFill>
                  <a:srgbClr val="055685"/>
                </a:solidFill>
                <a:latin typeface="Verdana" panose="020B0604030504040204" pitchFamily="34" charset="0"/>
              </a:defRPr>
            </a:lvl7pPr>
            <a:lvl8pPr marL="3429000" indent="-228600" eaLnBrk="0" fontAlgn="base" hangingPunct="0">
              <a:spcBef>
                <a:spcPct val="20000"/>
              </a:spcBef>
              <a:spcAft>
                <a:spcPct val="0"/>
              </a:spcAft>
              <a:buSzPct val="80000"/>
              <a:buBlip>
                <a:blip r:embed="rId6"/>
              </a:buBlip>
              <a:defRPr sz="2000">
                <a:solidFill>
                  <a:srgbClr val="055685"/>
                </a:solidFill>
                <a:latin typeface="Verdana" panose="020B0604030504040204" pitchFamily="34" charset="0"/>
              </a:defRPr>
            </a:lvl8pPr>
            <a:lvl9pPr marL="3886200" indent="-228600" eaLnBrk="0" fontAlgn="base" hangingPunct="0">
              <a:spcBef>
                <a:spcPct val="20000"/>
              </a:spcBef>
              <a:spcAft>
                <a:spcPct val="0"/>
              </a:spcAft>
              <a:buSzPct val="80000"/>
              <a:buBlip>
                <a:blip r:embed="rId6"/>
              </a:buBlip>
              <a:defRPr sz="2000">
                <a:solidFill>
                  <a:srgbClr val="055685"/>
                </a:solidFill>
                <a:latin typeface="Verdana" panose="020B0604030504040204" pitchFamily="34" charset="0"/>
              </a:defRPr>
            </a:lvl9pPr>
          </a:lstStyle>
          <a:p>
            <a:pPr eaLnBrk="1" hangingPunct="1">
              <a:buSzPct val="60000"/>
              <a:buFontTx/>
              <a:buNone/>
              <a:defRPr/>
            </a:pPr>
            <a:r>
              <a:rPr lang="en-GB" altLang="en-US" sz="2400" dirty="0">
                <a:latin typeface="Calibri" panose="020F0502020204030204" pitchFamily="34" charset="0"/>
              </a:rPr>
              <a:t>		</a:t>
            </a:r>
            <a:endParaRPr lang="en-GB" altLang="en-US" sz="2000" dirty="0">
              <a:latin typeface="Calibri" panose="020F0502020204030204" pitchFamily="34" charset="0"/>
            </a:endParaRPr>
          </a:p>
        </p:txBody>
      </p:sp>
      <p:sp>
        <p:nvSpPr>
          <p:cNvPr id="5" name="Rectangle 4"/>
          <p:cNvSpPr/>
          <p:nvPr/>
        </p:nvSpPr>
        <p:spPr>
          <a:xfrm>
            <a:off x="2348542" y="3208358"/>
            <a:ext cx="4572000" cy="1026563"/>
          </a:xfrm>
          <a:prstGeom prst="rect">
            <a:avLst/>
          </a:prstGeom>
        </p:spPr>
        <p:txBody>
          <a:bodyPr>
            <a:spAutoFit/>
          </a:bodyPr>
          <a:lstStyle/>
          <a:p>
            <a:pPr algn="ctr">
              <a:lnSpc>
                <a:spcPct val="50000"/>
              </a:lnSpc>
            </a:pPr>
            <a:r>
              <a:rPr lang="pt-BR" altLang="en-US" sz="2800" dirty="0">
                <a:solidFill>
                  <a:schemeClr val="bg1"/>
                </a:solidFill>
              </a:rPr>
              <a:t>571</a:t>
            </a:r>
          </a:p>
          <a:p>
            <a:pPr algn="ctr">
              <a:lnSpc>
                <a:spcPct val="50000"/>
              </a:lnSpc>
            </a:pPr>
            <a:r>
              <a:rPr lang="pt-BR" altLang="en-US" dirty="0">
                <a:solidFill>
                  <a:schemeClr val="bg1"/>
                </a:solidFill>
              </a:rPr>
              <a:t>S.Waite</a:t>
            </a:r>
          </a:p>
          <a:p>
            <a:pPr algn="ctr">
              <a:lnSpc>
                <a:spcPct val="50000"/>
              </a:lnSpc>
            </a:pPr>
            <a:r>
              <a:rPr lang="pt-BR" altLang="en-US" dirty="0">
                <a:solidFill>
                  <a:schemeClr val="bg1"/>
                </a:solidFill>
              </a:rPr>
              <a:t>   </a:t>
            </a:r>
          </a:p>
          <a:p>
            <a:pPr algn="ctr">
              <a:lnSpc>
                <a:spcPct val="50000"/>
              </a:lnSpc>
            </a:pPr>
            <a:r>
              <a:rPr lang="pt-BR" altLang="en-US" dirty="0">
                <a:solidFill>
                  <a:schemeClr val="bg1"/>
                </a:solidFill>
              </a:rPr>
              <a:t> Senior Expert - Materials</a:t>
            </a:r>
          </a:p>
          <a:p>
            <a:pPr algn="ctr">
              <a:lnSpc>
                <a:spcPct val="50000"/>
              </a:lnSpc>
            </a:pPr>
            <a:endParaRPr lang="pt-BR" altLang="en-US" dirty="0">
              <a:solidFill>
                <a:schemeClr val="bg1"/>
              </a:solidFill>
            </a:endParaRPr>
          </a:p>
          <a:p>
            <a:pPr algn="ctr">
              <a:lnSpc>
                <a:spcPct val="50000"/>
              </a:lnSpc>
            </a:pPr>
            <a:r>
              <a:rPr lang="pt-BR" altLang="en-US" dirty="0">
                <a:solidFill>
                  <a:schemeClr val="bg1"/>
                </a:solidFill>
              </a:rPr>
              <a:t> Certification Directorate571</a:t>
            </a:r>
            <a:endParaRPr lang="en-GB" dirty="0">
              <a:solidFill>
                <a:schemeClr val="bg1"/>
              </a:solidFill>
            </a:endParaRPr>
          </a:p>
        </p:txBody>
      </p:sp>
      <p:sp>
        <p:nvSpPr>
          <p:cNvPr id="7" name="TextBox 6"/>
          <p:cNvSpPr txBox="1">
            <a:spLocks noChangeArrowheads="1"/>
          </p:cNvSpPr>
          <p:nvPr/>
        </p:nvSpPr>
        <p:spPr bwMode="auto">
          <a:xfrm>
            <a:off x="196182" y="676149"/>
            <a:ext cx="8661400" cy="3736407"/>
          </a:xfrm>
          <a:prstGeom prst="rect">
            <a:avLst/>
          </a:prstGeom>
          <a:solidFill>
            <a:srgbClr val="92D050">
              <a:alpha val="9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0000"/>
              <a:buBlip>
                <a:blip r:embed="rId2"/>
              </a:buBlip>
              <a:defRPr sz="3200">
                <a:solidFill>
                  <a:srgbClr val="055685"/>
                </a:solidFill>
                <a:latin typeface="Verdana" panose="020B0604030504040204" pitchFamily="34" charset="0"/>
              </a:defRPr>
            </a:lvl1pPr>
            <a:lvl2pPr marL="742950" indent="-285750">
              <a:spcBef>
                <a:spcPct val="20000"/>
              </a:spcBef>
              <a:buSzPct val="80000"/>
              <a:buBlip>
                <a:blip r:embed="rId3"/>
              </a:buBlip>
              <a:defRPr sz="2800">
                <a:solidFill>
                  <a:srgbClr val="055685"/>
                </a:solidFill>
                <a:latin typeface="Verdana" panose="020B0604030504040204" pitchFamily="34" charset="0"/>
              </a:defRPr>
            </a:lvl2pPr>
            <a:lvl3pPr marL="1143000" indent="-228600">
              <a:spcBef>
                <a:spcPct val="20000"/>
              </a:spcBef>
              <a:buSzPct val="80000"/>
              <a:buBlip>
                <a:blip r:embed="rId4"/>
              </a:buBlip>
              <a:defRPr sz="2400">
                <a:solidFill>
                  <a:srgbClr val="055685"/>
                </a:solidFill>
                <a:latin typeface="Verdana" panose="020B0604030504040204" pitchFamily="34" charset="0"/>
              </a:defRPr>
            </a:lvl3pPr>
            <a:lvl4pPr marL="1600200" indent="-228600">
              <a:spcBef>
                <a:spcPct val="20000"/>
              </a:spcBef>
              <a:buSzPct val="80000"/>
              <a:buBlip>
                <a:blip r:embed="rId5"/>
              </a:buBlip>
              <a:defRPr sz="2000">
                <a:solidFill>
                  <a:srgbClr val="055685"/>
                </a:solidFill>
                <a:latin typeface="Verdana" panose="020B0604030504040204" pitchFamily="34" charset="0"/>
              </a:defRPr>
            </a:lvl4pPr>
            <a:lvl5pPr marL="2057400" indent="-228600">
              <a:spcBef>
                <a:spcPct val="20000"/>
              </a:spcBef>
              <a:buSzPct val="80000"/>
              <a:buBlip>
                <a:blip r:embed="rId6"/>
              </a:buBlip>
              <a:defRPr sz="2000">
                <a:solidFill>
                  <a:srgbClr val="055685"/>
                </a:solidFill>
                <a:latin typeface="Verdana" panose="020B0604030504040204" pitchFamily="34" charset="0"/>
              </a:defRPr>
            </a:lvl5pPr>
            <a:lvl6pPr marL="2514600" indent="-228600" eaLnBrk="0" fontAlgn="base" hangingPunct="0">
              <a:spcBef>
                <a:spcPct val="20000"/>
              </a:spcBef>
              <a:spcAft>
                <a:spcPct val="0"/>
              </a:spcAft>
              <a:buSzPct val="80000"/>
              <a:buBlip>
                <a:blip r:embed="rId6"/>
              </a:buBlip>
              <a:defRPr sz="2000">
                <a:solidFill>
                  <a:srgbClr val="055685"/>
                </a:solidFill>
                <a:latin typeface="Verdana" panose="020B0604030504040204" pitchFamily="34" charset="0"/>
              </a:defRPr>
            </a:lvl6pPr>
            <a:lvl7pPr marL="2971800" indent="-228600" eaLnBrk="0" fontAlgn="base" hangingPunct="0">
              <a:spcBef>
                <a:spcPct val="20000"/>
              </a:spcBef>
              <a:spcAft>
                <a:spcPct val="0"/>
              </a:spcAft>
              <a:buSzPct val="80000"/>
              <a:buBlip>
                <a:blip r:embed="rId6"/>
              </a:buBlip>
              <a:defRPr sz="2000">
                <a:solidFill>
                  <a:srgbClr val="055685"/>
                </a:solidFill>
                <a:latin typeface="Verdana" panose="020B0604030504040204" pitchFamily="34" charset="0"/>
              </a:defRPr>
            </a:lvl7pPr>
            <a:lvl8pPr marL="3429000" indent="-228600" eaLnBrk="0" fontAlgn="base" hangingPunct="0">
              <a:spcBef>
                <a:spcPct val="20000"/>
              </a:spcBef>
              <a:spcAft>
                <a:spcPct val="0"/>
              </a:spcAft>
              <a:buSzPct val="80000"/>
              <a:buBlip>
                <a:blip r:embed="rId6"/>
              </a:buBlip>
              <a:defRPr sz="2000">
                <a:solidFill>
                  <a:srgbClr val="055685"/>
                </a:solidFill>
                <a:latin typeface="Verdana" panose="020B0604030504040204" pitchFamily="34" charset="0"/>
              </a:defRPr>
            </a:lvl8pPr>
            <a:lvl9pPr marL="3886200" indent="-228600" eaLnBrk="0" fontAlgn="base" hangingPunct="0">
              <a:spcBef>
                <a:spcPct val="20000"/>
              </a:spcBef>
              <a:spcAft>
                <a:spcPct val="0"/>
              </a:spcAft>
              <a:buSzPct val="80000"/>
              <a:buBlip>
                <a:blip r:embed="rId6"/>
              </a:buBlip>
              <a:defRPr sz="2000">
                <a:solidFill>
                  <a:srgbClr val="055685"/>
                </a:solidFill>
                <a:latin typeface="Verdana" panose="020B0604030504040204" pitchFamily="34" charset="0"/>
              </a:defRPr>
            </a:lvl9pPr>
          </a:lstStyle>
          <a:p>
            <a:pPr algn="ctr" eaLnBrk="1" hangingPunct="1">
              <a:buFontTx/>
              <a:buNone/>
              <a:defRPr/>
            </a:pPr>
            <a:endParaRPr lang="en-GB" altLang="en-US" sz="800" kern="0" dirty="0"/>
          </a:p>
          <a:p>
            <a:pPr marL="342900" indent="-342900" eaLnBrk="1" hangingPunct="1">
              <a:buFontTx/>
              <a:buChar char="-"/>
              <a:defRPr/>
            </a:pPr>
            <a:r>
              <a:rPr lang="en-GB" altLang="en-US" sz="1600" b="1" kern="0" dirty="0"/>
              <a:t>safety challenges </a:t>
            </a:r>
            <a:r>
              <a:rPr lang="en-GB" altLang="en-US" sz="1600" kern="0" dirty="0"/>
              <a:t>– reliability (</a:t>
            </a:r>
            <a:r>
              <a:rPr lang="en-GB" altLang="en-US" sz="1600" b="1" kern="0" dirty="0"/>
              <a:t>POD </a:t>
            </a:r>
            <a:r>
              <a:rPr lang="en-GB" altLang="en-US" sz="1600" kern="0" dirty="0"/>
              <a:t>detection and system reliability), competing damage modes, correlation with residual strength (or other hazards), statistics</a:t>
            </a:r>
          </a:p>
          <a:p>
            <a:pPr marL="342900" indent="-342900" eaLnBrk="1" hangingPunct="1">
              <a:buFontTx/>
              <a:buChar char="-"/>
              <a:defRPr/>
            </a:pPr>
            <a:endParaRPr lang="en-GB" altLang="en-US" sz="1600" kern="0" dirty="0"/>
          </a:p>
          <a:p>
            <a:pPr marL="342900" indent="-342900" eaLnBrk="1" hangingPunct="1">
              <a:buFontTx/>
              <a:buChar char="-"/>
              <a:defRPr/>
            </a:pPr>
            <a:r>
              <a:rPr lang="en-GB" altLang="en-US" sz="1600" b="1" kern="0" dirty="0"/>
              <a:t>regulatory process </a:t>
            </a:r>
            <a:r>
              <a:rPr lang="en-GB" altLang="en-US" sz="1600" kern="0" dirty="0"/>
              <a:t>likely to involve elements of </a:t>
            </a:r>
            <a:r>
              <a:rPr lang="en-GB" altLang="en-US" sz="1600" b="1" kern="0" dirty="0"/>
              <a:t>existing regulations + other regulatory tools</a:t>
            </a:r>
            <a:r>
              <a:rPr lang="en-GB" altLang="en-US" sz="1600" kern="0" dirty="0"/>
              <a:t>, e.g. Certification Review Items (CRIs), Special Conditions (SCs) etc. </a:t>
            </a:r>
          </a:p>
          <a:p>
            <a:pPr marL="342900" indent="-342900" eaLnBrk="1" hangingPunct="1">
              <a:buFontTx/>
              <a:buChar char="-"/>
              <a:defRPr/>
            </a:pPr>
            <a:endParaRPr lang="en-GB" altLang="en-US" sz="1600" kern="0" dirty="0"/>
          </a:p>
          <a:p>
            <a:pPr marL="342900" indent="-342900" eaLnBrk="1" hangingPunct="1">
              <a:buFontTx/>
              <a:buChar char="-"/>
              <a:defRPr/>
            </a:pPr>
            <a:r>
              <a:rPr lang="en-GB" altLang="en-US" sz="1600" b="1" kern="0" dirty="0"/>
              <a:t>‘Performance’ based regulation </a:t>
            </a:r>
            <a:r>
              <a:rPr lang="en-GB" altLang="en-US" sz="1600" kern="0" dirty="0"/>
              <a:t>is likely to rely more upon industry guidance when considered to be acceptable to the regulators</a:t>
            </a:r>
          </a:p>
          <a:p>
            <a:pPr marL="342900" indent="-342900" eaLnBrk="1" hangingPunct="1">
              <a:buFontTx/>
              <a:buChar char="-"/>
              <a:defRPr/>
            </a:pPr>
            <a:endParaRPr lang="en-GB" altLang="en-US" sz="1600" kern="0" dirty="0"/>
          </a:p>
          <a:p>
            <a:pPr marL="342900" indent="-342900" algn="ctr" eaLnBrk="1" hangingPunct="1">
              <a:buFontTx/>
              <a:buChar char="-"/>
              <a:defRPr/>
            </a:pPr>
            <a:r>
              <a:rPr lang="en-GB" altLang="en-US" sz="1600" b="1" kern="0" dirty="0"/>
              <a:t>discuss intentions early with the regulators</a:t>
            </a:r>
          </a:p>
          <a:p>
            <a:pPr algn="ctr" eaLnBrk="1" hangingPunct="1">
              <a:buNone/>
              <a:defRPr/>
            </a:pPr>
            <a:r>
              <a:rPr lang="en-GB" altLang="en-US" sz="1200" kern="0" dirty="0"/>
              <a:t>Note:  there exist various EU R&amp;D SHM projects/project proposals in various states of maturity</a:t>
            </a:r>
          </a:p>
        </p:txBody>
      </p:sp>
    </p:spTree>
    <p:extLst>
      <p:ext uri="{BB962C8B-B14F-4D97-AF65-F5344CB8AC3E}">
        <p14:creationId xmlns:p14="http://schemas.microsoft.com/office/powerpoint/2010/main" val="1940170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haredContentType xmlns="Microsoft.SharePoint.Taxonomy.ContentTypeSync" SourceId="8358dc2d-5dac-4cc2-8ed1-5c2041965753" ContentTypeId="0x010100A14FE9BE6CE84F1BB23C774EC08C4AEA2D01" PreviousValue="false"/>
</file>

<file path=customXml/item2.xml><?xml version="1.0" encoding="utf-8"?>
<ct:contentTypeSchema xmlns:ct="http://schemas.microsoft.com/office/2006/metadata/contentType" xmlns:ma="http://schemas.microsoft.com/office/2006/metadata/properties/metaAttributes" ct:_="" ma:_="" ma:contentTypeName="Documento" ma:contentTypeID="0x0101001EBB43F13107FF4787EC4CB632C5DC9A" ma:contentTypeVersion="15" ma:contentTypeDescription="Crear nuevo documento." ma:contentTypeScope="" ma:versionID="a6b53b2b755a016176dfe2d960b9f128">
  <xsd:schema xmlns:xsd="http://www.w3.org/2001/XMLSchema" xmlns:xs="http://www.w3.org/2001/XMLSchema" xmlns:p="http://schemas.microsoft.com/office/2006/metadata/properties" xmlns:ns2="97fbcb94-cc7e-4fc1-b712-72eb87fe7435" xmlns:ns3="dc442e8c-c0ad-48ac-bbe5-0d89f4207c4a" targetNamespace="http://schemas.microsoft.com/office/2006/metadata/properties" ma:root="true" ma:fieldsID="8abc712b61d8792e5520f9ada58b623a" ns2:_="" ns3:_="">
    <xsd:import namespace="97fbcb94-cc7e-4fc1-b712-72eb87fe7435"/>
    <xsd:import namespace="dc442e8c-c0ad-48ac-bbe5-0d89f4207c4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fbcb94-cc7e-4fc1-b712-72eb87fe7435" elementFormDefault="qualified">
    <xsd:import namespace="http://schemas.microsoft.com/office/2006/documentManagement/types"/>
    <xsd:import namespace="http://schemas.microsoft.com/office/infopath/2007/PartnerControls"/>
    <xsd:element name="SharedWithUsers" ma:index="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les de uso compartido" ma:internalName="SharedWithDetails" ma:readOnly="true">
      <xsd:simpleType>
        <xsd:restriction base="dms:Note">
          <xsd:maxLength value="255"/>
        </xsd:restriction>
      </xsd:simpleType>
    </xsd:element>
    <xsd:element name="TaxCatchAll" ma:index="16" nillable="true" ma:displayName="Taxonomy Catch All Column" ma:hidden="true" ma:list="{c7fa2e40-47c4-4e89-8171-201bc8d276af}" ma:internalName="TaxCatchAll" ma:showField="CatchAllData" ma:web="97fbcb94-cc7e-4fc1-b712-72eb87fe743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c442e8c-c0ad-48ac-bbe5-0d89f4207c4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Etiquetas de imagen" ma:readOnly="false" ma:fieldId="{5cf76f15-5ced-4ddc-b409-7134ff3c332f}" ma:taxonomyMulti="true" ma:sspId="690bfbf6-0729-405d-b257-62de3e45336d"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TaxCatchAll xmlns="97fbcb94-cc7e-4fc1-b712-72eb87fe7435">
      <Value>195</Value>
      <Value>18</Value>
      <Value>45</Value>
      <Value>109</Value>
      <Value>1</Value>
    </TaxCatchAll>
    <lcf76f155ced4ddcb4097134ff3c332f xmlns="dc442e8c-c0ad-48ac-bbe5-0d89f4207c4a">
      <Terms xmlns="http://schemas.microsoft.com/office/infopath/2007/PartnerControls"/>
    </lcf76f155ced4ddcb4097134ff3c332f>
  </documentManagement>
</p:properties>
</file>

<file path=customXml/item5.xml><?xml version="1.0" encoding="utf-8"?>
<ct:contentTypeSchema xmlns:ct="http://schemas.microsoft.com/office/2006/metadata/contentType" xmlns:ma="http://schemas.microsoft.com/office/2006/metadata/properties/metaAttributes" ct:_="" ma:_="" ma:contentTypeName="IMS Template" ma:contentTypeID="0x010100A14FE9BE6CE84F1BB23C774EC08C4AEA2D010039FCBC2891070F46ABE301F7C89982DF" ma:contentTypeVersion="48" ma:contentTypeDescription="" ma:contentTypeScope="" ma:versionID="37cc8e28a638d34901233498803dd1da">
  <xsd:schema xmlns:xsd="http://www.w3.org/2001/XMLSchema" xmlns:xs="http://www.w3.org/2001/XMLSchema" xmlns:p="http://schemas.microsoft.com/office/2006/metadata/properties" xmlns:ns2="391a2f22-9f1b-4edd-a10b-257ace2d067d" xmlns:ns3="720140C3-6DF4-409B-A1F7-429D32417DCA" xmlns:ns4="13a41462-d3c5-4676-81cf-1cb4ae80045f" xmlns:ns5="6E10281A-CD3A-4F0C-9B7D-A2009929208B" targetNamespace="http://schemas.microsoft.com/office/2006/metadata/properties" ma:root="true" ma:fieldsID="f5594b97b3c9f824a30a476505a4ca82" ns2:_="" ns3:_="" ns4:_="" ns5:_="">
    <xsd:import namespace="391a2f22-9f1b-4edd-a10b-257ace2d067d"/>
    <xsd:import namespace="720140C3-6DF4-409B-A1F7-429D32417DCA"/>
    <xsd:import namespace="13a41462-d3c5-4676-81cf-1cb4ae80045f"/>
    <xsd:import namespace="6E10281A-CD3A-4F0C-9B7D-A2009929208B"/>
    <xsd:element name="properties">
      <xsd:complexType>
        <xsd:sequence>
          <xsd:element name="documentManagement">
            <xsd:complexType>
              <xsd:all>
                <xsd:element ref="ns2:_dlc_DocId" minOccurs="0"/>
                <xsd:element ref="ns2:_dlc_DocIdUrl" minOccurs="0"/>
                <xsd:element ref="ns2:_dlc_DocIdPersistId" minOccurs="0"/>
                <xsd:element ref="ns2:IMF_C0_Description" minOccurs="0"/>
                <xsd:element ref="ns2:IMF_C0_Contributor" minOccurs="0"/>
                <xsd:element ref="ns2:IMF_C0_Archived" minOccurs="0"/>
                <xsd:element ref="ns3:IMF_C0_TaxonomyTaxHTField0" minOccurs="0"/>
                <xsd:element ref="ns2:IMF_C0_Owner" minOccurs="0"/>
                <xsd:element ref="ns2:IMF_C0_OriginatedTimestamp" minOccurs="0"/>
                <xsd:element ref="ns2:IMF_C0_PublicationStatus"/>
                <xsd:element ref="ns3:IMF_C0_SourceTaxHTField0" minOccurs="0"/>
                <xsd:element ref="ns2:IMF_C0_Distribution" minOccurs="0"/>
                <xsd:element ref="ns2:IMF_C0_Language" minOccurs="0"/>
                <xsd:element ref="ns2:TaxKeywordTaxHTField" minOccurs="0"/>
                <xsd:element ref="ns4:IMSProcessTaxonomyTaxHTField0" minOccurs="0"/>
                <xsd:element ref="ns2:TaxCatchAll" minOccurs="0"/>
                <xsd:element ref="ns2:TaxCatchAllLabel" minOccurs="0"/>
                <xsd:element ref="ns4:IMSApprovalDate"/>
                <xsd:element ref="ns4:IMSApprovalStatus"/>
                <xsd:element ref="ns4:IMSArisId" minOccurs="0"/>
                <xsd:element ref="ns4:IMSAcronymTaxHTField0" minOccurs="0"/>
                <xsd:element ref="ns4:IMSFormType"/>
                <xsd:element ref="ns4:IMSRegulatorySource"/>
                <xsd:element ref="ns4:IMSSensitivityMarking"/>
                <xsd:element ref="ns5:IMF_RC_RefDocumentGuid" minOccurs="0"/>
                <xsd:element ref="ns5:IMF_RC_RefDocumentId" minOccurs="0"/>
                <xsd:element ref="ns5:IMF_RC_RefDocumentVersion" minOccurs="0"/>
                <xsd:element ref="ns5:IMF_RC_RefDocumentLib" minOccurs="0"/>
                <xsd:element ref="ns5:IMF_RC_RefDocumentSet" minOccurs="0"/>
                <xsd:element ref="ns5:IMF_RC_RefDocumentInfo"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1a2f22-9f1b-4edd-a10b-257ace2d067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IMF_C0_Description" ma:index="12" nillable="true" ma:displayName="Description" ma:description="Short description of document and its contents" ma:internalName="IMF_C0_Description" ma:readOnly="false">
      <xsd:simpleType>
        <xsd:restriction base="dms:Note">
          <xsd:maxLength value="255"/>
        </xsd:restriction>
      </xsd:simpleType>
    </xsd:element>
    <xsd:element name="IMF_C0_Contributor" ma:index="13" nillable="true" ma:displayName="Contributor" ma:description="Indicate one or more contributors to the object" ma:list="UserInfo" ma:internalName="IMF_C0_Contribu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MF_C0_Archived" ma:index="14" nillable="true" ma:displayName="Archived" ma:default="0" ma:description="Indicates cycle status of object" ma:hidden="true" ma:internalName="IMF_C0_Archived" ma:readOnly="false">
      <xsd:simpleType>
        <xsd:restriction base="dms:Boolean"/>
      </xsd:simpleType>
    </xsd:element>
    <xsd:element name="IMF_C0_Owner" ma:index="17" nillable="true" ma:displayName="Owner" ma:default="" ma:description="Indicates Head of department" ma:hidden="true" ma:list="UserInfo" ma:internalName="IMF_C0_Owne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MF_C0_OriginatedTimestamp" ma:index="18" nillable="true" ma:displayName="Originated timestamp" ma:default="[today]" ma:description="Indicates originated timestamp of object if not created in SP" ma:format="DateTime" ma:internalName="IMF_C0_OriginatedTimestamp" ma:readOnly="false">
      <xsd:simpleType>
        <xsd:restriction base="dms:DateTime"/>
      </xsd:simpleType>
    </xsd:element>
    <xsd:element name="IMF_C0_PublicationStatus" ma:index="19" ma:displayName="Publication status" ma:default="EASA internal" ma:description="Indictates if the object can be published outwards the Internet" ma:internalName="IMF_C0_PublicationStatus" ma:readOnly="false">
      <xsd:simpleType>
        <xsd:restriction base="dms:Choice">
          <xsd:enumeration value="EASA internal"/>
          <xsd:enumeration value="Not reviewed for public release"/>
          <xsd:enumeration value="Approved for public release"/>
          <xsd:enumeration value="Sensitive but unclassified"/>
        </xsd:restriction>
      </xsd:simpleType>
    </xsd:element>
    <xsd:element name="IMF_C0_Distribution" ma:index="22" nillable="true" ma:displayName="Distribution" ma:default="EASA" ma:description="Indicate if object comes into or leaves EASA (EASA/In/Out)" ma:hidden="true" ma:internalName="IMF_C0_Distribution" ma:readOnly="false">
      <xsd:simpleType>
        <xsd:restriction base="dms:Choice">
          <xsd:enumeration value="EASA"/>
          <xsd:enumeration value="In"/>
          <xsd:enumeration value="Out"/>
        </xsd:restriction>
      </xsd:simpleType>
    </xsd:element>
    <xsd:element name="IMF_C0_Language" ma:index="23" nillable="true" ma:displayName="Language" ma:default="English" ma:description="" ma:hidden="true" ma:internalName="IMF_C0_Language" ma:readOnly="false">
      <xsd:simpleType>
        <xsd:restriction base="dms:Choice">
          <xsd:enumeration value="English"/>
          <xsd:enumeration value="French"/>
          <xsd:enumeration value="German"/>
        </xsd:restriction>
      </xsd:simpleType>
    </xsd:element>
    <xsd:element name="TaxKeywordTaxHTField" ma:index="24" nillable="true" ma:taxonomy="true" ma:internalName="TaxKeywordTaxHTField" ma:taxonomyFieldName="TaxKeyword" ma:displayName="Enterprise Keywords" ma:readOnly="false" ma:fieldId="{23f27201-bee3-471e-b2e7-b64fd8b7ca38}" ma:taxonomyMulti="true" ma:sspId="8358dc2d-5dac-4cc2-8ed1-5c2041965753" ma:termSetId="00000000-0000-0000-0000-000000000000" ma:anchorId="00000000-0000-0000-0000-000000000000" ma:open="true" ma:isKeyword="true">
      <xsd:complexType>
        <xsd:sequence>
          <xsd:element ref="pc:Terms" minOccurs="0" maxOccurs="1"/>
        </xsd:sequence>
      </xsd:complexType>
    </xsd:element>
    <xsd:element name="TaxCatchAll" ma:index="27" nillable="true" ma:displayName="Taxonomy Catch All Column" ma:hidden="true" ma:list="{23859e3b-acf6-4239-bdbf-866f974b27ec}" ma:internalName="TaxCatchAll" ma:showField="CatchAllData" ma:web="9187730d-d789-474d-9594-c335a1009584">
      <xsd:complexType>
        <xsd:complexContent>
          <xsd:extension base="dms:MultiChoiceLookup">
            <xsd:sequence>
              <xsd:element name="Value" type="dms:Lookup" maxOccurs="unbounded" minOccurs="0" nillable="true"/>
            </xsd:sequence>
          </xsd:extension>
        </xsd:complexContent>
      </xsd:complexType>
    </xsd:element>
    <xsd:element name="TaxCatchAllLabel" ma:index="28" nillable="true" ma:displayName="Taxonomy Catch All Column1" ma:hidden="true" ma:list="{23859e3b-acf6-4239-bdbf-866f974b27ec}" ma:internalName="TaxCatchAllLabel" ma:readOnly="true" ma:showField="CatchAllDataLabel" ma:web="9187730d-d789-474d-9594-c335a100958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20140C3-6DF4-409B-A1F7-429D32417DCA" elementFormDefault="qualified">
    <xsd:import namespace="http://schemas.microsoft.com/office/2006/documentManagement/types"/>
    <xsd:import namespace="http://schemas.microsoft.com/office/infopath/2007/PartnerControls"/>
    <xsd:element name="IMF_C0_TaxonomyTaxHTField0" ma:index="15" ma:taxonomy="true" ma:internalName="IMF_C0_TaxonomyTaxHTField0" ma:taxonomyFieldName="IMF_C0_Taxonomy" ma:displayName="Taxonomy" ma:readOnly="false" ma:fieldId="{cf456d8d-8c00-4f58-9eea-3acf158a8d25}" ma:sspId="8358dc2d-5dac-4cc2-8ed1-5c2041965753" ma:termSetId="4b10b631-c2b5-4fc7-abfe-3cafbec3fca2" ma:anchorId="00000000-0000-0000-0000-000000000000" ma:open="false" ma:isKeyword="false">
      <xsd:complexType>
        <xsd:sequence>
          <xsd:element ref="pc:Terms" minOccurs="0" maxOccurs="1"/>
        </xsd:sequence>
      </xsd:complexType>
    </xsd:element>
    <xsd:element name="IMF_C0_SourceTaxHTField0" ma:index="20" ma:taxonomy="true" ma:internalName="IMF_C0_SourceTaxHTField0" ma:taxonomyFieldName="IMF_C0_Source" ma:displayName="Source" ma:readOnly="false" ma:default="1;#EASA|f2fd8376-381c-4ede-a9cd-0a84d06f4d45" ma:fieldId="{eb94dad3-d236-47b0-8922-8fe392b9072c}" ma:sspId="8358dc2d-5dac-4cc2-8ed1-5c2041965753" ma:termSetId="c85d0ee6-6f1d-4fee-ac6f-42b79544e648"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3a41462-d3c5-4676-81cf-1cb4ae80045f" elementFormDefault="qualified">
    <xsd:import namespace="http://schemas.microsoft.com/office/2006/documentManagement/types"/>
    <xsd:import namespace="http://schemas.microsoft.com/office/infopath/2007/PartnerControls"/>
    <xsd:element name="IMSProcessTaxonomyTaxHTField0" ma:index="26" ma:taxonomy="true" ma:internalName="IMSProcessTaxonomyTaxHTField0" ma:taxonomyFieldName="IMSProcessTaxonomy" ma:displayName="Process taxonomy (Q)" ma:default="" ma:fieldId="f18fae71-a947-4e07-8845-dca4bf3d380c" ma:taxonomyMulti="true" ma:sspId="8358dc2d-5dac-4cc2-8ed1-5c2041965753" ma:termSetId="89011a43-13ba-4f07-a418-2eea87b9aeb6" ma:anchorId="00000000-0000-0000-0000-000000000000" ma:open="false" ma:isKeyword="false">
      <xsd:complexType>
        <xsd:sequence>
          <xsd:element ref="pc:Terms" minOccurs="0" maxOccurs="1"/>
        </xsd:sequence>
      </xsd:complexType>
    </xsd:element>
    <xsd:element name="IMSApprovalDate" ma:index="30" ma:displayName="Approval date" ma:default="[today]" ma:description="Approval date" ma:format="DateTime" ma:indexed="true" ma:internalName="IMSApprovalDate">
      <xsd:simpleType>
        <xsd:restriction base="dms:DateTime"/>
      </xsd:simpleType>
    </xsd:element>
    <xsd:element name="IMSApprovalStatus" ma:index="31" ma:displayName="Approval status" ma:default="Draft" ma:description="Approval status" ma:indexed="true" ma:internalName="IMSApprovalStatus">
      <xsd:simpleType>
        <xsd:restriction base="dms:Choice">
          <xsd:enumeration value="Draft"/>
          <xsd:enumeration value="In review"/>
          <xsd:enumeration value="Approved"/>
        </xsd:restriction>
      </xsd:simpleType>
    </xsd:element>
    <xsd:element name="IMSArisId" ma:index="32" nillable="true" ma:displayName="Aris ID" ma:description="Aris ID" ma:internalName="IMSArisId">
      <xsd:simpleType>
        <xsd:restriction base="dms:Text"/>
      </xsd:simpleType>
    </xsd:element>
    <xsd:element name="IMSAcronymTaxHTField0" ma:index="33" ma:taxonomy="true" ma:internalName="IMSAcronymTaxHTField0" ma:taxonomyFieldName="IMSAcronym" ma:displayName="Acronym" ma:indexed="true" ma:default="" ma:fieldId="{dbafa9dc-4115-4a1e-a712-8c79b5d311f8}" ma:sspId="8358dc2d-5dac-4cc2-8ed1-5c2041965753" ma:termSetId="5682b1a9-309c-4d53-a544-a3b112910516" ma:anchorId="00000000-0000-0000-0000-000000000000" ma:open="false" ma:isKeyword="false">
      <xsd:complexType>
        <xsd:sequence>
          <xsd:element ref="pc:Terms" minOccurs="0" maxOccurs="1"/>
        </xsd:sequence>
      </xsd:complexType>
    </xsd:element>
    <xsd:element name="IMSFormType" ma:index="35" ma:displayName="Form type" ma:default="Quality form" ma:description="Form type" ma:internalName="IMSFormType">
      <xsd:simpleType>
        <xsd:restriction base="dms:Choice">
          <xsd:enumeration value="Quality template"/>
          <xsd:enumeration value="Quality form"/>
          <xsd:enumeration value="EASA form"/>
          <xsd:enumeration value="Application form"/>
        </xsd:restriction>
      </xsd:simpleType>
    </xsd:element>
    <xsd:element name="IMSRegulatorySource" ma:index="36" ma:displayName="Regulatory source" ma:default="Non applicable" ma:description="Regulatory source" ma:internalName="IMSRegulatorySource">
      <xsd:simpleType>
        <xsd:restriction base="dms:Choice">
          <xsd:enumeration value="Non applicable"/>
          <xsd:enumeration value="Implementing rule"/>
          <xsd:enumeration value="Acceptable means of compliance"/>
          <xsd:enumeration value="Guidance material"/>
        </xsd:restriction>
      </xsd:simpleType>
    </xsd:element>
    <xsd:element name="IMSSensitivityMarking" ma:index="37" ma:displayName="Sensitivity marking" ma:default="Non applicable" ma:description="Indicates sensitivity level" ma:internalName="IMSSensitivityMarking">
      <xsd:simpleType>
        <xsd:restriction base="dms:Choice">
          <xsd:enumeration value="Non applicable"/>
          <xsd:enumeration value="Public"/>
          <xsd:enumeration value="Internal"/>
          <xsd:enumeration value="Limited distribution"/>
          <xsd:enumeration value="HR matters"/>
        </xsd:restriction>
      </xsd:simpleType>
    </xsd:element>
  </xsd:schema>
  <xsd:schema xmlns:xsd="http://www.w3.org/2001/XMLSchema" xmlns:xs="http://www.w3.org/2001/XMLSchema" xmlns:dms="http://schemas.microsoft.com/office/2006/documentManagement/types" xmlns:pc="http://schemas.microsoft.com/office/infopath/2007/PartnerControls" targetNamespace="6E10281A-CD3A-4F0C-9B7D-A2009929208B" elementFormDefault="qualified">
    <xsd:import namespace="http://schemas.microsoft.com/office/2006/documentManagement/types"/>
    <xsd:import namespace="http://schemas.microsoft.com/office/infopath/2007/PartnerControls"/>
    <xsd:element name="IMF_RC_RefDocumentGuid" ma:index="38" nillable="true" ma:displayName="RefGuid" ma:description="" ma:hidden="true" ma:internalName="IMF_RC_RefDocumentGuid">
      <xsd:simpleType>
        <xsd:restriction base="dms:Text"/>
      </xsd:simpleType>
    </xsd:element>
    <xsd:element name="IMF_RC_RefDocumentId" ma:index="39" nillable="true" ma:displayName="RefId" ma:description="" ma:hidden="true" ma:internalName="IMF_RC_RefDocumentId">
      <xsd:simpleType>
        <xsd:restriction base="dms:Text"/>
      </xsd:simpleType>
    </xsd:element>
    <xsd:element name="IMF_RC_RefDocumentVersion" ma:index="40" nillable="true" ma:displayName="RefVer" ma:description="" ma:hidden="true" ma:internalName="IMF_RC_RefDocumentVersion">
      <xsd:simpleType>
        <xsd:restriction base="dms:Text"/>
      </xsd:simpleType>
    </xsd:element>
    <xsd:element name="IMF_RC_RefDocumentLib" ma:index="41" nillable="true" ma:displayName="RefLib" ma:description="" ma:hidden="true" ma:internalName="IMF_RC_RefDocumentLib">
      <xsd:simpleType>
        <xsd:restriction base="dms:Text"/>
      </xsd:simpleType>
    </xsd:element>
    <xsd:element name="IMF_RC_RefDocumentSet" ma:index="42" nillable="true" ma:displayName="RefDs" ma:description="" ma:hidden="true" ma:internalName="IMF_RC_RefDocumentSet">
      <xsd:simpleType>
        <xsd:restriction base="dms:Text"/>
      </xsd:simpleType>
    </xsd:element>
    <xsd:element name="IMF_RC_RefDocumentInfo" ma:index="43" nillable="true" ma:displayName="RefInfo" ma:description="" ma:hidden="true" ma:internalName="IMF_RC_RefDocumentInfo" ma:readOnly="fals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2A88A6D-5086-4D3E-9150-442D95372A85}">
  <ds:schemaRefs>
    <ds:schemaRef ds:uri="Microsoft.SharePoint.Taxonomy.ContentTypeSync"/>
  </ds:schemaRefs>
</ds:datastoreItem>
</file>

<file path=customXml/itemProps2.xml><?xml version="1.0" encoding="utf-8"?>
<ds:datastoreItem xmlns:ds="http://schemas.openxmlformats.org/officeDocument/2006/customXml" ds:itemID="{33C03B67-A246-4149-A5CE-232014DA9DD8}"/>
</file>

<file path=customXml/itemProps3.xml><?xml version="1.0" encoding="utf-8"?>
<ds:datastoreItem xmlns:ds="http://schemas.openxmlformats.org/officeDocument/2006/customXml" ds:itemID="{003FCB61-EA6A-4FDA-B883-73A7AFBBCD94}">
  <ds:schemaRefs>
    <ds:schemaRef ds:uri="http://schemas.microsoft.com/sharepoint/v3/contenttype/forms"/>
  </ds:schemaRefs>
</ds:datastoreItem>
</file>

<file path=customXml/itemProps4.xml><?xml version="1.0" encoding="utf-8"?>
<ds:datastoreItem xmlns:ds="http://schemas.openxmlformats.org/officeDocument/2006/customXml" ds:itemID="{69B0780D-C26B-40DA-B88A-61A01AD1429F}">
  <ds:schemaRefs>
    <ds:schemaRef ds:uri="http://purl.org/dc/elements/1.1/"/>
    <ds:schemaRef ds:uri="http://schemas.microsoft.com/office/2006/metadata/properties"/>
    <ds:schemaRef ds:uri="720140C3-6DF4-409B-A1F7-429D32417DCA"/>
    <ds:schemaRef ds:uri="http://purl.org/dc/terms/"/>
    <ds:schemaRef ds:uri="http://schemas.openxmlformats.org/package/2006/metadata/core-properties"/>
    <ds:schemaRef ds:uri="13a41462-d3c5-4676-81cf-1cb4ae80045f"/>
    <ds:schemaRef ds:uri="http://schemas.microsoft.com/office/2006/documentManagement/types"/>
    <ds:schemaRef ds:uri="6E10281A-CD3A-4F0C-9B7D-A2009929208B"/>
    <ds:schemaRef ds:uri="http://schemas.microsoft.com/office/infopath/2007/PartnerControls"/>
    <ds:schemaRef ds:uri="391a2f22-9f1b-4edd-a10b-257ace2d067d"/>
    <ds:schemaRef ds:uri="http://www.w3.org/XML/1998/namespace"/>
    <ds:schemaRef ds:uri="http://purl.org/dc/dcmitype/"/>
  </ds:schemaRefs>
</ds:datastoreItem>
</file>

<file path=customXml/itemProps5.xml><?xml version="1.0" encoding="utf-8"?>
<ds:datastoreItem xmlns:ds="http://schemas.openxmlformats.org/officeDocument/2006/customXml" ds:itemID="{4E791F39-F842-4309-9AD1-A3268C5A4B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91a2f22-9f1b-4edd-a10b-257ace2d067d"/>
    <ds:schemaRef ds:uri="720140C3-6DF4-409B-A1F7-429D32417DCA"/>
    <ds:schemaRef ds:uri="13a41462-d3c5-4676-81cf-1cb4ae80045f"/>
    <ds:schemaRef ds:uri="6E10281A-CD3A-4F0C-9B7D-A200992920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4709</TotalTime>
  <Words>3298</Words>
  <Application>Microsoft Office PowerPoint</Application>
  <PresentationFormat>On-screen Show (16:9)</PresentationFormat>
  <Paragraphs>347</Paragraphs>
  <Slides>31</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Times New Roman</vt:lpstr>
      <vt:lpstr>Verdana</vt:lpstr>
      <vt:lpstr>Office Theme</vt:lpstr>
      <vt:lpstr>EASA - MORPHO  Workshop  November 2024 (virtual)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vt:lpstr>
      <vt:lpstr>Support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vt:lpstr>
    </vt:vector>
  </TitlesOfParts>
  <Manager/>
  <Company>PC</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 - Powerpoint presentation 16-9</dc:title>
  <dc:subject/>
  <dc:creator>Gabi Mircea</dc:creator>
  <cp:keywords>002</cp:keywords>
  <dc:description/>
  <cp:lastModifiedBy>WAITE Simon</cp:lastModifiedBy>
  <cp:revision>340</cp:revision>
  <dcterms:created xsi:type="dcterms:W3CDTF">2019-02-11T13:14:42Z</dcterms:created>
  <dcterms:modified xsi:type="dcterms:W3CDTF">2024-11-03T17:17:43Z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MF_C0_Taxonomy">
    <vt:lpwstr>18;#Quality management|98155c21-be43-4aae-96d5-e4bc945720de</vt:lpwstr>
  </property>
  <property fmtid="{D5CDD505-2E9C-101B-9397-08002B2CF9AE}" pid="3" name="TaxKeyword">
    <vt:lpwstr>45;#002|1cddd0fa-1d3f-4d3b-a149-aeb683f282e1</vt:lpwstr>
  </property>
  <property fmtid="{D5CDD505-2E9C-101B-9397-08002B2CF9AE}" pid="4" name="Order">
    <vt:r8>9600</vt:r8>
  </property>
  <property fmtid="{D5CDD505-2E9C-101B-9397-08002B2CF9AE}" pid="5" name="IMSAcronym">
    <vt:lpwstr>109;#GEN|f714bfdc-8072-4548-9471-f17a1c62a484</vt:lpwstr>
  </property>
  <property fmtid="{D5CDD505-2E9C-101B-9397-08002B2CF9AE}" pid="6" name="ContentTypeId">
    <vt:lpwstr>0x0101001EBB43F13107FF4787EC4CB632C5DC9A</vt:lpwstr>
  </property>
  <property fmtid="{D5CDD505-2E9C-101B-9397-08002B2CF9AE}" pid="7" name="_dlc_DocIdItemGuid">
    <vt:lpwstr>7c976db1-23c1-400d-97ad-6f114f120250</vt:lpwstr>
  </property>
  <property fmtid="{D5CDD505-2E9C-101B-9397-08002B2CF9AE}" pid="8" name="IMF_C0_Source">
    <vt:lpwstr>1;#EASA|f2fd8376-381c-4ede-a9cd-0a84d06f4d45</vt:lpwstr>
  </property>
  <property fmtid="{D5CDD505-2E9C-101B-9397-08002B2CF9AE}" pid="9" name="IMSProcessTaxonomy">
    <vt:lpwstr>195;#Documents and records management|12b15273-32eb-4bfd-a22a-bf49c6fe5b8b</vt:lpwstr>
  </property>
  <property fmtid="{D5CDD505-2E9C-101B-9397-08002B2CF9AE}" pid="10" name="xd_ProgID">
    <vt:lpwstr/>
  </property>
  <property fmtid="{D5CDD505-2E9C-101B-9397-08002B2CF9AE}" pid="11" name="TemplateUrl">
    <vt:lpwstr/>
  </property>
  <property fmtid="{D5CDD505-2E9C-101B-9397-08002B2CF9AE}" pid="12" name="_CopySource">
    <vt:lpwstr>http://imf.easa.local/case/IMS/IMSQdocsdesign/TE.GEN.00410.pptx</vt:lpwstr>
  </property>
</Properties>
</file>