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3"/>
  </p:sldMasterIdLst>
  <p:notesMasterIdLst>
    <p:notesMasterId r:id="rId6"/>
  </p:notesMasterIdLst>
  <p:sldIdLst>
    <p:sldId id="257" r:id="rId4"/>
    <p:sldId id="259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DAE"/>
    <a:srgbClr val="F46036"/>
    <a:srgbClr val="D2DFE4"/>
    <a:srgbClr val="0B4F6C"/>
    <a:srgbClr val="B6CBD3"/>
    <a:srgbClr val="85A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FA881-D055-45F1-B19E-16620BA96D4C}" v="110" dt="2024-10-30T10:26:05.444"/>
    <p1510:client id="{7F858C1E-B0A8-486A-8C37-A931AC5F1B5E}" v="1" dt="2024-10-30T10:34:31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800" err="1"/>
              <a:t>Title</a:t>
            </a:r>
            <a:endParaRPr lang="es-E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F-4FE3-8F3A-41A2B267163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4F-4FE3-8F3A-41A2B267163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4F-4FE3-8F3A-41A2B2671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1809184"/>
        <c:axId val="1601810624"/>
      </c:barChart>
      <c:catAx>
        <c:axId val="160180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01810624"/>
        <c:crosses val="autoZero"/>
        <c:auto val="1"/>
        <c:lblAlgn val="ctr"/>
        <c:lblOffset val="100"/>
        <c:noMultiLvlLbl val="0"/>
      </c:catAx>
      <c:valAx>
        <c:axId val="160181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0180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Title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04-48B1-B8F7-18CF078C05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04-48B1-B8F7-18CF078C054F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1-49CE-AD03-4CD53DD88D34}"/>
              </c:ext>
            </c:extLst>
          </c:dPt>
          <c:dPt>
            <c:idx val="3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C21-49CE-AD03-4CD53DD88D34}"/>
              </c:ext>
            </c:extLst>
          </c:dPt>
          <c:cat>
            <c:strRef>
              <c:f>Hoja1!$A$2:$A$5</c:f>
              <c:strCache>
                <c:ptCount val="4"/>
                <c:pt idx="0">
                  <c:v>Data</c:v>
                </c:pt>
                <c:pt idx="1">
                  <c:v>Data</c:v>
                </c:pt>
                <c:pt idx="2">
                  <c:v>Data</c:v>
                </c:pt>
                <c:pt idx="3">
                  <c:v>Data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1-49CE-AD03-4CD53DD88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Hoja1!$A$2:$A$13</cx:f>
        <cx:lvl ptCount="12">
          <cx:pt idx="0">Estados Unidos</cx:pt>
          <cx:pt idx="1">México</cx:pt>
          <cx:pt idx="2">Brasil</cx:pt>
          <cx:pt idx="3">Argentina</cx:pt>
          <cx:pt idx="4">Australia</cx:pt>
          <cx:pt idx="5">China</cx:pt>
          <cx:pt idx="6">Rusia</cx:pt>
          <cx:pt idx="7">India</cx:pt>
          <cx:pt idx="8">Suecia</cx:pt>
          <cx:pt idx="9">Francia</cx:pt>
          <cx:pt idx="10">Emiratos Árabes Unidos</cx:pt>
          <cx:pt idx="11">Namibia</cx:pt>
        </cx:lvl>
      </cx:strDim>
      <cx:numDim type="colorVal">
        <cx:f>Hoja1!$B$2:$B$13</cx:f>
        <cx:lvl ptCount="12" formatCode="Estándar">
          <cx:pt idx="0">8</cx:pt>
          <cx:pt idx="1">10</cx:pt>
          <cx:pt idx="2">7</cx:pt>
          <cx:pt idx="3">9</cx:pt>
          <cx:pt idx="4">12</cx:pt>
          <cx:pt idx="5">11</cx:pt>
          <cx:pt idx="6">8</cx:pt>
          <cx:pt idx="7">9</cx:pt>
          <cx:pt idx="8">6</cx:pt>
          <cx:pt idx="9">7</cx:pt>
          <cx:pt idx="10">9</cx:pt>
          <cx:pt idx="11">11</cx:pt>
        </cx:lvl>
      </cx:numDim>
    </cx:data>
  </cx:chartData>
  <cx:chart>
    <cx:title pos="t" align="ctr" overlay="0">
      <cx:tx>
        <cx:txData>
          <cx:v>Title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s-ES" sz="1862" b="0" i="0" u="none" strike="noStrike" baseline="0">
              <a:solidFill>
                <a:srgbClr val="3A5DAE">
                  <a:lumMod val="65000"/>
                  <a:lumOff val="35000"/>
                </a:srgbClr>
              </a:solidFill>
              <a:latin typeface="Century Gothic" panose="020F0302020204030204"/>
            </a:rPr>
            <a:t>Title</a:t>
          </a:r>
        </a:p>
      </cx:txPr>
    </cx:title>
    <cx:plotArea>
      <cx:plotAreaRegion>
        <cx:series layoutId="regionMap" uniqueId="{DEC293E4-4A09-4A5E-8674-0256E2EC8853}">
          <cx:tx>
            <cx:txData>
              <cx:f>Hoja1!$B$1</cx:f>
              <cx:v>Serie1</cx:v>
            </cx:txData>
          </cx:tx>
          <cx:dataId val="0"/>
          <cx:layoutPr>
            <cx:geography cultureLanguage="es-ES" cultureRegion="ES" attribution="Con tecnología de Bing">
              <cx:geoCache provider="{E9337A44-BEBE-4D9F-B70C-5C5E7DAFC167}">
                <cx:binary>zHzZctxG0u6rOHx9QNeKqpqY+SMGQDcXsZtabG03CEqiUCjsqCpsd+dxznP8L3ayJVlDgj1sa8YR
M/RFywDRidwzv8ziXz9Of/lY3t32P01VWdu/fJz+9rN2rv3LL7/Yj/quurVnVf6xb2zz2Z19bKpf
ms+f8493v3zqb8e8zn4hCLNfPurb3t1NP//PX+Hbsrvmuvl46/KmfuHv+vnlnfWls0/cO3rrp4+N
r93h8Qy+6W8/R/2tzcuff7qrXe7mX+f27m8/P/iVn3/6Zf1Fj4j+VMJ7Of8Jng0wOqNffhD5+aey
qbPfb3B6RtDhR4RfPg73v1Ld31bw5Ok3+fIet58+9XfW/vTt8x/PPXjrf1zObRN/ZTluDi8YvfzC
0S8PRfo/f11dAB5XV+5JfS2QU7fWQt9Yd/upsT/9Vufw8bsY/n3hU3XGEeWCUfFVxPShCpQ6Q1jS
kCqmvvyw32l/VcEff6/jqlg/v1LJ+vZaNb+9+s+rZve//2/KPza/y+Xf1wmhZ4pSrqjgD5WBEQFt
qfDw3+/kvqrhD7zDcfl/f3Al+O/X1xLfvf3PS/zvfXYIA/Xt70L492UeUHamVMiUxOiroYuHsg/h
fiiI5PhbLAJHuR+L/tA7HdfBvUdXWrh3Z62Hv/8XBKW/e+v62zL/M/VA+BlIGTFJ8Vc9qAd6wKAn
phAWlLIvAQuv1PBHXumfqOEfj67V8I87j9Tw23/eHWL9p7oCDc/4Ifjg30P+SgOIngkO4lcrDzj5
GsfF/u2xlci/XV2LO97/58W9qfL+1kEu/t//299+uPvzczJhZ2DahAnFj7kAVEVwmUn8u4PIhy7w
L7zfcc380y9a6eqf/t5ae3/f/Oe199LbPzNeQVoIZUiRkkfThhJngnGKhPpayK4r2JNvc1wz3x5b
6eHb1bXUX/4XhKjL+tOfKXVCzignHElOj3mIUGdQsYZCgFa+/KyqpZNvc1zq3x5bSf3b1bXUL/8L
ItUrf/fxzxQ7V2ehYEoQTr6KHSLPvX4NszNOQCdS/CNu3S+RTr/Ocbn//txK8L9fXkv+1X9BlNn2
t/WfKnoWnoWEQZAhD+tScsa4pCKU4psjQLK+L/M/8CLHhf79wZXUv19fi337X1CQQjOUf/gzLT6A
XoxAL8bU92z70OTFGSUUY8S/RZoVQvEHXui4+L8/uBL/9+tr8e///mfk1n8OYHxHcJJbd7v5Av3c
wzCevvuFRUCjVo9+M9SjzdtXG7789LefoQz9wtlX9OXwFQ8M/Plt62+Dvb8bbn8693l9970Z+f7w
3a118D0QvUCNChPJsFChhOA13n25w9CZZKGEphsUCf+AO3XTOw3YFNwRnIcH5yLwlBQIcolt/Jeb
GJ+FTAjARjCCboQq/B14e96Uc9bU3+Xy7f9/qn31vMlrZ//2M7DVfv2tw5uCA1NBpaQIPpSQWCG4
//H2JWB78Mv4/4x0QsGklLi2kggTOeqCzzVm5OKeeI6QgYCwJsMpFI8EykcUcgEWe59MlS5NUNpW
XgeuLX+jyCwJ612z79u6fpMFmL1pXEAuKa7Qm06H4dXT5B9zqUKuJAkRo0QqAU3EffJBo3rLa57t
arS4c1zIKqmm8Wts+WoCR3g8RuQLZEUwBrXKgwzuiVIj4coGZ3pHFE/jYO76uCS9iZ9mhT+SJCAC
GBABxfHh8/AW96gEy5ylas71Dk3jFAV1XW0WuVRJICuUPE3qGEOCAfIgoJaUEGsekip8B2bde70z
s/EfVSODLap6WkY/TkZJwEEw44goslKO05LPygNH01C5jR4rFJW8cNdPU8HQo69MUAnob+hBOzIM
0UGw9wSXD7YJ8ID0LlNNu7O0WaKGonLbpORutFOZ9DaUG+q93I6zbpJhWppNX4Xqx21RAKBABKEc
AwIKfn//PQaFWRqMUu+0Ff5Ky4onfhHl+6fZhQDxiFvKKDAKkQRwjcP9e9yqua7SiRK96wr0aRRc
RCpsX/BW5tFMpvDHLUVQDnYCoYpiLlaW4kHmfa5Cvcs98+feUBtVdurOn+bpiOkLhRBTDEwfPHkl
ubTPh5BUvdnRZUrPJ1V2SVfNdyNKxxNO9sjyGZJS8RBDDwX1D1uZZFX0uAxbU+1cXaRDBITtRaos
PhExHimJgSFwqF0Z4uBlbBUVUyerQooWIsZS5UmYVcWnMGtdFPpKvmgWM/yomoCe5OKgIAy2t6Y3
Y2rH3up8ly55kWjTuCigsvpa2v7xOMhIGEoEOqcC5HjIXfdNryv92EnDqt1EOL5cDB3ipi3oCSqP
/fkLGYEkBZcWPFzZXMOBw16k1a4NWR31E0OJId30Ka8btdUuIzfzMrygsrOf26FvblIy1HGzNPP2
aat8bCsAXIE3EwRILUSvla3kvJwbrGu9Y5rNG+2DT2mQTz+sOWAQEYkJguxFycpSSksa3+XgYCp1
fpPWfZ7MIuz+TSorVhqbpbaks945UqhYEzZF2Sj7E1QeW32IDs4FdQdDivIVlTlATAy6qXZi5N1F
kA52GwZBfqmaYE6Kig67pxX0KGxACoP0Av4lMRRO5HD/XihEjRxlI1C1myscvqJUD2lEutG9LkIR
sh9NZgDmQ+4XDOMQK8lXxIKiX5YqaJtdaPX0zLmUR2goy5unWXpsc0AF4FJw5EPk4NCe3WeJFvM0
uGxqdhJnQUSrPI3sXBQnFPVYcEAFWjyAxiEIgok/pCJ1bdoA82bXKSzbeCCBr551i02zeHYuzy6f
ZuoQvh+UojDswyG4LWeAs2C6Ep0wdLHDUrQ7YSmWm7RbytelDn26reQi95lY5Kc58OFuaoPcntDb
Y6OEAgTqbBhLSkUgNT/kNesFa+gkul3jHK6TYipFFpV1b95pXdL3ukQGx0/z+0i8UO0wKPwhlQGs
zeVKvKRYJttlld1lE7dRicrs+aKMiXmK+Ql7OUYqVBAwEQ8hkKxrDiqynNe+cVD74PGOA6Cy6yY6
nk9DUPyotx0muxCmQIbgBmF4KMPueds4+3nBdTnslkmwS2bFeF55m11mQZq+fVqAj3QGFQd0JcAU
uLWQa/tsVNGzgPd+18vKJiUo6mqcuiBeZOAuGHbyROV2RIoCJkSIQaGKQ0IPXnmPtaxxLdfK+l1A
gCHbKpfUfT3GUzuJi6dZe+QLB9YoA74YgeYQrUiB+fUTKrzfQRWEb0dUmjjIhup64mLc10vf5FGj
hnAjqoyfUOCj2HIgDQUhAvQBgzJXClwWUmhnsd+NRY22HaP4fU318hV5/KdFwiFCPXD2FZWV8Ydd
3mVeEb+jFXrnWT1tCMvVRRU06a/GlGO8pGb80frxC02or79guFSuEg+tabuQFGiOshAJy4O3ndH9
Jkjn7ERNcNRSJOEw1+UKipNVKxiSJRuoE36n2mqJG5rTyPKKxkWIT5UfR0lBjA4BpYMyH63UVY/N
NMwy9LtlHJpL3CD0FqVoucotq0/oDB+UslKaBKQAengpYT8Dr6zSknAYs5wMOxl0aR61oTT7JQiL
K0zDbIf8ROqLqRU8j4pcpSxqs4rcia6vb7q+wC96zUtyIogesVYJ/k+FEhxDVbt6pRZNHYJkOOzm
senBaEZ2xYY8PZGajlGhENQOYUaKR/pc8iVwiwMqy1CmUdD5aVtA+bl52umPxDPo5wEcAVgHkpFc
VbS5npyfCR93ZIR0m0MaPEe96S4FLru33lrzw/EMg9SguQ8BtsDQhzyMZ+OstA0cWnaj4SQ2oKhY
2KCLF0za5EdZA6M5gPgYQ08AHw9JzVbUzVIytDOoh7BVWUtw1FLAMZKgG0Ual2aqihO28TiIMqok
FBMSojXjZGUbmajSjuBM7Zif1LwzmNv8PHB12V8uVKbtxg6uHp6XihbNrgTARZx4gcdBDro7ckCd
oK7BFB8Ufi9heE1Qh30e7ELZy6tRtPhmrgJ7Xlk8VJGxwcQSY9OcnaD72FyhlILWVQgoDWGPbVUe
cs1TpkiT7hawsk1d9Dbqm1SfyFGPqRyyAyAZGFaDJFlHA0TSeQobme7Swi3bmRG9EXlzCoQCmHAd
dQSU0YQi2JEJAUJd9z68DVgJiiY33QACezGJKWAbK0cuX2Sq7qftASQl0dQteLnOVE/YVdXXTYMi
06qp2pqurYa4wpUdN0u6oNBFpC9lg+Iqbb3ZW08BEKFsRMElFDQ9TXhvdBNVNJtMwv2Qvg7COgCY
ZqasvCjatCVJPwQNKBJnfR2lXdvZxE85nhKGRpnHSjWGv+/NUs1xm1bLm7ImefG88Dn4GMlbGz6r
U5ubMsqmom1e4dyrIkLtQPm2HypvbvNiGN2WDoSlzzUAw+qmMNx+5rbHQ6RVGejrupEtuyS18u6F
L7O2SxaeVS5iXViiC+oqVCSGefs2qxYhkkoimV1LmZYqmiZamSi0VFeRLkM5XOe4bK8RmsrXzome
bgwgVPmv4cxzyClQNd9OdC7JXhe2zW+0Lad5k9eLfG8BVnoTEACwzhdVOL214dhk50sxpv5NWXRF
cD2ZyYjLSaZZ0GzmOU3xCzNi3kVNJYW8WdgQjFsEoeqWshnLRFe1LC4B5m66JJ28XC460Y5L1JV5
kyW5GYiIhkYxdzkwk1dR3Y9GblMSTK+CYcJl0qLOvO1d1epIeVE1G8sgVcXUU1YlmUrz21YjX0Ud
4rWOHSC5l4HLCpNga5GN2qkKTFQVqf2QjiR86cYJgEEoJ4f8GjnW6E3bMnU3uFIusVzKIY9zB13D
earTuUqWMGjZLqgHPm6LRYwY3sJCnbjRAFSIm4oGoYu7oPTiA+RDZqKgED4zUV3yTm5asdA8bgLV
fAgXaT+EfdOSOHBF6bfMjlnxouhzMhWRrhB5PwEcp+8WoUZyEeRcNudlikq7mQbdikhnofbbZWIF
3wpuSnSZEkCut5YXI46lKgTXEYB1xbKRSHfTFYxgbXhZOMoDGvFSehblanBjUruOosQVKCgTu4zd
HNvCFe5ZWArloqHse/9+nnFnt2ocab7NC9rnGxhiteOVVUFnbTRTPtXPJB9DEHzAwdzNYKv8WW/r
stjxMHD405japW43Rhrd7vxU8jFurBwyyBddSi4dR2F+zk3aBrfhUDV11ApVDklDUFOeDzZXLhZZ
Gb6AKYKWOs4B8EVRmHYZvwyVJtlWlG3Tny8+de1lXsDD0WxkXm6W3vksbt2o0RVkShYm4VB2OgKs
Ik83o0ft8zCrxzASIww3bmzfuyIKJ1m3783UaYDsYOzQ168XPITppwW7Ons7Q5c09tFUZlOb1AhV
2l+2SxFSQO3lRO1tW3bcvSzA2+froIUu57wQFeDerqWAG0RGT2nbJ/XS2U+eTBbMojYNgpi1RXVt
Q321cDpf0GL8nKXBh0kDzlbg0pHI+faqrwm+05i/c724yZQuk7Dlr+ZxAntLeRbbnqON4Lb6bP1U
b11NfKIAh4/qge6rIMNzlNPen1tn9wshb2rLwJTyLI9bQ25cHjAR8aUwv81QokQ5YOpX3rfnVajt
RqWAMiO/VBFNs3afdnjcqoWxyHRzszUN8xHBcxXhSXcvTBq4pF0WGZV5d5O3zMV+FMGF9E29T3OA
64KZf56yfox4Hu5Mn/nYpzx4WXUNuyyJuqF1Wm+GccouFkw/zHoYk0IE15Q7u5F13W45IFnnzuMs
oTOMnGY61VEJuNPbkLoLIU27lS6nv/qxuVaDWTbT3KWX+WLMBRS0Q1xj8nxh2iTe1fh8HopniKfi
cLmOarv059LO9qaskYGKONMbFtbtjuHqPa04jjMzv+gEyuJg4HY75Wn3DICO7G06miKpp/mtxQRg
NoLGaIGu+irUZX3ed2a7yOouZHxbjml6wVyYzlrFbTdhC1MJStUF9rTjcR9WM3SDMLgbm1ety7og
8cb55vlYGbVcuLJg5QsW9lzFQZfj4AripPJXYZkN+UWfVZTHYa9lc9PM6Vh/nJZ6mZ7PfS14goK+
kVNsUF6Pd3M/N8PnIp/J8FIVTeb2xrAF0HdASuh52wea3FUEVbODPMaX5de5XtJhiVCQ2eGqw0j2
H8tmQv1z1FR1niDwaLOxrS/VVTV7ClGSoPJlAHYuzstxofM5Nr6qLrDB0LINABvxrbNl1nyuuir1
ONaQa41MqhmQMh+zcaLXaSbYR7yIXN2mEKSzTWhR5zdhbbIiamqJRxP1Re7ohYH1BkAbwaN4G7ea
kzKeUjGEEZFT+HYoAz9eQ/YSaSS10UUSkKzYN3ZS/QaAKskSYQf1utKVhIQb2OaTUnVLIumCZXqm
KruE0dSE1Rg10yj5BmCJil1oPCgUOb60Kla6EqA2gjR0SzVin2uX9ks0VrzDkYeKtNyMpcnfQ0qn
faQU7+q4Dby+0j0SKCo6mucJmWVZbbuxRM8n76iKZecZcOqbgP3KnNYfu2oslhgNkFWuO6xqSIMS
EnUiR+fR3vG6LGNZ57VNQC5QvM1yYi20AVn7yY02xUlT+aWNpmyGudgUaBY+r6dq6S9UPue4jqeg
K9w2LbWaz/t0Ufq6nzQas6jpMZ2ujRMZgOKNqMKkIj0OLuWUhWOMekptXA9hX0SL60rHoqqclE0A
AMPZFPnOQAILK85fdP1ksjjDvn7ZKoB8IDOjYr7RFZRtSdNxy176Wmb9874rTZ8sOQlFYug45xGE
ddvsVUvHInL9qKDp513YXeR4xOn5KJqRXIleD8GLirZTGVUdat9DVRA+1yXMWaOajFZFJpt8vimh
yH8PVT6qrjpwSWjoCTXuk9eou2ZTNoguynVJlnNIFtzEzhfFMEW0yL2L0yXl9fnUERfGzaBTdl4M
UILGw9AgEkEC9iVERMgmEZ0s1OmBNL3eMoHHMCnFUNY6sp0L0TMYjY1zpAJA+rY9RK7P80BMfgm/
nr/KmHWvbd9O/RAN06GW0P3UFrFsiyCN2dRMJClyDlbDWV8FL2vadWoj5hnyQpelQykjiy2ECUgt
rX021WX7iR8KzcthqEUdmVwbGLRMWcvHhICbjuddg+m8w2jKmm271HQ5T2F6689JNRhwi9q4Kq5M
VVRJP4ZtcalcoF/noupZRJtGvKoXlMuoa7quOZc+VZ/yHBMT2Z6MoDyXwqi5b5fsFmCTrr6Yoaav
t6UpiI1o5kx/AgJ+1K0B4IZhhANBlcBIia/ab8Drc4nzQe9rHWZ707QNxBZc30AiSzcVcfMcMT/S
E1Qf4TdfqCqAbhjMsgAMftgjQlFf9M3s9V5AGrvseZ1vTD6JpGuCUww+whcOpCQFIJ8Bsgi44kNS
AKBj3LpF7xU4TdQHqNjNkgFaUy0piXvS5M+e7vofdYhAEEATSsAeAV/AKxhMZBiwuIbo/VRR8TaD
pYZ3hWLNCdjkKBWY1IYIYHtgcNXtom7y7USF3uOFdPYi4G2Y3qh5QfoEqneM0AH+RZRBHwijkYfy
G0I29EXr8n3HaXdJSrts6Gz686eFdswgoK2WsODDESdkJbTWWR3Mjc33sLOSXShYQ4BK09Q7UYan
AJJjBgHmALt8hzE0zCEeMlT2MxTr45jvOepfulJBmKiLIoJS7x2Md9/+C3yB3YVffAt2+R8SM40W
PWx65PvaluwGZWP3cbFTH9OZnALqjyoK8CwkYEkOwLQVsFWXddlQVwI4iWkGSbYfUvs6UEIPvz7N
01FCAL7CpAPCBkD1D3kqWZ7X1LF8n6a1g1YjEOFrikbl/gUTP+wKwAYTwMnysJx2H0gqISuwOjBm
XzWFfyPmcHJJs7Rl/aOQjoQ1KUBzwI3gA1bQHtJZujoliweDEJr7JNOYbGch9asflRoMVoUA34e9
B9DSiop1eoZs2hV72U/TddkN6LoKi/LEws9jPyKKAVrEDtgQaGcFOZYDjGWQGsTONyWKU1iUiaEI
6iLA/8gPq+chqdUwA9lykO08C5hoe7zrUC1vYDhVn8gUR4ztML6DZUKAUgG2XTmQzNqqY/Wodq0J
xGXnhyxKoeU9AXU/FhusF8AMFGwArI2sR8uDKhnDZZ/t20GP8dxUBFp+1gVTVHbKvP5RS4A1V0h8
CnZSYJ1xDZCKQZDCVyrbB2WG+psadgSrHYx42fZpOkdS+wM6q8i9hEuldFDpvSODjIY62GB7F4jG
RyLly9bKzP14FIfDlAQm5wpiHpjfQ08qJifzQwG+lzMrfUyKsbqisOGRX4x81h+fZu+IZTBYxQMr
h1Mh9MsJzvvhYSajCYoM6X1eCbwX2BUCquSp/fw0mcemAXAxrJTREIsQS7ySIoCfSPVQre5tVpp3
Sz50W+4b6PXLYBnif4/WARS+B50bWcpAhkuxH3KyvICdUpY0Fo2bsiyyE6p6LL0DrMwhJME5AgwF
xENSHtC+NJumfO8qmr4GYABvYb4qfnTYIoEK1CgwpgI9PRpGVGFLWZ9XZj8UuRUbHI7Kv+xhm22I
VbFIesKNjzIFqoLVXg6rKOtggVKcCe4pVBHjCIjANNnYYR+eCEmHWuTBQFDCohekWMhMh40vtLII
csD7uYdEmw75BM0grJF0EJT4cNEj2Vx7OZprE+hgz1gzAfqBK5meeIUjRilBqLAKC4fJITSutMet
ARxo7sxeWIDMoWVb0jz2jWne4AwOfCZPm+Xh2x4xrECcMPWAAu1wsuq+WbKMtaMOerNnntotdEEw
5AxbFzNWmKvQePcsqy256BVMfJ+mfEShcBDjMNKBCvfw85ByPuS5Kitt9mYuy0R1ON/4kcwnrPQY
FYwo7LLB+lL4aAeHy6lAVefMPoedxzchMrpK4GKenXDvQ4pfyxHD3PEgRhh5rg0nBagj5RPIMaDj
8ip0rH1lRJbGYQpdVwv4rzpB8JiZQAEFvqegF4G1m4fiq8Q8LtkY5PvWwsLtLINhW9pAXTmh8Kun
NXXQxCPeIAiHhywKR7tXBXxdL6YzLM33RWb9Fnwig93RXTsQ9LoxYkjMMpwa+B3l7qAwqKrCwzbp
Q+5GQOPLPMjNng+YbSvoJK9EMAVRT4U9ES2PeQBMMxGnIURdEa48oM8d7G1MEMd87spXoe7KZ50L
qqvR1SgZMDc86tNWXdlCDJunBXuUSzgFfGAU4BCxqugmgMUZV6nZTzi076lyBk4M2MW1MFxI3anp
+FETlQojDubJIcI9lKnWVTdLoLGXXuI4bWmb6KUoNvWA62chWti7p7k7ajb36K3Mpmp7ALYA99pX
48xgGl/eZT4oomoy5goGV9U1LsrqxEbHMYkS0KaiBCa4BI6SPAhntC71qIIDspmm87PUaDlGg/b1
u1RTRE7ETnyAMtaOcZ/aynQAdoLpliFmj3vbsmSqOx/B8C99bryZzmtTa5gpAhA8O+lFZAWt38Cx
kVOVBabHXgNOvBwWWWCDco3zqFQvaswFZOJxBMSzLkX9qSs04ElOUEBshyYbyrgOYWgII6xmfNFz
kj73eZtdVC01l1OPlo0Oa96eCPHHLIBQqEJgRQkTdvhzG/eTi5R2DFODzH7GXm+Kxox2W+MCAGLY
Y/DF+ViLD5Ds2xMozVEjYFBBwbOHzaiV4cFqQpp6D4Nwz2HW09T09WJStOnKMDgRO45lF+jHoMo6
rNfDhuBDBjsZ9Kl0EDvoBMOhIa1NEs4D2j7tSMciFIBbMLb9Upqs9wXgEH1RWz+bfQOLM3ukQ/uq
1IO9JmysXi7CqWc0Ze4Cd2n2o2uWUAVBxyRBdxIgL7WSJOsL1Noam32hCr5Rduk2GRnoFeycdCds
5fBVa1+ChRJCQziNzNSjJWoZ+BzK8GK/TP1dpcBUne2WO9tR8g6wv/lcazm/a2RT3cHM057YETzq
Q/C3MAgcHYNFbn44H3rfVEuUdXAnLfY99ATnQVA5OMqyGKVjMrX9q6LN3RtR8RKm9iP+NFX83VwP
bNtKT1/1KIDpr+bj8u7HFQ+nUDjsiMCeVrjezyzmuQfoGEok1FAAT3uMl23aLu6WjPMAUF1Zv4ep
gn0ZYBKeEMgxm4OjPAhybwjbKuvqbKTFoBoE63CiSUcRayMMjEAMzMmSvkJjnQSUw+AXo0I0SVkp
5U+41rHYQRUnsMlFYWl0XXQENNXQDFizJ0uBbzpYrfgNzheZHZ6CLLFI83OlBzqfqKqO5UjY4Yez
KwAhHnz6oRmozkyAvrVmX9aszSLesOYwvNLBzQBI+SWtcXDCuY8FKwZYMvRSUPaHZJWVs1lPBUy0
zL6nuMvisfKNSsop4Gkk8rI8Ve0cEysjAJHCYAA2ydbbzMOSokqWClKW7iXQGbsPtshgb0fpXG/H
cVSfNXRar5825KNihdOSAJXCXCAkq5kAnJbxYQ6HJPd+mGCeumRlBSNzmLmeHw5I+i312P72NMlj
cj2sbR9QYChZ13KdnGlmAydA936i9Y3Q2TQnbZ8NGtbRWfHiXyDG4WTaYeQB08qV2eSZXNxcO2ju
eV++5h62A7fNlJcfelHAAP1pYo+3ViEqAzEUApylYB9vJc1J1baDv9kAi14N9DGBKUaYxY/ZBiay
SxziLB5Khl/kyNaJMEQn8yJg/JNZ0UTBpE8NYY4FbljKgwwBW1MANqxLLoDDvMirAmavvniXVs7t
i0YDOAn1jtzTYupuvC/SMKIwd73mEoYAJ1LH45NTB4FArIKDuJCpIIY/9NoOjg91PIBX6AvLYoUt
mq6Xgc+J6fLlppUqyONFj88dduw6yAWOkMYeDiaM46k+8FjchA1pmANBSwZA7cET7sE8Q2Z0R7O+
2Bum5RaAq0bHbMm6Z76V89Z7rT4y+MuFu7ZpwlN2cawcPZwKhl0JOE3/qA60vZ+zMijKfV3BdmoE
UYu9ddL4t4Hjpo/D2dpzOngto2VsXRuXdTdxWP6Fk9QngtqxKAPdFKAYcBoEDHVlE2asyqJYfLHH
fob1vryH+VLMcgsj6GUGxH/riiz9HAQlWk7UfscoCxjQEWhzIKKuBwsO+KoDiGeHHR8soqytkd74
wLGXpYfVhKjXYxN77uZTkPmxeAMnig8jTw4Rh/1/zs5sR25j6dZPlADn4ZY1dbfUbEuyZMs3hAeZ
8zzz6c+XvYH/qMhCEWX4QjYEOCuTkZERK1askKHiTx/emNxyNkbBy2GW2Ud1qseDoRT150GL7Z28
49Ye6eHExAjM2Ooq7RDWEsVQOSg3QG4/B1NXHAC1rGd4v+JDm0ffkmJQds719vb+/5qrSLc1HWiB
VZH6CsjYh3EOP8MlKD4EZZU/33dvt94KUEtq1mj+wMmXv+Sngyyh+NUKbAM/KGt78kYtnZdLXfS9
e7C1Iuy9sRfNTrRzc02aEV0AHAjdawcSuDotSnOV+mNBOd4zuqUXHjec7qlUd0/lYO89+7f8BAGl
DK4cLGaN0U4i7utU11J/iuGtBXllxAetCOonTUutD6MdR53X8koehdvsFd9u2g8RFbCKjLZ1+fc/
nXA0wN4aNOxHhM1LqQS+lUw0dVj9JxEH7XHO93COm4kyehH/t+LKQReunanOlKR+ocGfNQi9jm1V
BycI5c2L3XbDcbGL77k2uRetG5ZLHPXajku6lao5lH+I7lEEwzdfbxrMFjJshVlpeWFeYlepPMcK
hh248eZnlY1p76wEUMfrVbIl0pc6b1M/Kuz0bILte21qOcdQDNHHAcr6eehmp/LEDPf2/r25eUN/
Wnr1Va3IIYEKVIoZVIeF51pZ9LV24Dx6ii1JxPdXu3mcUnVAXhoIBKsvGsbt0BhtlvmzWALbc4aB
yKqqx2kP3bi1LYhykikPS8Fe12i0DkBejWVi5lRq6SWWOXWQf9UcQKFR4MTf39fN5YjGqQkZFuD0
yvtUWrXESehgqRYVBy8usvo3SLDtv8IK+uw/2CS5nSxNy0qNvgobsymJRLEIXF2fVccWvv5hKado
xyZvbsnBu2H1lE/WTfJ0BrRl6MaZ31HTUA5GBDf2ohdR92Vsbaf9DxkUoSCd8PQwIeyxCk5FS5Xc
7ZvM70s9/dIZ3fy90d3od2RZDOfQAiH8B5SJhA1tCJXGH3LVVbARFGqBssWS+aYtbGL8vLoMbgcX
MYOafiij2filDtr56WFDcelzJZkBgHd4OK5vemcGmaMXBFvGogej59h6RvEQfprniFbbyS9uRbgu
1AKZjDs8+sbKUvDYgdVooD9NVtC3MVjtS2xk2XM9F/PFChvt3GlB/jGBeVZ5ZqPUR0Gn6u+Z2hY7
1iT3tcJpXMo2WBJyxwi5rvZttYHI8KCZnwzGVD33TQCjMMgVuKJNvOi/dkXT/nH/qG+8V+gNSXie
ri7ManUnm4KGhWEZienAWf9Sy5CelSZWTrky6G+0fAVnCPD2sOMJbng4YEvZr8rdRP9udeRtVLll
Pyl84GKZxbGJ7A6O5Kg56en+9m5hT3g4Dd9GwArKt4qtaEK0RVk0uT81s5Ge1MalAGdpZfZ16UrS
ZSj9yVMy1IdkMJMTYUN+jOqQDmtUV16DrK2frGISv9z/Vbe+s6yamdxiYsx1y9XSuEFNBp37EAvV
U1cPceYJtawvNNIoz7RKV9/vL3grSHCJZwH/DBLpTTOmFozdkC/4KSKg4NAVnXtYKm2m00EZZVeF
ckgpAPe0wMCKVTixXxWRFjvbvmVruEpCT+oxPAKrd436EvQgl2sNrLr8GtfLn47I5idhDPaXCr7+
GXPbk1iQlrS+UjpCi5Sb2QuKpdeuZEozQ4xUnX0n1+fPfahYy4cK+L45uGAKRwSKfkspSc0wffpw
9ibX1Zdv9w//1tcmHATKpq+Qov7Kh1YjjSXmxK2e1LmxvGosDPNokh7+sJti6D64S2+WOy/FraM2
QPbI0yA1bTSsmkaPrNSwMr8V2fBVSxbxnCuJ8WrPQ3XsMkU8RbQDnu9v9OaiwPVAzRSe0U9anfVk
znrThblva0N5ooFLXJQ5ps84U+onGhe672Mquh2jeu8cXH9hmI+AmaDLtIyug8+sC7JOmLmvJ3H5
G2BvDGHcHr81SzleFD2sD048n6DuL54wgvBooeh0oKRTPatLF52cpjQuZUXz3v3DuOl5UAAF2Cfk
BsJZeZ6gFDE+W8n9wqGFYBCde4SWN8YHB07AQaj0fQU6XUJDPIdHQ2spghazRwdocCjruQH+jZKd
d/WWJZKWkEkTQiBEs/pJczJXoxbVuU+Z2R69aaAVldPpZRNirDS8MsNcqDsHcesGyrKDzKb5c41X
qF0ZBZar5b6YK/VsNrX27EKZeaaFvz5PJpwB1xHWYcinIPTo3Zv3DOSWWZo8pxTnCSc2KVkWj1FR
UHX2LQOxiePYU6fzBl2njQA++3Jx58h8xbgONR2eaNgAfFs0X3o4lebQiLR+Sdpm/jeaIE15U+OU
/wRdWNG0pI3ZP/eNRtrqtS1z62SGI6uNGgXH6xuEMFBjJAEU0b5Sxv5At4T6Vc8aY9m5qduwlU5f
Wc/EMwJyrisQaTKhqSJra10NajfznyaPYNWXL2qGvOqPh3dFpyAkQWl2LLYyu3rpXdoVLMi8mWGF
xzoq6+VihHE9PhxWcG4ISSl4AYLHNW9Dr4rcKGKq4k4Kd1MPyvyIuMKeBJ18plYfiUkmsHqoGhJU
bCAiTW/ZLfACBfAyhv7lVM4RGknce0WsR99yUeR00LWQVbxacdPhz/vHub1QvGYW6I0k3yJEvzIS
h7gCalic+jCt7F9cOpeWU6ENSvh7JZoKLJLW479bYcc8LV3XtqdRlPPD3eooqIBBSn6pKinA8kf+
hHPUERWJWIypb8dzdspSqxspwsdlyo1RZxhPtcNlqTPt+/3Nb10YDxrkA0mi5o6sQye0acKSUIW0
rpm04IAe2hKeptbJ54uZs/wxGozqcUYoi8J0Nci5+Oxr5kOBHGSlTXzxxsiWf4ADl4M9mMPFyPT6
I4l5/HvtDu7OZ76xU8jvFOgotEhRqlXYIERoVX0P6GkZowvOS/iOJkhW0HapT25MK1SmODthww2/
IONRIkWVJ5Xy9PVXTaIsytMFiGVRaMc+9vlgp09Zrde65+Si//XhbymLGpJNicMzdOV6tRo0oAyc
nOTSGnVahQv6mxZnEl+dtht90PZO7DiIG/ujAonGIYrn7+Su6xVLqBRW5QaZr2qdYj0vnVKPp47y
S/UNvYfm4eeWoTUmXHGEOoBb1xX+xUh6c9b0wtezpTwqaCz4Q97QngaUdTGoUnx9+DwB5RXyCahy
4NOrWHeenLRwnIxO2MTKnpZO173c1eYfhdW204H5SbtqnNunFY1FKQYi2V0a8fX1eYosUpN46Quf
xgpNHKspeAsQ7vBya86ezKF3P7gZssU7VnrjlQQewAGDSCB4u+bkgFVEkGeXwscBaV8FDXN/1XU0
P98/zZuroLqFAChM+o2qktqERp9Az/fLqSxPkd4OB0eMe2HijVvO2dG6w/lJOp78+5/8KKqtRW3U
Uwk1g3z4bMTwjbwxNhPtvGhOpJ1bbVbTnWuwXRT+Kx2BLtUU9raup+hR2MR96xZ+1MXmZztajC86
ogM/ligwv2Rlb5nHR8+SDiUyPkiikua+blNKCqlDq+il31uWOPUV7eHB0ImdOsqtbSHbCupOlQ7N
wJU1FqFhJJHlsEpu05moZXSB52VA920DVLxo+vk/7ErSOKCAyIBj9e2SObA7B5UA3xKj/hp1NGPq
5bzzDGyvGP9/Q74+5FVQz1dOshOCKluT1v6YFclLESzZKQiHgXc216DbtvH0exA6gbpjIltPKZcF
OkHpmc6Yda21CuBqTrpb+QioDG9mmKgvlMYRBLAsNxWPmwc0I3SidNgwEENWBxkzEy7Qwqj2G2v4
u6/y/jKHj+vcoCCJ5cmbhnTgxjpqWsNndxgbP+nrQveAvuvf5xbk73TfKm5YIaG1i9QovNOtGtsc
FEaYAWj5mkY72VDZ4YvqaP9qWVX4k6j2qN7b5fDAYPgaNFvIZGsHMpcGohvpMvpRGX6fasc+CKX9
ZJmDc+iyea8JcBv7vvv79xgMXHit95Z3daGgbTH5aiks+GqBUh0CJenSE8+3+7EY8shFyavO69NY
uONeGX57GXCWtE9R2+NhBdG59pZOAbW/SOuZG47wc+E0v3Xq8i2ET3WozfGtqJT6/ODX5FGD6ih5
LgAMJGbXK/amTrtF7YrXqLFpe5+Mk9CQtYgKh/dtUR+NGN5Xk6NYYDlwvisPpiotPWiVKl7jTFOe
SNA6WtDibnniwbcqL8A/7Ky4uecAzgR874mgRrFpdaLx1CtlVpNxIuW2WMepFKLzwkCz/2mUaDJ3
7sbmTWU13m2ZNLE5Yunr06QIq8OikN0zw1x6xtSLT0Y/7xEOb+1JauQjes6FMNYV52lsQh0vEPvj
tCDv4czq0ckd8SKyYnw0SGBDsvWN+y4F8ddPThaZSYFGcuLX5VS9wOTJTrM6ajsldPkRrjJOVkFm
U+ZzBD6bFlW8fTCYaDH5PfDKryWEUXRc4wQwscvDoPhrLOJUybwWJZbwQ68HU+nZaaO5e8p2tw6W
OJZiF8eHTJ/0Dj8FK5FQgjCd4NQDOQblqdfqsj0i82AOr4lr9f/BWKBnEs/iR4EV5a/5aTW3Hcze
Ngey+QKiNdOLyvjYlUXX7bw+t3bFiyAJdERilCSu1xmbOZ/h2UCoyexk8Sj1Ov/EjrYc1ADlmv+0
GNwRADhSuzV/OugClY4OFoMEOoAauEl4Qi2g+bzk+fywTu37rnhUIepJb72KHUaUdjprFFQn89ql
18psuhhxCD35m6bx+E2z8uTh+8A58hBRwQKbUNchUV4hZgJylfvUEWSHzmgX4tzlJepcj/pluCSA
V7R34PRoY7n+aENSBJHZgCo2WTfUqMioufAQVCrnoz1UcejVtUQg7i+6eX44T6wf8iopJNtc2b+1
kD/GdR76YWkIP1aEchaoX6HJ0uRPS9V+19pI34n/Nu875TmScelgwJA3BayE4kUSw8n1jWSKT11T
Gd9Ltx4/49OTowjQZNzZ5PY6GHw+WgEphcJNXg8DqJzSnaaR0kE6gUoc3dJu/xZKOP/aiBndlvsn
ut0dVQpqIw6kOojp9ur5qUvFiCwYbX4+CVEeNK1RquNYzaJGHceOEIsy83pvKsb2MyIsAFdFErDJ
gNbSFolrZJaVd5nvLmbwgrIy4l3ZbHSfNQI7r0umEJmyPlZ3vPiNvcKihDtI2ESla60oaxVQ2Bab
ql9qLz86PYr/zYqi/+YYRQ2Bk7Lzl/tnu/qQ1FVJg1BClMxZurTXd3GBQdgKrZxe8UPBQZU1Lwc1
omPU2Xvq1PK2/fRAyaWwFY2SD1RRm66U69uoQDhSKseaXwvTsb40cWmBQi7xTqxyaxWKF8yd4RcD
Ua2uX7egrVR08/SqGC0YAz77lBh6tmOShvSKq83IqwayCp+DBsrVu2MG49SUkTm/yh6Y9KCrSa2d
CrdB/jCuseKjO7T2dLBre/437LSq9KCHWB9DEirdH9Ey/K6Gpf25VLp6OrVFrmue1WVTeTCsNhYn
9qAIL4RFNXhtDoX0eVSQ5XoxykR0r+2A7R7KMa+zMxVbY7xos15GZyULcuutb8Z6OGpG5P5w7dyY
KVmMpEvebNhh+DGx7DZ6TSunLU5uNTfjIVQahZMySHieFKgq83Ph1vnXNI3sxQuaSp8eC5elIUj6
O5EyqBDC9qtPtGhqhbCRo7zWfdE+B1nlntQ8Q5/MTWqUyGrtsSYauR5AM5QYyhjkx2skQ81TYYh8
VF/1sTYOql6ZJ0kI9PpFT/bsYmsWjqoRIvCeUlhdhwmg+YM1B4v6qqRd5/UhTIGlDffeNXlAK+Nz
IFpTocMEEWRdHaBho+iWNpP+yrgPgSphMwXn0W7VU6im4qDN/b9dolrleR5oO7vvL25cLw5SBiU2
hJ9NqVwX45DHUza91maRHwtRhJ8ULbN3LGTlfPliQIHwlAC7KCAA3127Ch3NSWtCLOQVdapfrRjh
qclRvLqIfoRIsXhzsJcNbLdlaNw8ymqSdEDZ83pBUfSj1RRCfU2Q2ntqk+LrbFR7bWQ3F3kXwQBY
kAHX9SJu2fZdYtXaa9hBe+9DNTrjL5bj/S+09ejgyRqoJ6iMS/VpFc91WdXpgnrzK8SBoDwP1dKa
HoRkMGUUXHc78G58KoAnGslR7IXMut6UbXd1MAeD8TpFrvq9R+3vWaeV/IUqf/ha085+ntI52Xkl
b+wRDinL0u4BMWktcSVMtZ0RtzNeSSTFP4bTBF+XMaYpilkj9WN8K2wRIjS3zZATbqjurEos5jir
cZM4xivCWuiBCzM9GlVERxayeceAQtbODVtFAP9bTxatpP4AWIK0op8ymjS3xjAAxHhNgnQ8ToGZ
H+ypRXexHHoPOcbp03172X5AGau+z8mgXEex7nq9uIxptkNf4pUo1R4OwaxX3bMtnKJ5Vt3Wrj+0
9LZAcM/y1NyJIrd+zGToIM8A4R207zVVsVMIvsZFNV9jZDwPwaQEf0EehmAEt+gyNeH82aAD8DCp
w57w1o1DlkxM6KxkzXRW6tebTqgCh7ODvg41yPFYJUGHCOMceDA0Ha8oJuvhjwrSgKc2Ae/l67Ay
IrSu64rmURAiOyw82q7TS7rE0UGPs3Tw6mEe/r3/Vbe+hvXQCSd5hHRKkH69wdldIiOLO/HK6Rte
1xVoaTj1HmS/pkVirCxD25HcGLWCjbbPtBipnVri1RSmXxjpcmyH6s/RVP41Oz30nLj7EkdOe7SV
+W1UzScnmaYdI1rhHv/7CbR7cEnZLX7veqdwrSFJEtn4vWH10dGaAmv8kpaE6cgtuk6Hhiq9+PkF
Pewo+NGrKkqLtoIA4Y7f3d4j8i6KF2RDJJxUnq9/x2JodZTGaei7deB6c9NXKrXttvrTqmharRK6
/YxoqveAie32SaFlWgS6R7qylqQfbHeiuJjHfmnN1hOE+nY+GVVeKV4badaMIqRi/alrs2l61aJ3
Xwu1Nn48amvA/4CRclgxifb6xbHtRrHjEUpXhDDTa5uqycks6nHHordXFvxFwuWMJ8Lg1rykZLKD
NINj6xdCU7wxGV+otzieO4gXau97Wfz2/rAamBIUAssgl1hdWJxVVydhl/uMnym+p3phnBw3GZ/u
n9x7NnIdycllODyE5ejzXmPVEfrbxqKJ0o8TZ7E0r+b0Uq9pABMvfa/GP8rCUJajW4wVkp0CIfHx
JURFYjw6BQqPVqUM9sHKmTT0BWk095+QyoLqqS6U3UPSKnV5nFU31J/xOHay0+9w64hAaHl9gdol
3H5t8HnS22XRu7mfqL11oGAuDnaJKu79I9o+9ZCC5NRBmnTg6G4AvompLrMbFL4tNIMZmI51HIPM
OlRQh8/3l9psCDQdxhPUV0JOUrtVfNYHi1UVdlD6nerGh3GIxMFBXHWnALnxE6zCXcGmyIGoma38
VRkkfaFmY8WFzeNz3eiEEs1sCS8IGFDjQSAfzr2lRTumdmNzUgOCeIkWZ7a5MmhdHzML9Y/a76xu
ObSip1PVUKfTw0dIfkU+zCxZ8MQ1mJjlU5zODA7wx0AdDl3bhaSdVXy8v8rGJhB2k16W6hnvKbNG
ri0PRXQzruORvSCb+7TMVvKaEdocwWT2CnXbpRAVeo816W2lVWx1bNPC+JTBXSp/GVvr0vaGfRxC
i1Y/ET38gBAA0a5BSwO4mmSNXe8KJCbVUcSt/V6dtN/4NinKIYzpOyX1PMVePfYBUjGL9mh8K5dl
5hUjFt/Zd6sdKl1SaFHV1H6i6TShdXOC9HmwfA/SKD+7eSYe7PChE5IFKfQTSpNrEUBc7zPuaolE
FLWvOFn15MBsvkRp2p361H6wVPa+FIcp+ZJUWcHzrpeaTLU3skZlqVitnpQEecs2NvpTCjb0IUH+
9NN9w9xeMnRICIZA7sjwGJlyvZ5hV4krAr32ofRapzI3i3OuigeJmf/bFQghVwCaPBDK9Spm3Rtx
Nri1j2yncgwdNfey0VrOpjZXO3HrzQ0BQ1JaYuQrDWDXS9lqao3d4tT+YqrBn7CTxl/abl52fPzW
JXJsP62y+kyUiZg3gFyRT2uFeYgtu5sOeqI1zJKAC/qPMMe/e2tIvv6Hj4WSu/RVfLJ1YlfbhanS
DN34S+iEL6NUKdcZAvH4CWLuED/II9ElWI88No0uEFFjNX6PHC5XOWEESRTPD3tEIhJJB5ZyXbTq
rd7iAAH7unEw9DZI0oOB5Krv1OH0YiPp/8v9Y7vhEZm6TdFJ9uryRKxsHLJfSLPXUvvh4IZfsmZR
nmc1+hDO8bDzZN1cCUwBCqnkq66h3BjYziw6u0bxUumPTosupBolzmGOQf7vb+qGncs5UvhdGCaS
8nxt54QxnT7kSeN3UygOeaUVZy3UP/+HRUAiJZpAxXIdweaK1TPDs2h8VWb2Xb6MXjere5dpEye/
WwKhr+ywAIRc+fNmQJu+6gcMjpv6XFdo49czYz8I1urnMC/2JjXf+kqaJJfIKFaOgrw+OjsG1XL7
mV3FwZQQB869OBci7t76wSz7HZu49aFg28HgksIbAHbXq+m0Zwb5vDS0TOvVJQ4VBvWazMu5/6Vu
7+n/VlnzqQKXdi50SRu/jePmCMxfHOqEeS5lFP64v9Kt/VBBIIghMNOpm1/vh769bgGYbPxGxMNz
Mi7GIWyn4PQfViFD5CNhfhuacKgVJeJ9buNXyMEdG3X+W82ZxPAfFpECM1RDiNjXkXrc1KMIx7T1
Ay0yjuHYjZdoNh8P0gmeefn4OLDqNnxZ1Poct3fK1odk4Pyh6oPpPhsMt9Qu/2E3NI3KvjDe8nVS
y/imzlqCvEVdlQG8nptOiuU1RVHvyY3etACoqO99WBRDpC3+hPd1rtnRBBVzbPk8H0kNbI+hXg/n
s/hsWihl5yo9rLx516tkvTnFg4EcG/Oh9FNQtQxcsqEvPHxo5GhSiAb5Jrj/2mqVAT6x2ViIvmWD
ekiSWBz1qn/cwxGMwMGQE+nkn6tVwiGxGLtpwrRnfMMvWhwrf9M9pn8Kly59nnBCf97flYynrpJ0
YCX2Q50PuAtUffW4OsVQ2pMDgXmxK6V/KqOuFl/GaO6X12Ccy/q1mILAOsc2k62fKBF34cMhOsgh
SDB6YKQg0I2vj3XMOfLJGCo/bVog2igM1R9VxiTGAx1V4ndEefo9D7h9Rch6WFFqDGMz64DCcBPm
S80G14wIpj8UhTDyMwyD5aKbDBDxbC3P9+Dg7ZpSK0oSnUFuiJRWN0Hpaa5MoJb54ayM0dFVstr6
LVv0IfwqjEbof1ZpEu6AGPL/ef1tr9eUv+mn2xe24zCB+XZ+1yvaR5Ux9kcTPPGPOSUGvW9G24su
3Qmunoq7itDd6is6ztIaAl1Eny4ncZwamMdZHVY7D+StQ8RU0T8HKwPzWW0oHtRuUNq692c9/ZYb
be8xdupjv2jPfVLuBbe3Tk9OiKXGTcsuExWvT68s1SUF0u19hrO1L4hw/QUbeL44CwO97x/eZiXp
vbBoePuUtXhirlcSOshf1U2d75SVOCYobNLEo7devMzNzlKb74Tf4kWGYWwQzmz6FfK5LmOL2ch+
UKCUlSZuf0y6au+C3dgQUSCkaQhQknG8cshtPQ1qzDAw1ELiWvPCLv5nSoOcQeEmY7sfPjzQcQvC
AneZQufKJgymTNejow3Qg6ySzu6K/k7GBrlqdaiZ9ri3tY2/fGeha/gpmQcDDV9/K+Ims2lzY/Q1
Z+QZ6KHnFQcmTFjNExO8TMrGc8vsKUp1w7ealK/fCUS2R0sgKhUseYcAuzZ8y5mJF3xixbeyLD4N
QC2HVg36y7iYexoFm8wVhBjDpLmNu03ddRVsQztaonrMdZixDOZkfltJduIkZ8YZG76WNfZfmR7E
j1Y/KZjhm3mTpFwyqfP1+TrhVFPJbWy/d+gnuFABCs0LOuYqo28HMe+pFW3vA6grksXYDtUyaqDX
y01jP6RhVzo0BA/KoYtUy1O0Xe+4/WhyUAhFePrKuHvrtEXoaIK5erL4WUQ79rFxOqzT7lqnYFoi
Yls7l1xeryu/j5gqdSuKcdDwZYPr9aYqNZFDDWbdZ3y3cYxKKE/W7DRnzZwUJjHX2qHtY+rJgMBP
ba3tvQUbu6Gn7V1zmmIgXmYtCWNFcDjy3l58hNGa8OyMDUu0ettlHyhzNSbDOJnieFwiZrSc7zuD
ze1kaUgjcFPAnkmj9OudG2rETMqgVFH2dqrqnAx6pJ7dKoq0Ezd1mI48u6ZzMKMpW06VaI0HBWok
Y8qgJRZAhC+N8MAqYawtoqhSHQw/WZjYZqau84saEUtFY6t+YX7pXpFl86mhncHJIVfgHyqhK0/b
9bkbL4tl0lckmidNBKn1bJZmRpmSN/KUFjHD7sbahhphdBrTwgwyZf10/9Q3l0j+CDmIW3Y42YTG
16cuYEnkc5aaAAyI1eCSspelMLWd2sLmEkGbR3KZfAWMVYMweb1K3laLMzgIio2RWr6Ms50eK3D/
Y2/ujm6/uZQst0I3x8m6qwtEpYSkRXUC33Q7Yz53zF3JDyHj+paD0aOh6j16fnJ0FWReXrH33u3r
ndl6befT0Nn+5FahZ4XIE9dxXO0kfZvgSQrCkezB+QRF2chJV5pLsSl1bH8Ap3uznUb724bI8lyN
zPN280LZEdbZHiJGQbYM75KD5MNd7yobhL50veP60eyktG4gIXCgoJt9spAqe9Tj8ToBustqvex/
X8/vaDQzYzRmG/j0nxcok4u5OYqqqU5Ka5iM2GQsLlRJ4eTaSRWRlSEYbyw753tjvxSfqHhKqXRZ
vLneb1KZDvUUjKZEJ/2pVPv+GOelcxrsft6B4t/7ra88vE70C2bN60zZGbby9VqWnskOhTF9awK1
7ryImcHVJeHD62+pUvfNyYpxuEdGEDJnpCFS6M5K0zTGpRrmWTzhETPjaJlhS/fCKGdqJnqUzF/R
RSmas0jiMfC0orPSD82iN8PRiV3z36atzdIrmZkwM3w1y4fBs+oK4eYodfX+WzPHBqsgIt4ckz7r
u+OcJSWiRjO3yfDSsKEVkc6oIvg1NYxgfFLS0gm9BocivFG12ssMQB0ckOIx9EtqdNObmkPe/xS4
VhA8Jz10uY/qKOrmVQ3rpjm2boUGxVTEhv5caGaZMJnT6HIIdJmR/0ZP2LycG6MJpsOcLFP+a2/T
0HppQiUMT4nWtctRMcmLPCezpj/RRCmSg6JzIU5xniOqVyU0u56cPJwcb3QWvf6UttrAaOTGMsUT
SrzBcOCejeGZc1WM05IicfOpLyjdtZ46z6N7VmK7bX6L+hSpay8jG9OR3ajrznhrxFh/7/lew9dk
aJz8j0nr+/wXETfgwGEVpsGvU81UMQaxB1MUvDh6XPS/BJOmzJ9dvWxnOCmxGj4vY6NWXoWkU3WB
4GQS/xJ5Wp8gzjrl030vtfUfYLtgefC2KUwSy1zbHNzTlul6efpGuKn/Mdb18i3SGUygV05+FkpV
7ESC27ec7JUCF3MKqc2gm3m9XjGpC+JFQ/VWjpn5QeXFHo4BkuC/AT5HLyOV2leoV8OPdlKnncT5
1tISUeSpkhTUdUKWZmHOXFCjfitoSBueqiJDU5Ke/IWZHbNul5eZvv3uZVSnxb0sAN87pN5tBEXx
i5SQkd/8BBourrce6EY7D0K+P1amHZlOVP7aKAjqnopeMCrHaAvXBPNOht/vf+LtQw50z3GjkoXp
6uteOGQd4obZRcmbqJORUcbzaHiRU1vFThKzNSUKHyiwojpPIZEK9PX+6jI1lJ5H9W1MO3zAUGrZ
vxk9vt+4nNCcmkw1q9P9rW29M0uyI7YHsgp5/npJPdIYylbr6ZtIl1I7a4xIz04FXb7DR6QeFufp
/nLbkyQLQ+VRaptJOvHq8YtLMCRHQe8gR5H6lA2zeg7yR9vYiTahIUDikREv/+KurmQxjeFCA2Pg
p7rRXSqom5/LfhmeFGTsTikUjf7hSIUF+WBSBEQWKlbhrWYkRsKgl8CnE067uAkjKRjw9OBcRbkt
OiQhkfCYvqtpXX+rHISssKw4eXO55W/6ElkHW4T2w5/IoTLKg02iSbVlLeY82DEBU6lXbxGDIU4t
oyS9SgvbHbvbGgJqG3Tsgm1iC6Saq72YbV5lfTa+ASz2n6rcGE5JpO1VzW+sIjcBDgLdD8qV/Puf
kL4s1BZQA2t8M7RifkEfOvBygJmHT4yReTJfJrF553VdrxKkgPiWmU1v7/TOOhfxj6mqlj15oe1V
BXPgrhIyYmNIfF8vU0AZoyNomN6SpvgQBcI+pF2YMG6Gppr7t/R9YuJ1HCWp3WTkpC6wg9doTmWZ
Ex4xmd+ykjYWmPhh9Lm2ZoZQ29miFcdBGxfnl6oNG+VE/GHWv0yp1aneSKvK+GeYC/CzelyK0EvM
XjgnJt2PH80xFOY/CzNo8h1junEysseImI9WW37vyqsIOwtVop75jQBIIpGZ8jSpXf/m2EQz94/m
hkWhzI6/lGQuWYi4/gihrgz9QsPbG00YduMFoWEXJ2GNTXu+v9CtPRHokNWhtoNvXqFMepA2Y2om
y9uQ9sML/YP5YQZWPDqLre4c3409uSSPso0dRRqIM9d7CppUhEaX5m/KrKhPXbhEhzDN0p2T2z7e
PNy4LkTiAUDJuK5XsWNFX0Q45W99PfRPWmJU32hhNE8CONBzEX48Zn0/71RRbm0N5rVUF0fZZ5Ox
SvH0cHI7Fq3oWa/iIj9oQKN79+XGx4KAAZCFxghv6DpACJuhT0RSFG9xBYrgUr+4QEEqDqOip78Y
81L90dMzn3v0io2XoBlfJsUY/zCSMHvJGGn4gaJ5cwpL2G2Wke8JQWzOAIxS6hBLqgg9eO96hD85
QVSIZ222e/VtyAuwAdNpPUXY2vN9e92uIpFzGKGQeoAq1xeDYhx9ZSEza6MZqu4Sp+rJgW6/Y6pr
UUduHK6W6E+2IUkC6sqKElLdMtW63s+0fLY81yAg/IEaQt9+DBezVl6Lnkz2iUr0TCfeYjvVJRPO
4rzUYRFqh6BPku7E0PJl8iZrHEBNljnf00DbmIMUICLcxsrBGiF9Xpu6pVIb7Jum9zWh1Yy816HX
oX/jCS3Vdkxve+yyuwBkDco/EPEaQoU8QN5FY7VPAaU5DHZUXvQkdY+Pflx5ZVlBLiJ1X643NORD
6dhLPSCcMBfHPCGzQf5ZezSKki2/ko4DwRiUcD3HVzHSVoVCr/iLsNSXckjzo9LPYseENkH2+yo0
gQAPMshxTWGuaWWDHt+wCrmD1yfmX72+PJU1M1qsINybbbo1BbArDIGyhKzNrdE5c0zIOTNdBeJ2
g9jTU7pAzLYOAbgz/bf7X+nmWrJELkc4MQFkdTfKoKVzE2VIXxQJQtxNZBxKwbvhWuC895famh3b
ktNnEPiCvbqO4xktl/XoFaj+2IXWQVXC4Bgv9V5xePNk8Kmg/P4/5s5sOW4kS9OvUpb3yMa+tHXV
BYCIICWSEaR23cAkpYR9XxyOd5qnmBebD8zsrozFGEOzuZi7UilFpwMO9+P/+Rd0w5h1sImfHLZL
XohBX3h4xK/VoRgrCSwzKu8GA8VOZ9TNVrPTa9qvi1MDsFXXC9j5JXO23aQHMdQeFin7rVEBBSb5
eA2ZuzgKlQTSEWjNnPPHX5Q2DnGf1Kb2kBh2GYx91b41xvhaBsTlUWDO4OO9ajVOYHB7mOXcQuMk
AmqwgijL2ltF6a8Jqy6OgrybXQjdxBmpMrcS3Cyly7rrHKzuM/bldlCuMUAuLgZkW6vihZvqKQex
lHllT4ASDwQuLYFepntbjd4XtfE+q5v7qYpel2rJScPi+/d4p+h9omYWUTK8oawZvlYxqSCjFzeh
VY3XSOBnzYp1JO5btLoBkM5SbHqchkdTKtqDIcitnHT3Jo2rGyfBmcNolw/tUn+NxuiRaIRXWjo8
z5GniQCWaznNzPXN/q006IvOGrKU9YE5eLTTx0lCLfaqmwJo6bX1LJNcWVVwarhVgHsfD5UPLItl
YZEko6cHZEq7fu0ZgJBiuHZ9ubQe2XDhf3OMUJGc7IMqOHNPl1YnAdMjwM8rlTc24undy1vgpd3W
BoFb2W+gfqeMpHQ2R0t2rf7QRY67IbHmZwQrInTj/Fpv/TR7jNcEEQg8m3YuTBJ6FcfPDg1H30Rj
vTxURp5g9TlDOZKNHhS1U+0EyQ/7cUnm+3HSpm2jDdEWmLO5qYZYgH4610yHzh8v3HDqSPwxqMbQ
Zh3/NmVlSMtczOVhtmIZVIWHL/VSGa8ubLh/Qr1aqTq0bU/zcmj5dDGOnPpDxWMN42H6as3tNVeC
86mwLbIeccGhb3BmGEmnNwe8NeRDrDTKVosnIsPcwbyyUs4qDrxEoGDQ5V515hzOxw8sipJRS7zE
eUhb+0661v2EgtNPcLqi63xtsZxNyaLJgoMzwkioQDAxjgfzZpw3p6y3HnCfMkNRmiTElMY1d8pL
o6CmXJmFNHV4R8ejwPedMm+erAers1rf1idva+bjNVn0xVEAQ5GrwkKA2HE8iut2cHCQBzygbk/R
CisGYfBx9O7lD/nCKKslxXpI4gZAn+x4lAa2hbmgDX2IjXoJyUzXNtOgzOHLo5xtF3TikMDgaLvS
tM9K6Fl6Qz8rmYuZVD+8awuaRamRDz+wQxmvfDqXhsJsCV0mr2dlZh5PyE3xPu74RR7Kcar8etGn
nWPSW0y9rHtt85lZwWNaw0Kpibj9Hg8FHFlg7VTSYFTyJCSqFMsRFSvvvlyuscEuvCaygVYxKG11
lt3JUGldD6XS08uMVbJRx0gb7zV3kK899dcJIRoCm+aiQ4P2eEJdAsyXGikT8swvKQnKt8bo4Tbg
zq8FDVe/BghJpK1Ra+JrcDxQNWDfksZlvDcUbdy4jf6jxr/tyo0K/R0/5gjJ4yYAAM7dDRjvXHil
VtRSuj26D6LrZB02uhsfWiLd5mCkRWbCbtZrZ89h2hZhInMRf0xlPbuPDnGK+psYBF98KlI1rzay
avEhsykfm4Deov7QdPkUfdKEaBY/MQb6nrWmTJavZ5Nt3DaW4nY+nvooVPzB7meyhbHnrXZkhOZ9
WHpSFn7tqrES6sTJzEFuUxFvo6HobV/TM2FuanUWxrb0xNBuPa0X5S4mSHB+M06u3e48Jyq3Kf5e
jvRpW8z6kyzrRXyG40Zf1W5n902cJ2Z7g1+pl9wKL69/FXyDPylgDW27iMyN77wqMdPt6sU+Dv5s
LmoaigYay9M8U7c/RrmZJDsptA6MRklld6cL1yIZADCWRFWtKmbf6CPva12OLHgKVE9F6U9Ygp/W
VUmwPbzPYG5MPfdrfHWrO47yudu2ZrY8qUXvfMk1UdT8tkWThPOimF9dE/Bg48pq0d/Zk2ENNynZ
sXqA4kvRfUwhWnyAnaix9Y0NcaH5oy/H/BGCiKbh/kHpta0Gi1TZsiNsap9pGI+9kV0jxG7uSSba
5hlq8JuI2yG+DziVTY8i1aYvCuAuFBnOQqsIvESJzJ/Aj7Ea2MtcyF9kmjl6kJHaMQTVXDZ9UNhZ
5DwtlFjetp3MZgqqclqmnaVVVnYz2M6MCr+spVDuORKRMZqdGR9qHlH63XNElG9UULNk27q58Tmx
KtMI0PQVzcYTeek8qrksEHlPUfIUC8UrgsbuGwW3JbVtw8nJhMrCGCc9FHOSELuJZNt8m+dTrr0p
RSRTLorSyw4D4mR5Y3ZVvvi8DIXue++0blCi65cBPf4s+bXIeHADL+7KH1HcV092TECXb1Fr9UET
i+xplMasvi+W0biX6lwQEsxK0zwMwmw1C2RlKXVI8mi93A6DWg6h3Xt68mgtZpGFQ2Iq6V4zCyXb
Zdwt4x3kEDvZLErt6huZDCNkjPU1fGobrde3AAS6FahZJprtXGeNuoMaMuqBljtJ69Pn9uYdvddM
+klaLF9x1bOnNR2D78k328gswhR7ma+TRrBP2EOFaHy0+rMeukarWWFDerq16YZetX9qWluqQWJ0
eg4tw9MPraGm9kFT677OfYRY/eec71YLbCuPdUhjhTZs695Uf7x8Mp5v7GwvEMTo6CKaO8MnxzZO
AVc1GuiieiIYNfmgYFL59MpBOMUB0TUAJodu0ykThrbumE75Uu0nlQ5u12NK7uiKCF4e5ezktUGU
VgN5FMpQRE8BC02oQhRK3e1jIKzt4DXpjZUq+sduwP325aHOntparJD2AHeJMpn74/H5QUiHleh9
3+2tZrBvkkmUgTFpRvjyKGel6zrK2tpC3s0JctpAqwb0X2RFd/uWe9AbiOwdQkNuOTDOt3iE//Hy
aOdzgqsEhsmTox6n4jueU6t4kVqIbNx7tZDYkNm1r8Zqu3nlKPQd6aMiz+Q6utJBj0fBwSCixTEN
+9ybXCsshVDfWrM3vzL1GzEUom6QdxYeDBFg4ONx9N6YZYNkDSdKVJlNnkylD9cy+0BvxNzMEIu2
sT1W8ZVXtl4Gj098Wnf4CMF8XJN8ToUjRZrM0SC4bbTOFN06zvdMEwSIxT1a3ryiuZ8Mtq93o/Jq
uRFUR1Tl9MHxKcZW6GS+sYr709LY9kPVaPPOXBPTsFB69/LLO58dlSaX7edrhwXh8fihdsZilKv5
2IPhRsrWVkzjbUZbMbQa19wWuf62SPGg8XphvLpeo8bluou1JUUPtdvxwMbYcloag/cgWp5fDHns
bU8e2pV6+ux7w9gNUIFbyJoAdxb0x72qbYWteA/dGGWPXu5kW81slE9DQgceu4Plw8uP87yfsiKd
GMAiuF09T06JuegonTFm29pLpayErykVWVNtE6MvjzJNH/3cNdxk0+flWP6heXI1Vs2VCCZdLur+
riryet4WLXrx+9wprNEn/Dy61sU731b5JYHRORlXhtWpNFNr+MFJ5Ik9u69K1dJlYUYp7CfjfC1i
9cJQXPDoLlH9sw+dtl3jmLebzOq4Ly05hdjR5R8wyzTeNrUyXulNXhwKhBmyIh1DFP7HK0pJWumJ
xBz3XRrPTsCmAKRjxfFIrah2rb298qrX7+9oYwBEWZtza6YKlw9z/X3+BvbJphhUXTpiP/AWyz2K
TYUkqaWwMIJ0SUEL+pF/dltZnaP7tTGp7QfXJN4WUmOTOThla2l8Q3g4HROhJek1LObspsKvB1eb
PZNluCazHv96rlCGATr+tHcULQ0MkVG30ka7S3UPNbPVosqclWsdhgsnDoAk4h+U5gBr+vpL/e2Z
JAbmHpLG657NdEx8wmGsQ8QzufLsz1/1eq6xolb14vmNXBbYbeblMu/1kZZwYCj1siex1EvDUS5m
fKU0uDDan2IXZ2UZn8GFskwXDexs2aOLlDdpOsJdjdL0DgnQ95fX1Pk7WwWSwKzrbRkvqpPd2KvJ
gC1lNO85uZVHLBpj6xbMXA+r0jXKLS4wrQyKXHRJ8OqBabaDIrN1PdvYHr+3wolhmkBQ3QM/NCGQ
uuInmiLCUfXqvda2xY1Y6/mXBz3bnAlEWYsuwPL1pHPWv//bYnEWXLLrKZb7qpDeUzot8dtKsTxc
+tLpri9zzNdfHvDCiwSc5ILOFkEk6qlpqmaOPTfDigF5+Pexk2Flgkn3hyga0t3LQ51/CBxu4JS8
SLB+77RPaVeRZixOKfe96iZv9SzHfLBMr4UKXHqCnJ7IhDExPYfaatOINW5ncm9GifzoWGkfxppV
7NQxi8IRy+orhNELs1odI5FF0ESEPHXyxnqvIwczrdR9Dhn1Hfta6cdO2n589bMjzxFjm9XbfCXp
Ha8LACJZRbJV98VY4rtnpM3WG/Rrnu0X5rJS6EEpaReyTZ4WIGVRJBXm03tLDOZtLjx5D4xzzdnh
0ihswmB5IIfcxU6emKj6ns50p+17B6JEXgwzWtK5DF9+Ys95YcdnETMA2MXylT2fvuHxIxNOGiuu
E6n7iXahEUaNAV2uBnPBNrCe1e/K7EJiH+D5Psouab0tZP8+jgGMGsW7kZ2q54EeefNH6cxy+aaL
qnA2leqMVkCIpnD3nV6pRaDakArf5FHX/XCi1B7e1G06uR+4hjYqbmIpTUrDSpJsK5NJeWWIOjcz
GhdrmDH8OR7nKWliwI+tmKpW25tl6jxwrcFjP2/SlYeoaZ9efqDr8zp5nqu8ka93Das+q07nrmT/
yFQNwp6KUluz4KH6qOmMAxhx12+6ItPtK7Xq+VLhOOSrAghbk9pOG6TugGHZPFekqyi5vtPdFArT
YvZXlspZwb8C2QineYyrQFc/Wfa5rk1Vji3D3rPr6Xth9dOWhWs8VQuQlpw7+5NJ+vWtJlXzCtv9
fPflAgd1lDs2zhOc/MdrdIwM2EIJaxTbjOau6KT2ccxhvggJfvny67vwKBmKFjDwBIKnUwIjZ82g
9DVDRUYh7g2WyptUH53bl0c5P60pBgAl0JCygeD8dTwhZ8ClmrB0Yw/m24WVJaxtOVfu/ax38bs8
tYs/PBLWty8Pej41PLjxUYO1itYTsu/xoHgrF11d6caeBowX2F2efnS9xHp1Lb2SoHhLmMDTQT/N
EZNNZsqagKU90YfpHfm1fOqusO/t1rnG9j1fFiAu0EzZJKmn+d/HEypnx2sU+p97T02+d4s33Kpj
I7ci6a+18i7skvjPQZGmNYVBIRvm8VCJDbZstoa1hxCeKyT/IunLNnmG1dOtZpKKGKamaNAbET2k
vbGTZenD1m7rveq1brfR07mRn9J09vAmncy1uTWbanYTO1N6aGUey1B2SvsHychx+uhAEYlvdEw1
yo1dqWmCKMklFlkby9Tzoau0EYKnopfXqpz1gR3vXXzgKO9whWMNgDMdzxJH9ioSbm3suz79VQ+t
ETjmeNtESH70tP8mp+RW5h3JX8qV6vXC0lx1O9y1qUZWLtjxwHbRLwLAW98bXm3fLaaifCusTrvy
ATxT8E7mR5OdQwAXFsY5ReomPFi6xe2sPSIoNwD6tx4K1x7DOBuGR83p+72Kb+9OWmMdzFI0B4IG
0rC2h2tpaucrdw335UynnqQTqa37w9/qV+5vY4rxgLt3CJrwASqVoJvbGuB+yTev/epXrd/6MXIA
rv5ax0MNdh2XEW20vam46cYgzoKGCF2Rl0e5MCHYxPBWQNhWdsl64/3bhGSsDm5ilxbXj2QIlqJS
/bpMVRpNtnflwnF+DDlrA5+adQUOz1rR2Lnl3tj01l6LHSWU8Th8sLV8CuLOBfTQ3AQN4KzJLJyN
ormi+Dpfp4wNPs7GzWoFkT2epld2lHz43e4bpc5CgkrjnSukvPLKLj5MEgyQ2oKG4059PIqLhMpN
+8naiwZKXzY40X60s3bb1l52Zbc+/+KZkLNywNdwBkhjx0O1nTITPKpaewkbE7dQzognLy37TwnL
NswNo/yj6LLxcwQUGPtxbHvXPEsvTXaNsSXsko7D2XlhpmYyNY3CI0Xb8G5Wkuked8X4E4vpGqR3
4fvnyMWeD5YJJOyzdJK6MzGniHR7j4XP5NxEy6Q4ft7aHnpIJ8ucoPYS8bHu066keJ2Laad6fdre
253mLmELF6u6ctm79PwpmDnFuLxTp54sKDOXDp6fnb03414CsRclHVf5vunbjVnblt9H2vfei7da
Xbza2heaPEpJGCMaCBSk/ONXvxByItZMmj2lsxtMqRpBRo+7XdoN45VZXnrHq9MKZyiPHwHA8VA9
PRNQ1MTZT9Ws+9CZ7L0y2LiS5JH59PJGdM7QYlpY1bCgqEAAek7GGgTJ5W0sHNbTMCnhuEziZ1a0
+DKWSrk8Cq2X0neWsdhLkadziK42yrdDPYxPfVba887I9eQaSHJh32BtU3gBIIAenlKopioe+rZO
3L1QO/OhhsV9P0Mke//y3C+Mwh0Hy0YcUNe4ppM3aqdxg3xk9PaOGGfoJlVff50sW75+r18lDEif
uGXzsk4YR3adOOOilC4nSpnDOJLySVia2GqJbV6Z0VpwHB/YQErcTOH2rU7dp6Cgk5mLM06quy/c
YfowWUn0FmYdnVunUH3VjMaPr36CWNfABEY5QqPTPNl5K6VudeAsd287UeE3Q4GW1x2uxYZf+Bxo
fPK9r8aanMsnD3CceiP23Nzb52U1biJ3HAOtdkoseNXuSslzYUk8a9TgA61mYqcuq4gvR3hahbe3
C20KJ5NWUzSl1ZUj+dIoQMUoFTG9ZF892cViVekUNJAsvNxuAytNvcBQzfHVt1zuY3xGlDEcjVTi
x7vIrCUV9UceH5ZmtHZVLUZfNaJrupYLc4FHxSpgva1RcielmY2DMMYamEA1wiiCMXXy25wd8goc
9hzMcrSy+U6fbX3pGFOcncaIupnQnJLg2YNZuuMSSjat5YOW91Xhk+zZRreRY3dzaEaV9WMqtcU+
CKtUUTzXetU8Yluuz08kS0K7oMLqioDanIjq1VdCyXyLXe5LquKy4rcEvXoh+U4e/zsfK+WmiMCq
7l1X1FA5VKeio5JaVvmhw7nkMLC1pKTS2oPqe6PAdws7BVl8r4m17O5rBw8FX4vj4qka81G+FxWm
+Lmv25lpBszA6N82XQQbyIiVFEsFQi89P9et7IfICeF8SjNrqG86vdatjYmVkXg7Y2Ll+KoGRvxF
dGq6YFKlSfutYqaas0+9om5vU5ITIgQoAiupSpcercWlX6RP/MXU+AqepHkXxjAFze/aQPjOz1du
Cg6k4mdonT3v3FBrogLAHkS6+5HzP7SNMg6HEt/4l0c52+rWUZD0oI1b65PTSqxXFE1HDOXu3XrM
Djb5RH45xebbwpjnTSSK/vPL452t89VkH8zVAVdB6XO6i3tm69X8rbbPxrTetjoetUlnWq+e1ao0
pMYEdgDUtk++Jgu5horThL7vYqcLaydrtmjRlLdWMyu3lt5ekxmfP0WukKucGV60BgZ3ctspM1UZ
7a439gQumQcC77zET2Bpf4wjQ4l9dST1+OXnuM7g+EMG5mBm+ASsFNxTbEr23tDkxkQF15WlE1pO
0/40hUyanV1ZsbNrLWW2tqQszPaV2v3Z3+9kaAQ5cFlhNKMzOm1bwiNcQ+g8b1/28ygfmtkrfuRO
lX/uHJHHWyfXx6/kC9HDK/I5nrF09LBTGb1o/NkMZa/cegVZUb5hF4oXsiZdGIMGfecPie32+o77
YreEaYquNhDtPDRfDKeMcY4bM2kFTd6N6aYG7OnCMbXq4Z0X2favSJ+cT8hKjclPJZaEvgoH8dvU
07S9crQ9H5Mn04euRK8Lpcaqwj9ZW5qiydFGNb/H86PxWzpt+8wTluln0rO+G5P8WLlTKDHS/9HV
U//F7Ozm2jZ++vJX/I6SDrgHijeF3fGR1CVQubAy8PZKlqc7MXRaR8dYj/NADnl+BQU9u/jSPTGA
7VY/ePCZU3Z0JAyunl3v7b0YEqPgzuSjW/1qz7Q6KqXdVZX+GLscAi8v8LONgoshAmsYLHA8kICt
n9zfrvaT0SFBAZ3a63o5bIeeK2kZIxd57SigITAfgEO529tnT7JzStXK0+wg0nr8LJS68LEv1j++
PMpZ5eUyCmoJDaIFMzlFd612Iccrr7JDPyn5zik19Q71ZL4F4bp2vTrbibi3MxBIAYgBaNrpTuSJ
vsRXDdyl8IiPsOcvcx47QYQGfxin5MoudD4x9K0rtsU5peOycDJanFRzHTdNfOjE1AQTQ941RWM8
aOX46gxC0A+Y2eDjTApQST9eD+U8Y4tHaMUhm2t6PG1XbqcCG5aX39T5qmMWuCaCTQBGcmk8HkUB
q6PSaTkJu6gIqDuS2zqLvd3Lo1x4bOuFiSOKDjZo9Qnu2CZO7eQiyXlsuRGHTe01X90FIa+f9VWi
hi+PdnZU0DPhpGVGDqbANDSO52RFqbBLwemuWvHiWyVWal6r/Oia6a2STfUOLuk1o8ULE+QkhG+O
0ct6Ap8MObIj2Us+5AcI7s1tZA10vuSgFHxdQzR9eXl+F94Z9hsAQ1jEw654ZsD/badInDk21bjB
Jaru43sPN+r3mVnWm9ePQu9V55RffZ5On+KkSxCpwi0PeMPipdUP3mby5LV3dWkua/cVo0o+KyDp
43eVxJlWYVlQHvTRjbYoU+xvMUnyX187F9yjTAhSq/M4SPDJKHZPCoYhovJgR3NOggihafmAI+XL
o5wfHIxi8VKQieFfefrFLo666HVfVYe6MJZdiZ5r48l82WLhNNyaij77LYbhb4e2tK8RYM6XPBe9
5wgJbiSrlOP4MUZCa2BOJ+Wh1pxJPOldaWcPqGL0+dCRyVW9l3ozfrebyMpe7ez+HMFgYJtC0xCA
66Q86Jui1zLR14cisYUb1I1H8hypuq//xGie0xOiNOINYgl0PMUilZGzuHF9iKalwl2AxEirxO3M
K2zn1ZviarbA+cXJhVHraa1pZGUN93yoD1WzjFvAEftQZ0N9pa48h0lXTwfEUXjbUL3AsDmeUdpn
xqgoRX2Yslzc2LmZbxNHiXbcxdKNLho7LEt4s8DjbjCTNLWZXGE+VOx5V7bn8zMUvT6fOm3ttYFx
unr4tgtgSqc+NGTr7ERb2X4pkmpjKF0UajlttJc/lPOPnvFQ64Magryf4Rh1K63WirPmENVphkir
lYQIV9cK10uz4lLLgb2agZz1YSu9MNm+xuaAricOFsPLgsqLUJPqUbMpF7W/eXlWF75BBIIQn7mm
QG88vRNxdVk62TnNgU/FCDiejE1Kd3vrFfAb3UXFAaEd4m8vD3rhUVIfrJDnqngCxDteQ+zbEbaK
qx1RpHtBhP2lFehUsO6VV3bhYYJsgWCj3yKT6ZQMrMFrni2ptod6qNRfqV3VT2VuVx97Iv02epO+
mpWKSAyhFmcpMYhY0Z3UJa7eCXZstznAzjXerCbaW3026dIY5ueXn+BZa4CR2FeAI9m+qFhPsMiu
a6F8xswMGMbY9HHRTgG3HTRWrZ5jYZIWpfrBlmi2vSkZbrusqa/8BhcWDmAyUjVYaOyg3ukOOurt
tCxZf2CPq40N+3WnbwxNjOUbr9aa9hZXA+WpqlWrvnIbeFYuH93tVuoMDVIOj7UEPPVMT5I0gxM0
WoeiJTnD4YCyGmxT8T1o4jc4frbprddAjLpLsDTvfjXOvDg7VZRZ/65yFsRzfl7bi/1Ls/u6favM
hid3w6y3/apMUqvbl1/V6SJEu8BS4B2t/Ir1ina82EcB03patOIwOVUfTkv+JlaiQ2XGn+gdv/am
tA4GAQesaL0Nnjmr6lo9as6SVYek7jUyXouJ1FX1tdcXRsGsmU1qpTJxVzqZUl80+lBWQ3cgr9AO
LEvxdiy1D5bX1AFMieHKmXO62NfhYOxxj+dmQY9ufcJ/Kx0bE9Km68r+kDaKsxtMzpjCm7QNurAp
EO5c7Hop3E3X2XGgyza5souc7lYMjyqPIonyiHP81O+mGJp+oPAaDoZC2oxRaPFWsRHYvbxMzkfh
O342eWBXZEs+2TvsHsNfY4nHAwY17n2L5K28mctWXKuQn9sif/96dFTuGogIdgjg5fZpnWD3hVJ5
4ygOwEPk5uhGNru73lvUNzjMLtW2cJfsi2kprfaYdHhNLCHKJQxjYQYM2CS56ti3IBg66t6iidP3
2WSoyw51XjYH7iRwl5ETRjMIRb0s88fcdpddHJX299xRy/dpBDbhl12Ska3sxt5nifsrqgZV+WDY
vZ29sihissAG3HtXu6IVpDheOkaOYHFuq/lQe8pXfTKTXVJn9pUv/EydsY7isgviHsBQfOYno7Sx
7pZpI0FmJ03bdLM1mH4L6U2Gi1Jh+OTNM6iYMg8e/rzxHFeHwuDr32VW7PZbkq0zvFg6qHX+jK2N
EtJoMsQrr0Zr2gIrmc+Wxi4oysltr2ldAei3NIfJcym2S815UMqRxv3zOv6PH/N/xj9rbgHw7Kv+
X//Fn3/UjUT0kAwnf/zXvvlZvRu6nz+H+2/Nf63/9H/+038d/5F/+ddPDr8N347+sKmGdJCP489O
Pv3sx2J4HpPfYf0v/2//8h8/n3/Ke9n8/OdvP+qRTYmfFqPq/e2vv7r945+/cfv528e6/vy//vLh
W8m/e/et4v+5G3/87/9FofPnT/yff/bzWz/88zfFVn/ntrkmFoK4wt9ZZWTi559/pf2+8nnw/qL3
jLP22jisarSE//xNM39nZ+ECBqTP/gYN9bd/9PX4/FfG74CqXBogsYBY88n+9t8P4Ogl/Pul/KPC
Y7lOq6H/52/PF41/f/X8YpwHoBh0fgEK+SROtuxOWkPURD26U2lsbZml3gafg2ar1skbr52tH6Vt
te9E4g13hUYZ40ujL3a5rN+mllP9LFLLrH1ncORjtbSuCUBhLt9wv03uBiGqu1ViW4QLCbmDr2Ok
sdfn7s4oPfOQK7r3rULXcCAAeXlS0lQLYhcvovteJiV7wGCn7BK98hi1ffJVwz51WypIszeDRQjJ
4laPaa6OeaAWETvi8JcO7//dej1avfvpJwyH7uc/WNj9P7Zj9cc3xATV8aL+/3ONm+x9//HfS+hs
jX+IvzGXo9W9/oM/V7dh/c4SpX7hyFgvzGtOw5+LW/d+596+ZlGx+f15ffhraZu/05hn3WOisTKr
n3WGfy1tRft9ZSDA0UIZCLcHq6FXre3T/ZeYFeheGK7ye3A7xXrieP8Vhcx6KsantnWW6rZLB1fx
VTkmwk/iWbmXcfeutUXVBCDHUec3jaXfW7XhKb4s6uSLIpBe+6XNmesDiaXpbtBHriSJ1Jw4UBwP
E5ACeWbs92W82L5iIb3GnR4XA7WoLXkr3Ew6vhvDnfQHL43eT8MwzRu9dTPX10A4vkkbJ3YoUubS
3rWm2ibRzkhUPh0/x58tevRIwcB7PnBg9mtbQ0+qpuEE1fG8T6Km0bWgLoZWvhMyToq3sdUbQTvZ
pTnTzpX8qjRjS2yGxyx9h37f7nZqp4MXTmKaMl+QVJxs5nyZ411Mxm8SqFOpln5aauVnjNocw4+n
Sh2DWNcUN0j0KPuljrr5ucW27SGfsRLiryKJ6RWOVzIY+lGncFigRwZqXXftFlhphrzaQfLx0chg
d6urIqs2Zd+oN54sq2kX2Vn+I3PmTgm7ZolTX+AhoW0nhFZfCZRtPzRjHwcJWEm3JaSqdTZ1TJnr
C7PJdoVq8jxat2+8txm9X33XFa6Wfhn1KP9hRVmRhAUd5v5TKoTwvuiq0nzJ5iLPwywGEg/RDRS3
pdRMsZlRZH+q0mH55swp60RJKolFU5lqMsDtc54DBXA8D4WVhZHQhyx0SqKR/Lw08jtgqbLg9tDl
mt86LV4Srg7xboPZQ78X5B51YceqT8Ic6lztl3iK3jnuQIwNSURzfmMYszmHU4v5k18lGjwcu+8N
4TtQeBUf5uSc+p5W0RljdWnjFhtCYHSlUuwobLzJiHxu0xhLGK3EFFHOVq+GxIZ6rp/PtfA2WmVE
JS2uPvmplZWi+GtF1/gUtW0RiGiySRkQygK0HFu58Hsh3IdO19PCFx4ZlOGsZUNyX2FN+V1rKu0w
J2NR7opZSf/AP17o/oQTB7lNvT29T0tHfxLwD4URYofQ6c0mT/kC+sCFk5+3tFbzNvoCf9krfsUl
lzTF18lCHm9jbq4iw5p9zutgGYFyg5ovPL9Xitz9EbujIGdRnc1+l7DchsDVJiyOkRTbKBdkZ90r
A9tBkNTj9LkDBr5f7HQsnjBa6N0nDzm1wxlk9QQf5Hn1Q3ErrSNKIZrLO1RFmbbzHAIkbqqVk3W7
yF7ujCYbvkdD4rxPllRAUe3L4hEgaBK+YhdgyDUqwPzt4Ch0NclQnW90vLZVvxu9NPMXa35w59TO
t2XeZDdmkXdiV7rx8l6I3nR8LMC8XyqpCA8emkV57yhu24cdaNO7QU/FF3VKOvarlqTWTQe97KNQ
cycKE90pTTjW7YaCu+4C8nWHlZSRNHeEPbTtUy2MOqZBm9nWJnOr5otlxXrt9+1kfEkqO/vUlpTF
QVnMRhrkue3UvhupcEVsncVmUW+GxdxYuAB5Vv4h9iIzwkQva4lthTTypqtTXFkXyZrlTuB0ZlAo
JMgHWpNgjqkNg/zV1EY193fWCA/L3jpGXpskpVSifFIT9Fv+2OTiWzQW9R7NMTb8sZMsTjAsCcYf
LuE/99loxok/Jz37nIFxzT7mpoWkeVRFu7U8KD2BFXV9FESWm6n86LRr/MpMsv7RxGxS2XSpKYnR
cyMIkmiN0SUptNayGyQc/JxyyLvp69wRr+L3kzuzv5v0Wb57bkbYhz0k84+Wzf0zkgfnu1qV2pNd
Je6WykctNt7cLf2hthqz6oIe0fxNraBdCOwi9X5YeLxbUBZAE9640Ar/D3dnlmM3sq3nqZwJUGDf
vJKbu8vc2Uqpkl4Itey7CDLYGB6Qx+GJ+aNKdY4yq26lj+EL+BoFCEKWcpObTcRa//ob/JRSWTU8
8wXybCtR3UiCoLMejUAlAcbaSCzDeS4E2INQLmku5bh+HLya98ALcFSPxrRqm53prnIKCePyxnhe
YCXsTWln6S6pxr4P8ZBL1qgxtOFqHUvDiGSrT09dMBDyofPAn2kdDTxRHNHio4IXj/F/UNxfcibi
sv0+vCx6nhdK3X+tFmDTxP7H1dFJVp8kNZ/IPzX85eu36h83VPDffq2Xtk/4vVyiq35DQU+3SVPI
tr1pAH8vlyjA3/CjjTtGOc6gj07xZ71k6m82jJJeYNOzo7njl/5oBbYuwUQTRC0F2sUo8t8pl14A
d3w+WDvd/2Y0irPVy7GmoZUNpChnpjIX1k7XjI9e2dtRgSwv7JtmjTIhXwujfAFucExwOh44qNyA
vsjanxdonfShkjXGdLeqUeEG1ay7rK/r1/rwrZv/V5Pjb4eBf0+JynQHrciPOvEXoIhxUkUgq6Hu
BHTA6wwEZc1wJaxWpM6FNqswk2Z6KSeiaBv/0QW+OPzyVPxsu35ts34QAJ+dAd7B0LXxN2VAsHGn
nn/R1lcoxdmj7vx2UEe7K4P91DnOXg/UFLnSKc81vhjEzKd5VPfKPGlliS1SG1TH0iBbznHFcjVm
VnkxBiO9SlWXfrZcpDV/f54/kOjn5wmYgOaW2eJGPH6JH+trRt4k2qS7wmqyvduA1DhNqh2mpnaO
q7kqGQartKPA6m9ybc52+tp9MJBgRvR9XwdAgS+NOVg3hS76c51U8yVLiuBYsW7th8myDoiSiFr0
g+5o6yNbDqusYbEl01vgiSQNRSqC3nx0i/nx77/aS+YPfQrG5ps1BHRqZKsvXSiaetEWZdnVnROU
9rlvjM1g3Mmv9SmVERubHo22mG7spJ5iaj993wTVvPv7k9jAuueXl2aeRC9YyaaJywr90q+IZYuj
E11UUd5NGMhdVZXzviDoO7Ymd9wv3m2wpkZkuSJ77fH70wsAusrqwaCRm2cyan9+3AEOl3KbOr2b
vCWLsHF9X2G+EWWFo+2SQgbHfMgePeapYZ2ijtSEek0l9gPOfvbVsZrezD8c+MsUni9nO42xRVG5
DXTfopUHL9WoffvVe0iJlor9xKsOxvJop8WtNGmr8E8LUVQke2M0112b9+1VafXZ3lfVcl8K/5jl
9cGEUrKrBuO3AYM1kDXhrcErfoJ/WqAcyAngNijQuWfMpJ9fuBJQeZpBKjD5CLzHxZlUPCz9a1nv
L4enwDzYesAeZwmn9YW+/vww5ty2aev5621e1Kc5HbXDbPCQ+rUEAnEwkRnE/Mnq7M857sXVCju/
HuG1/v3D+eMpeHaLXINDwzPh/jCbeClR10qRkZu9mrd0C/qN06lrHfe4D2og7hGUyBYhSUPGtVkX
NlwXXX12nN7NdmPnEQRW92VLpXnJZDC10VDqAbaIjjA3QxIZJrDy1ZEU7m0vscXHdRQWu+g/d97/
rTUWcQEYG5oR3PuRlL1AW9OWkSIyL/02q51roeXpB2nxbJGJZy+RMBaM1tQYFJeil+3Fg6GYUHlt
HkuKEejezkoztJfM+OhMrrzAVUmGUFlLemkScOxXznU7l+eXGqUFLh+bNhQJ90t2hRnMZS0bTKwY
z/cPpuMMTKoTT5LcYew1LUUtiqXpVbN087u67biAtdEuIep3ltq+UDIq7aYrwq4uhlsa9X6fNU3w
Myr338LA/v8s63iff7ljf0a9xJiOn5Zfy7gfv/ET1HUskFsQ8y2caIs/2jzIfoK6jv+GCoPJ+Y/h
nsvQ7Z+VnGbpbxiLkkOGJgWzCWdza/oD+rLsN/zO5sz880Pdf6eW2zD7fz1ekBXZxcGPKamwYIaO
tO1DvxQ8jBCUbU+aGa8EYH6QyO73GFz2bwd9zl7L3n6+p/08Fn0TVi58LVCM58dadB3DVSKhY6/x
5K5M3PxOQXDECtEeD2OqjY9l0Y6RI7LXLOWfL84/j8wxDTbSzTbhxa7mz1ZfKzO34jLttwjHGs3z
q/Erf3kp0cLi47L5xrwcMtb2ONC/cpDc8R+lP4dNoi7laySSFzvAz+/yy2Fe3DFDkX7YBRxmEiq/
wVYOlAKh5dvO1so8BKEfD/hr2NRIFUGtDhojYtTvs3lMX2EnvygB/zgTJgL8xzjo5RB3qowp82E2
xlOkR9ZORu1Fi/KDigis5k9DRKi2IjMUURUNO/9+ivDj/FxE8gxV6uS/sin95T1mqvzH2bzYGRuU
7K6tVVasprTd9Y5zrc3za7zRl/f4x/4O2WWDo0GMX7K+2B+mKRkbK3bNztlrZlXddCSNYos7vxY3
+fL7bBbiCIQY61DoMYB80fHY2KDUgIcrrqEOWGFpckeHwdv9slr9xV4I0/rFCsBxIKkiZ2ChoqF7
aRahj9raaQXHKcUMS87Wlmw9mu2IBzCeuElzsHFvzQ5dbtmfLXMKVvQ4idV9HFJGRmUI5D+oE/rT
ZEOSyVLdBpBJd9AT4Mr7krjP1AbL1e1bp9LKNMot7FgiEVBAILGThkPalenJK1HlsyxC2VZMc5rO
be9HqyDLwl42oJKoxxJsW6tM/1IvXJlTUXZOVKI1v/Ez774OnGvcEoCNq17P81Are3Lhg3Q29lPj
KfzR/XF5500DEWpC9ba/m21tqI759uehK3Mq20zMXfFoIYCKGgFnyQ79HmiWHN0meEr6MUEnTXRH
cBjh1Jgbf5za19RyrfgCvmvrIUwa48NaD2BjWdXpZZwmjjGEWt1pTxg5kmySBXLeibSRBSQEOxcR
9lmp3K8rFp+RXoNhrX1QF4SpbVBQmrgyKqalQFuVJdZvOL7jF2D5+XCa66oej5iPapdq9doyKtvB
/2q3c2fcBlU69lEwpAM2wirZqO4VjgCxM+raJWdM2B8mX6olntzK/xroxWz5B4KJ/atUW/i+gbfI
ZK9Zfq/H5TxUn6zCcsZY4Pq77Jt8NpkrVLJfw070APSTbLSoS1LjDv5ODr6Mt9td38jmjjbOuxdG
6X7G/8lqo6oakH+rzFDhNiZ0QizfkYAl5EWonaUt8ns2W2LcYcwdjKGY67oOOzub3paO7cyox6fV
CeuMQToeYL0wQtWZ1ZfNrAn02VD9h9xuhjqSmZm9rbEdakJ2UfuLlqT5TWrXWkIuU5UCK3fZ4sWo
49IqHIa0+mAHTWWEozVraTRpfve9pIm+4AOZfEnTTt5htLuCneVzKiL6U3U7QT57j9kbCyxhtelt
bllIH9HG+PcSlRccj0ZClPdyTT3Oaui/TrLLu9OSTOgnZK8JO6xcLXu/9nNS7GpdtgqqDe5poW2I
6gYz/KEMZyab1yhd8ipSrlT35mhV6D+sZbqxUEjkka3y8RFT3yHfMTiS7/yqDE5idEUdYpwJ2XaC
ksK+oON+lC+1XUZarvR7hqajg9mT6HCKh3+YheuqWUZU8qDfmprIV/hQnnbUtUr0ISwxawxlaVhf
UbQq/aoNav2i2f760ezQpxx4zBAe96ohoXAYwL5Hr9I/ukHjlQiicq9DKdzZDwHC0DykN2i/t7Pm
fhrWhZikQLSgslz94rZJuuUdj1T1NcONsdpN6TLNYTctDosMeawPRWpwmQo7MR4ka4gR2iu3IQJ/
5aVe6ZgvCTPlirbYGn5blF9fumEZHHySPf+hbmacq9dS1N8aK/O7UBRWyXO74HzIxdE79q2mN92j
3Rf1lWPYq4h8u6icY2nycodO2/XlDkoxpik2rhp2TAoaKNdojiPElqGCNGSsSzlGZta1H63JIdU5
Mxx1h7CUiU3l+/03HfnYGILc5XghaKT2OmNTOdd52Q8yrLIpX/ZeDiK8JzcqsGPAWjwuejdBdNQo
B2Re63gR7uE8N2WYj+0ij1ndYdcC/9rxz4nshGCY0AsVJpC27APDQrFeG0LznoIVqkbE2Ew9ZhLo
+9BIS8/w2FRWH/VAUVUMsUWsly4t1N2qZSZS+sWoLIKw5a2TjkUXO4b05mOdJBD1Vjwyeqy5xr44
osHrp8gSzAmOdotEjZ5vaDA+cW0MxAERfJ7mIAseHS+XKU4HA/+80RvdPbhiKlgGhcuoqa2NWR1g
qa9eaA9WMkXp0uZ1OKVmNsSzP+JxXTMoo+H3Ol3fpoUYgWCsXSP7Kz1vYnykj/2RTN3prV06DE5k
Vk0Pruhyhj0JaNbVanKdd261zJKNIKv8Y2OPFGnWOjt3szmJLoLtZzlxho/jFK1Njg25gXFDsMcx
wtSugBkcEdZFC62p91hRC0N07ygwUzv2M6VuQGc1xkwlIoJ4Y210u9ZHIBJjyon1fGnkAamLw2D0
EYwH17x2iAEXjCqdqolaPbOquGuJ537rloY+7dg4rfdbIIp3tOdpDh4Y5HHBcG8lIyUzdTFHKusS
EP+EbMGIN2dco459W53GPLe0eGzpNkJnNBpcKIKhuLCsFkHoi8492YvZHpkrrY+G1+EDxKTBeawK
ssdDkZgNRePSi50zdoEbDnPmOHyEiTzi2oem9b2TGMHuRF30XVSzn8MWXBs5HDwylOW5MoLMhitS
M9DR+W49SI1nvs/4nrdLabq/DUPTLddahh8WK5nWGfjQ2tZ1b8mMZTD3hnIvsOX/XRLxn9Go/pcl
amxi23/iIX/qWKO2bsUn+WvHuv3C7w0r04UfIwQqwgCPix/ClN/7Vdt6AxDJ2GjzIaeF2mxbfw4e
NMN4g7kLqi34SQhArK2z+6NdNcw3cNpAFKFw/PCmcP6ddvWHE+a/+tVNXwdnWAcQgaJKW/0ysFb0
0tTz0rXwrBrRUemasxwH7FMexjXXHyyK0n0yjY4R20avvrDElGFSdvUji5gzxIXQ11PbNB+qinCD
0E4Fw8PAJnIb1m7WRtnqZrAdVI3cQoo6i5jEe5fGSBLGzD5k29CR6fh2cpzkie6HV0ZZQ/WxE03N
SFW0467BoFQba5StqWfPF9zFyDstuqS7VKW+/rZknv04ViVD3RQGSF5n7/pUb99rTGIFBKXOwXWg
N1zK52JOoxZSaulPyXsUsM2XOWCZfKVr+mHe9/yCooDArGrzx8K16qUHRhbUxlLVC8WYUxlvPUf5
p7UlqQSzmqS/sMUYX4dyqmKXICgZTcM061GfyP5hrZSdhJ41tllY2eQADwZBCGENUbNha4ZGYtbz
tGsbW52LrHKsYzm9mhXzAh3jcaD02xQAJooKwLGtufkFvqhgIlQ9wQwUXHMXTwHhZkj459jF4yju
i/w13dbL8cyfDvgCOgTuzDIPxSpkHz/UCjwD6yQ0YGpYo32/IGURntOFNpkk+mjtoYZcV2t1U1Xm
WSTLe3jcMSlw0Yzw5Zd3+C/6uOfd4vZebD51xBvx9m2UKev5hTCFnCceeScsSBUJ16Ruz1o5J/+e
QdXvR0F0ylxq4396L0DuTpO99LyOh0VzhmuBHjnurfE1P80ffjUvnkk8+8kFwOqL9vflDMyyyNe2
CzYdr/A1WEatramwM5L0yqym5CkbMwOBgtkv73VX6E/CcbUmHNlOP5VGOsEytE9U6URkWGkbEE0N
X2AX1HX5jd2LZt1eEyPGIJF0jhlB845dhhQ1L2HM0akjXIvx1rDmuoiLKu0eVSWb3/ouc8+LQ5g9
dIIqTnOMFcGnxwnTbFM2kpF6dZp1ZVahUczriTRJ96ft/n/G1vVfbHSOdg8lBhMnnLp+THy2kfJ/
vIP9t4f4MX54inf//R/vIch+E80/HqERf/p1S/vLj/wnF5HJLp6ObEiQ/WDD/4HJwlJEx2TgMsdw
xUUUxtv9c4+zrD9tY39scZb5hsHARkY0eCM2ne+/s8PBYnwGyPzlif+6psEepZKuBSTXOnFC4TjH
1OBRzdtuZfqG70k+qeyAccoFROWeaclTMro7HD1O0rGLs25lJbyihmBqhzhQmierxJVB3pS9rD6S
b5VESrMZwyxuEppmah7U7L63hMzQ/BTtedlaK18s9q1eBnlc5Ov3ykk/4O3T7JfVn661inKzmSG7
VfXD1NHg1WWW3I8DdEFPtfapM6oO/MEow2VqdlMQZAmEoJxGU0H1e4Ch5IbZDAqATeFM6FINOdJj
yGo0xR7oMhbNeJE1MQ+Bat6XRdbd2TkhPo6PunjNxVvcpT9lIr9panejCanQ0UVk9T4atyK7aS3v
Zm3zJ2iU94VmXMOXuGQ5fD9nWeO6lOM1exwJyo417fyiW5GsFeMO6vyBObMZN1K/WF39nQ04iQQ6
3ciezWtSn66XVZ93lo3Rea38cWuuv9FefJKJe5NmswxTX9P4/1oZ+RCG9vMwgd5I/7Rt6jHhVel1
0zlzDBUtyuCCWfC5oqQJHsukOrUB/i9minx2aOdvQvbfqcFklDmpE1blchpoiCXo2dT4n7pkPiVl
g5HPriWqiX41ROYVT4l32+TV93ERa1h04xAxx21D0xPdrbu2+3SEAxkWReXtII6SIiPTQZ7MRV9I
ENYQWIqyjpReiIPNJQxHaYs40ecjMiDvcTI+e81SRCPmp+clzx6z1FxhgzVYYziDULuZe0xwZYEL
6foOjOYg85SrPLpJjHiivVsyu70exASBwyndUGmTdqZb+CBlFhxqin/fq76ohvHUwIY6wCCNbUd5
Z0K4ip3o5+ZKGsu1p+nNQVPzOzl08Mho9OzI7PpoNkcgQj0EDzoGXn1bFvJtYqwx+oBdoY9hIb7j
qL3PB+6INRx65jKhHK1obLJY4T+dpd2phVAhlo/9YoTl2O9azY3k0twPjXEQQRequrtCpUHb+gEE
PgyKOXZEHQMuRbPFzWj6XV+AOVfB3exXB0/c6dmMZ8e5CPJ9cFOOPpBPR/P/ZOfOpZlznLn0NMSX
53ZzWwuHKY11j1ZYqYN492N5/L+zc2yf8k9xxf8bagrW3r9b/y//83/M+Zf21+X+x2/8nLn57ht4
C1tBC0Xc3Mxr/ljfaVT8Nzir21gh4j/7+1ztjwWeVXwD2zfHIp8kvU2C8y/2FP5mCMiAqbHnNCl7
/mDB/6zMfpev/LWQ4vkUDGIA5TZeJGgyIFjAZn0xpxCEN+VNg3ohm4Lc2/WtuRi3pQ3A/wXdMbTo
SmMQDFXUdLQ98W3F+vTLxfqLUvHFBIkzYJ5oYeXHBAcjZRqq57ViPuVVVg4M7VvZ9+bOVMINIFRY
xnhanCDrzvAGt3gMIWapsWLMrn2uamto6yg14ANPcI4xfX0tVuiHj9u/yj7OC3Ya7Ce4TzpObH86
r017NJCSB29gIhxw57dYDkYi9yeoPkWZQr4q8M64kbNlE29XgygRdlZjGVZJ9E93GB2XU2Tbmead
4dePRvzKdduaiV/Pj4mlQyQRASKMS00elufXrbQqG8jT6a5zN1/Hnd7q1sIyrvl32qzX3fe57Nbh
yiDHVO6VKfIpnDE38j/jETTiIAa3+yEoTV9dpYgf133lqCCH36Ny5+6VM33O4mFaRIu+DZBx8UER
iEnB8zOFAGDY2mwaV2xZ1XxSzdAlpx5dHgoCrJbMGDPd5lvbZuN9WYpy2RVTL51jb89D/oqt3nao
Xy4adRYqdPoStE08ePzl+ak0eZbMlWtMV2biqQGksZbVZZpWCwi6BFT8kLv9kKWv3KuNHvXiqCAY
lHAQJ9A+vbSsb2hhoaQtw1WL6ENh0yn6AGpcqetRPYCQvl0dwX6hNTYVSGvW/BxnO189/P2NeN6V
cR9gXAJW8LgEW9DQSxaXRRRPlvVdfWWKtoT5PHatDQu3hwM/v0IUefFwbocCS4D2yeKyNWcvHs66
sRslm6m/0ufC1M69pdzxZNc0I2HftXn7ilvU1un9eoEd1kPeARJHubHb0vj8tvZJSsQhmo1zWZAo
uet+v4R4dFpXtSc1/P4aeH6nZWgd+5VW90+HRigEnWIbOZucxktnWc21K/TWsj+7Gr3Wwcf0ZmeW
Hb67bU469kErFmKrerhR4pWn6uU1xmdgM6BE8rrZzZIQ9vxLazoUbWE13VmmGHNFPUIQuf99Ocpc
xkOv3FKmhlvb/utlZg8ztikwtgmEdhkv7SJl3s1Jq3XqgMPZ0sapJpfvg7Uu6ojHp+3EvNdtE+FU
szJSLSCFA8pc1RUEvTjpYMNb3gA/qLSD09It1c7r4WPVeetfJSI348lspkgMs8sob1Dnyq6t933g
TsceCPthCrZIU9EYsTUOZIAn2SPCiIksWZLA+0Db9/mcwz1jvDQP2jdVVTKSoh+/B0MiPiPGUftU
oy3OrNW54XH4jCmFdnD0crgYc+dH3Va2B2ZiHKvVrzGH603/Cl3McPDXwH+Lr51/m7dBgx8YOa9z
13p7pAv1tZjbfpdjZpiFBbFkXBSzidhUkf8a4iHzGEovqi737egUZxwb0kOT1O+mrlzv1WSCDa14
yiljTA5DIN0jOFz2iXL5u4cUXUctVDI8nYgRTdC57Gp3KA+469kkUwkVHLgMFsIbu7sZfK6EoRUG
XJLOOA5WsdHr9e4pMaY6Nt259EOBq8AnUY7mIVkcb984Sfs27aUfr3rS7Niejc/+ZCKLAmdf4qVN
l4vtlHcSxfw97c5Inu5g3PtNVj6oVlffVeEgkS7QNZw3jlBYwjNs7i14zIzICjoqI110IIrGZQ4/
InX76CRG2jJpCPprs12c89wNdDxZMhycxWWU7XaPBeqsc5u5M3Z7PUqitk+iLOOfNaMceqC0wNKu
zFSu10VRj28Tv8w+FKqp8Ejxg+K2HBb30fAT61ZLM/VU24w/20whaRpL7aqHkxEik1qCaIGJBGhS
+5BD+j6LtYpmJxQlKNAuUEvxpZydK9OQlXR3MGzSgjAY5n5O/dinWErJG5RPznhuk+WLYzD8n13U
CRVSpZPWpPOVCmzvNzVp+RxmDCWOmaaNaTgwSDi2unhCbVN9tRbHOHW+nA6F1Zdh5laK9EQN2sxU
7HWvzKNR7y/jgkh00/g17xaAzN0abMI1vIL3lZmbUe105b4YGW+aplSRmJb1YidtvWMLULFhmgio
OgeWrDDgJJCyiwn3V8IakhDD9ZPRLfWj4WTvF+xYCd0rhr0nEHAtxqx/MHL/oJzaioZ07K4xn9cj
Ox9vk1ZNB7Nd59iqyuKI2aKKc7MsI0MjjohH1p/2ytCAZ1Wx3qCoCg6mWXRHs+4w87EW+eiCCJJK
n6d3eZIu12ja+piuarzSOpdwOAmz0YrWSYxEOKNKEFFnKpXGjlejdvSWitlpkmXzN+b1pNa2I76r
uTFXFyMbivLKz6aq+i2jkdU+5GrZGjgU4tjDLoFXZJcu6Jriq0HM4PeeO2c+rY0lHhpgW3c3Nf0w
3PgFdKr3gSfy5El0bOeAfmte5GeFhVb53W+VGiPNXKT76FJnfBU+AAnl4CjWO2X76Xwwcx8lm5VK
o0KRvBVmSN6YroYu9BT7NGc2ZyWXwopnxFF6jpR+svMIHoTI94sGxWUDD6jq5EjW4D7ACJcoaVkl
KMuWmk9QTPhFqC15ecmM1PYiNXejf502+mpHcsaK9uwsXAKGeCjpxPVsVLa68ViJbTvuW7+ibEYW
Xa5PY1Zialvjw8vkWx+DNbKqmtRHm3XUjVqvnexrhyTE8oKHar/eIfZkhyXDdk2+EcNM+VR3pf3J
hP7lnLtFru+agEcsjZhEUh67bsqu5PV54vw29wbXRvqsHZHUquGMU1eHE52VuDorbrdaWGfWIclK
1ZrsLWPw1ENd92l5HjO3W++GZvbdt0DdbRUT7jwFsPNqSzlhj0eNH3JjE9PnlbbX5luzVlm967Ff
bK9MGNnZCckCw2SM0aE2uPsVYZ+ewf3LAyH2uec2FxdBoLVvZG89WDRDRX7d682C3Y1W9cAaF6OS
VZleOWMN6B3106xYu1jl9chfrAlaEHe4b/bb/Kk5YEisJO++grEcNz60lp3qy7JzwzVbpdng6KR7
X2HX+IjGW2PxihR6zLBosVdI5R2ctK/2bZ6RvrazlV2OB1DwCZAfukB7zXCkTM8BxDr7CarMJL6R
oslt0Xy9U3JHmVewW078QSIqB/f7OG2HvLg2m6YcP6LTRXkW9q1eMQtfYOXY3+xaHzortLCYGaxd
QVeUfqf6EN39Sm26nlgkbfmA8YVvRNu4l3Uswy7jXUfkmHujJIGCbgQRxko+NGJpWLISElySh54o
jcUOJYlyjJkmmiq7Casl64vvOWWL2DRmjeq1qCZzph128AlNitKlmcfirdYH2Xvkt3ij5DC6Kj/o
FYHiZX8iCTWREemo9s1gOfNHp5HJO7jSwblrMjciXJx8vspwnyjL3/cyzU98vQb6FT1QGCBcCAkZ
uHJtzIb3/agvCRTMdrgLxvlTrwZmSMLODwl6Z8SZdRJN9sJzZnby5M6J9qgjnDusJgn07WyLyLW9
lkPO+j1jgWIXyAA3Z09ZUUDE9M4YMwd5UG9A9MfjNUwCxHD9qtp9qTnBeTG1Me6gGViRO7Ow+O1c
7lalw05ycDPf+do6mqFGKzrv+qCozpnvw4MYnR42uJNW5SmA7nVC45KQ2V4aR8vAcbMgjnyfZ9OT
QS6jF7pBilikcftQr23nSs1iOZMI01+Z5BCDmdnVlWp4qp2Baw1lhHFSAz742Uy76mAVIL/VPMJ0
qMfmNDR+f9+uxhz6VrucxJpLcMrim73W4qFPnSYEoxt37Zpg9T632QMOJT4/S713TjUSv9Aw4LgW
etNY4ZJ13m0xiYAqwXJSNrzVQNQyoKdxtFG9W6cOWCsHhmTPU1a2RJYHaygWw2R8J/zRvy4W23oy
E5rhsGpw+Zad1mPnrRf5nhDRQcFAEaKP4SA4T6VhLs7eC9La/2CLIC1uFHw2GeLoltN1OhIuQ8DA
n5AqvzHDDqsTiiFzFCC9lAcQSaqxe8zZrM8pQ5fPDHQS9B2TeTLnqlURUR4K8S2KKnRB5gL1A/vn
nSDJBNBPifE8p8P0vh1Eezc4IOsh395/GPoWY+LO9cq3DUyOmZgXZb7PGZO+y71iPqNfax8GXMxO
JMTW3c6GLXLS+xmoQZBdFK+lmssozx17r7td58aLmoYEVVCZfB3GJXhyDEy9I3fsBliB2sLvAfAE
yGI1rGRwrCDIvhqL4cgH+2nYKx0jMTnYYzTP3mDsR0jn5zqwgrAjIiUJce6ENGLmIh8je+zG6yUX
4qPCVfbRqLZ5X9CP63vLSl02lK4q9l47B9aNP2g6jA29hm1DNldxcaBjaufNCOndQMN/z4JeZfyD
qrgVc1Idh3HqdvOsV8teTmrK47QghTLUKlXBw9SRHgX1Ml9Sy03lsSDMZOL6kiccIlJAm53AVLwy
iW+KjWydP9XK8+JZ5MajGmUQKWttoqx00r3E3uYgkrTdy6TO35JV/cloS/vIF3RU1NJiMe+2e2e3
QDKC24RcH/VY4MK3zZZDmsnmqqdvOljYmO96FJEIY0WVqZuA+vCuz/XpnZt7E7bSRTJBzWmGs1/0
5XU5lnDCmvqi9cvwBYZncnErUpJMDM72Ov46kJcSFzQdN4fDkqdnIrsKMKbSNqOgLMT1qhc8YtKU
9FT6oB07tyaWvV21Tz6Nyoy8eV2/8LKa9U63XFgG+dJ9IsprOtij/9WEEZfzdUZ/jLXVskfKlYnm
Kg+QfOe0Y7XwNchGefoN2wf3rE28F6LJjUMhq/WwKAjVUjTyYg6ViA2n+zwymff3s++UO81RxqNL
F7xTdZ0d6cm7uFmcbw6RNztD1lcp8c/7fkqCez0x9bcDPcBZp4qNTBFMN6DPOOz7rQlxbB3iXBXe
b45M5A3Osaw62sDAyUb24tmdd3J01R1qWzqxQQgT1LahjzS7v0Y6bFL9YO7Uz8w+hhbrT790q3M7
JbwjCOk+2FOh7zs71U9VgwB/yKs8Ur48JomLxNxXuGjuLYeKauWE9n5eJ7tVL78QSJBFBT7isVJa
TaEzLMfGTard4o60o/CK4zpIh/4wG9b0ZZnsd2iQynMp3fTsFGjcqbIe3MryvtNjtY+KPvKmoPOQ
8eIuZRNPvjY9JDYF8s6XY3drSr3xLkvN2wVnNPWvsnreaMWe8CFoMPt2LIIBFvcubxztrUN75R98
leTFsWj+F3Vnths3krbpK2IjGAxuJ3OQzE2rZUm2ZJ8Qssvmvgb3q5+Hrp7+nWmNhPoxA8wAhe5C
d5UjY2HEt7yLiy5V7XXhV2IfE5I6VD2gqxDaYUU8zwBYDlVSOx1iHxlJmWlmn9Efs7adnbfbrAzt
e5HZI7UxP79IKvmlH4f6fown4qgmHJDmbMbLefEj7mzXvApR6AtC4oSHUHgD9g1FuU0mPL0njACe
Gqf1IJ7nBmwx+TntTHl04pkioEC0dAtr8abHyWjvtZ171cSKHzHUxXeuMppZGBQ9VX09ZIEa3fwC
IBwmcuhtZEHpQJvPvWG6nVp3vubbzjfWoPzrqaFJnobZN1Lj9GNGGhJMRiM/lqrjrPNCHadSOvsI
EV+CgUzHFCCa7KKopnQ3yzx5SP16uF1ZmfVxEGhq4NBefFWNUT/XTdPcIoBkIR5QNMc8aYwXCqdc
4piB7TnRbnb0pLHsKVkvcxBZofmzHRVCDK4LoE6paJdTx9ppv02cjZm11oYrx9VkedyMmCGVA4cx
pimWVU9x12Z3Msvbe8exsiC2aKLGxizKDQaYN2AylwtRjvpY18NficraLhga7VQHXSbgktys/rpA
YgP1lpCglrzbnL+pb+g0RS82f2wRJDM9Vlw870COVJfh+taKRuoruovezTRIdUutz/qoB5mWmwWZ
jOOAN01RRqoJqiV3A7Ka2NpMqWkdusQY6UURAD7EiDiAUTeTFz+n1dUli/gZU9Agsg9JV8epjrYU
6sIHJTpxWzmDlMFETHhdKtnt26QeRGCapXNZh8Ld6cUfD5EyLgZBfy7KDbEHDG0XG70ifWjYie5H
T618zSaHbTkhMZ1XatksEIO/6kzIl4VajN640Ae2xPssmKfdfUvIumMBfgAaeqIHagRZofx7tZj1
zhxdBKTDIj+aY2MGZpNp2G5tehGptgmiCBG0Tbs2AiECmCZxtG0/Cdl0H6fBHSiJ2DY/wb0ipbU/
Ge08vSCOUu6pABdqB7R8IYty6y9FNM53XgN+n/ZbAbLc1yDwt5QbEWHosvwrkJ1Rf5lnvnKiI3/Y
m2XGxAB4qe8+Mjw/eCyHYDXfvkbpPd3Cvka3xx5nsF20qocNxpzVdW646J24CODVgeVF4xZP6Sy5
omQURteh44V0dKkcfYNWXLtHYP1FvyXtsp9AS4yf8sxqx9gkefFR20Oawuma656D3XdPk2Mik+ds
EjVIq8FQxfQ6+EzbKdEYtRIaTuPNbMbmUzpIfyNq9YQCRnEj6PD+oFZCyFFHxqDuss5spgr4sFdl
VR04uDOkl8OvHKaNqQzclllDLhkPXa4OVGA6Z+Msk8/T4BImXTUy4f+VdV2XN03mARYH083/Auo2
hBNAI25p+MLoag75pq2Ef7v0brJsy2ZQw2Pkd+om74zSuanHVjhfodXI7GYZxznchVAT3K2bACM+
lLln8AWuomHD49zkFBFjaGT+td+w4fezhHtT0JctUvaEH0aOkNRWrA71r/SZizucvhuxn3XdJgzt
JvzUZo62oMou/FhvjLziR+Lrbrl3FxB4ijsFqBzaSWjXHRawfPGVt0RLeoX20uCi4djJNiiseJUy
qWYZ81/KbGZSKBF5DZfhVAg3uvDmpE+PkBXcW8Bv5PFLikT716UqLEqa4ULy2COR5sabSmrXu+xS
pLI/SAuK/w1Ch5a8ampzyrhb89goJFjmivJETQ+a9NcPreJuXIxa7CtXaaogGbH0RdPnc3HlrazQ
nfBHVx17bhp6G0MYTU9oD5c0zM0B564dXYlQHTyzk2s/nHfnOcomYV7MCXBtxF7aDuSUsufiUlBe
6DHw8FV2M9LLT38aiKiQBA1E6IA9cD7eL71wcAaixoyoy2J6LeAANwIy+ROt9bRKg6nXnCfTjNeW
WVWx8Kgs85+hPzjDvS1ySV6K+y+dPSdUOrnOY9GkV4VpMXbpEto+cxmn8o5YKG2JkM3mo6xy8yWL
gcY1m4JsrSWHt9oJfURSY76cmoZMuMYywpl3TdINa2G3tftwg3CX87PRhjk8jhkKBc0mHzzBf4F8
Ww+LPSsbyLNtVgRPBY7S/GFhVGxinKjtRw0SjfLwNEMjcJcxvZQaWCdo5ZRLymy7xfrYR0uF7U1Y
y3JPmDynO1AkwBSNyFmQTEhT5hnrKqOwuMg0Li/zJDKfwxTr3mmjoxEBqIE8cUHxwfXgJBijf70Q
6ho7HPcsdVMirdBsePgX+TFWGvLJmID6j3+BL/Xs+fss6/HTaMTCrCl2+Fdm2yPyovJhrZxlEZuJ
uIdZ7sKOiGCfWM5Y0BxLy3A7ajOLg7Gpia24+KbmshwU/5ZyB9cj5qPndqlHb/Eubbhw8QURzzAs
u7+7ourXtrbW1JoPMu/9ImgG12kuwtYWqH5mxrBcGzp3BuD+dTfs577w5M5fhrG8HYEX5tt06o0r
Dpfh3/atqi4WRmzvVWpm9YuvTUA2s+tkBwrZaX1JqinnKxpjvbtPW88pUZDoC3EfZ7iQbrkI7WXr
G2JIb5vFwZcYkKQubyZV+ltbF3W4Xwj2iWFL3/GvSYyaBH1SBMt2NfXj9NJGX4niLtbaT4NflHgY
IslCdc20Oj/IJlgn3xV4+XxrqqH5Nvf2cBcVbNFxlmar/0LNUWUEpRXb3UdtMW9RtZZPbg6y67mq
a5IpSGv1XxZb/UKNKLOOnT9V896ZfK/ayqQKre3MxRCCVyTV5N0nqT/m5Xo0ujSf0RxaP058GDij
nmj95ii6xV0RYFKPuF0NZj5vY0dSGCzA5+hLmRb2uM8JFJ1911JJpClUlxKzYZ1eYX63GrhaWMFs
YxFN86Uzyzb6YIkQnePUKPHFIxTtER/TsEXIKzvczAZzW67Q3tSpXABjHFx373Y+XJioMtKrYfab
6AKfyPqnq8UY/7Qq21yoPEsU3Vg4TMgOjYHSyCVNkaJ4Vm3PlIB30sWDr5NROI2qnNYcYuZM7k7K
gS2oXWSyDnIposMoW4kGVT50yJ4hS9HkB7tzq/mSjJ328EZy46Y/U2o72SXPgJPdgABLq3kLm39q
97R/qawbdu2U+zr1588AiudrxO9oitOIaLk/wRNye01ZSdydwg2Mgsx3neIScJIAsaQSAyWKrq5k
+DlxY7s5+IbtGUju9UTa3NNFOH7IFTWxD/6UxNXeS31OhMQuwzrgA0o/K7anvtdBrjPIWkVdGFmx
gd2Y55cg4Qx3OwovRVbFT+yjGeddekG64X9SqlJY7nU097aRJ6AslmnVxtti0c03McBqDDqdmPbe
pCT23DZeOG4VzBQZ/P1G/N0qnQpEp3YVwmYPdoKh7w2LZFcfMV8KKVnQTO0+13PcObd/35guAuHm
p6EVVbqfTNipaPkiJr1sDGUBTDR0z8b5LnYRRxUrc72BAdcf5TIt6YVkKy/qAfGYYO6tTv/ltDLs
tgMvHrePk7fOYSYO+5Sp1lNbUeb6S226AhOAGXZJH7hVPcougM7sECmzyaC75qhJjWPpdhwLcw6J
icGvV/XdqGhfUPlERvwgIC76HwwqnyF44qj3vubQbvMbNWXOd8oMzXytjU6pbcqzODwSEdnDfUTk
u9yFcrCGRxdSJZ/vVA0XKjWc4TovI7Hct0Drh0cHaFFPGYSTlFyERhur72npzMJEqYhH8spC0af5
wXuSZzwoIilWvTyRL8atBj6A90CaC3G0FbA2EkuEE21/SwodTmMQD1HjfA+LNkJNH62z6tpr7QLM
PdeUuWwN4VWgm6tJGqHYmj4NhfGqbKq5BhbpVSNy7oVVDDtn4KX/CofTHhEldFYQD80BnxZB4oND
2ZiUzYmHWxde7oNu86H+SDIxJwf6sbZ37eb9iMJTKoviWIdF+iVrZxPgIbC2dq1hT3Q5jmXReOYt
9Sdc0Mj0OusyomlKsb1NaXv8O0aywcUTdc1ww446yUqeLlAZLqoW/NnLbSSy4S8zmbkBDMeMDbT7
CCrrr60tO0UtYBzymyjFFvDBq+sk2iZRzzkrPVgGjyL17eqC0kVdHw2kMeCd21PWPyyCmOYocrKe
47C4xmcaTfoIV3muA9WlZXoNd2qYYU85wzwB3TGiH65L7/OFnNUonyNXim+uIdPmu5jRbirJpGLH
7TZjE0/EAPQsYYttukJG3/xBj/Hz6E9N+GLPIWcjpLzp/6TBMjXHuVuJWS3iuRDOjGyhhh3Tiriy
ygzBJgCZprdDY1GLh5l6Vr2B5snsLJ0Y3TWyRE15G4LFqPeQjGX2ZNPn56LPcphfG6SVEObeIxom
Fe1Dgq6/kLl3Bm9ThRUym+Xc0FLMU01Gpc0Y3cmluLMaIE/0Jxd/OMz85BEhXStLl48wynhWq6Rz
9DdcRNsZYFU0JmB26EL1V20ta4wWwdiZa5MlWa6XtpPytqZSXm4MNx9wwa1G0jO4CEbVzc+YRTYJ
1ZHSHm+KpivV/bDatR/BOXM3N2To2Q32as5yOQx5CR6oxvLbRUozm3Vykeiw8u/S0FXurbd0oaTV
QsSCGCXQ0fWr76APX5Ez9P0OVPfcPbm2gUAxZeCi1ztgzULLoB/tllphDq662fYdpZeWymnlRPmu
AFNh1B8sY+hM/8aorAQeUIJcYdvvFoZN3nM0P0MBruk7jhmei9sKkHcQLadQEptnu3WGdjoMVeFY
D52aff1Upuh9vUC0o2nnm3Tc75acHXr2c5/n5xc06f8MJvR3SOj/OPyoVhVr/aZa32NV8Nf5P/L/
Irb0bW7BzctfL9GL/v7SnsBL13/pb3ipLf6Fe4t0XB4k7kfLBPn0H4YcskIWDjoAo6BSucCHfmPI
8c/i+kqWBPQTjbn/oEsNaf8L5g5uNi7NKNpRgID+Abz0FHLmmdAaIOnxE4jeQSiduwB4ddh73AUo
98Yg/yjpVtDcCOfeBradYrBW8x7JZDA598BCrXM+Pb6rtZWJXAO4GzpaZGqfUOV76kG3o0MHt1rp
+R2e2vm0GAp6oa9Yb+CEpnuGaJzAeYZpNDVBh17bh3iuQ0RYx/e0x/4YBelncDOACmx2V6wcx9+p
F4BMC3K1uQ0aEevtzKVxUNpS78AzT799Fk+auKOCZkWMBrTCuZ9xamT0SSnkU/gCV7TA2cZqd5+p
5BoQw+OUpt+BILSbt3fsFIe5DipX6wvmB0sOwex16r8x5eYlohOmwYgop4nokDrgTmqa3zawiutK
uPU7J+QUK7eOB+6U282irC08KGOn47nIdoQe0M4ANPOzG1ZUc2qeWBVl3Tsj/blpyISjfOkpkLkg
Ps9mFs5tJQEpd0FpxxO1cXQOZN2/58zz2ihoT0JhBeyIMsu6qb+t35CtvX0PVkXcxHQjU7TdDA5j
g6DH2xv1x6eF3tdKtBUEjRJe49lJT5U/RBT9OuQyetqzKBAf/AENZy9MrH1tVPKn7rri+Pagr+wW
zgNoHWIczmV07u2OhBmouD7vg06qcueoctq3Shn7sqn9dw7i+UJSCuUDoz9nSzRPMOE5XUhcq51+
bCwLZZMoPVSQ4y9CPOreGeXsuHP4uKE464IbkPDxFwb+t+0y4bnYqLFlNLXN8RBGw3VNPzONkh3m
Je+Zer8ymOKTJvoAtA6Z/+w2tBdR1tNU54HoieVi32bHfPcSk5vqoslQin57s14bbtUS4yTyYaGb
f7qCjQbw1fRovQOasvVOeGWZbDDoBlGQD2SdvcqBXLw95tmusZ4SXA23OmBqBf/g7FRaqEFrL0tg
eI2OcVEraEuUhv/xxCQLCIWORUQw+XzTwFWBQqcqFrgkPxcRwIkLXD3SXRw2Jrgtq33nU3ttUuvV
5LjcUqvr7elCKm+98AsjDfjgAS+4db7L/cj4b8zKWwcRCHpy7Fes+m9HsbTWNrDpUQPN0OKhMp5v
K4pWQYVJciC67D2ewiuz4g3jKLJfxJnns3KVgS8stpwBmL+UzoPKdrlZ/0OfKA4EW0SAwV9rJHCu
hIXoCmnH7GRBUycOjUNN97LX1f7tY3d2L62jgKgyMZ61gUHDzTldu87xdUICmAfgQqKN5G93mlL8
prOs8J0I47WhMGiSZB2obqGteTaUpLJGMTAPpiUHV9Wr6UGbPsIack6hnv6Hrnr3N377d5Hf14Zi
5VZ5BShK4vwD7tEwzuvFz4PQiR7rPgS8mtB7quex37090p9nAcFnvIvA6a9EjPM4LRRml/QRfc3V
LDzbwAkw6PhV7n9jQtzruA0S5f6tGvH7EY+tCmktnReBkxr6ZgGbbd5KoGLRLfXJ+h0zr9fm5K8P
PU89TIBVAfv3wXCFaLzWhawoci3ojiTDjagi7+Ifr5yHpIVFnuYgRivOvtrCEKM984kGSMK0u1Qv
X9Scu+8c71emsjI2fhmgwDCzz+LNZDDTODQZxACqukvKVqFf34zvsPZfOW4no8jTBZM0WZOyWNvO
4RgfvRos29I1/S7Hgevh7VX7cyjsWJEsRleLNj1x2elQ9mggGTPQNLdHudA1xxdgm0k7fSI1N97Z
oVfGckwuOElGT8Jlne2Qn2WZHJWAbmun6ipz3RInoSh5IY9Q79wNf+4Tounr2wSSlLBFnK3gGErQ
HhVDVdyr8D5nY5NJU78zynpw/4vswU1AbAl8Fd1vpE1Wo6fTxStThCU8QEIBdNRouJF9VT3nUeZ1
V4MXWaiuSSP33jmBf45JAgKTh3ACchY3xemYI4mVHKsIWwjTspBKEe3WyGx7m+P4EigLkbW3D8hK
vjybJFV1SC0OKhUmucjZgBW7Y8YVZiJR74MndS2AmAdqWhqsvj97n43R8bODw33Y0t/vNLSItBZf
pK71M+WxwQnCtIeHS88CmIrj4xSl6DIZG9PJ8PFr0rzrD15iZNeLsqK/1YMod7zO3fzzyKE9Q6C8
pr14FYmzH9+mOoroSOKEshQ1oNpl0DUJwRJ+gxSPic7ba/XaaDh3+SbESCKvVY3g94uOKmw9tZDp
wbHRF9wXmS0/tarp2qD1EKZ5Z7RXTgLapUBqMJlBXPY8bJCgl5K+4P1TFqCNScVOuisH8NdBGY2a
L7qss3cio/VJPT3wUORWwieXBcxP1zqdoKAZGhsAxFBqFPukd35AsS+CTAAXaepso9T48PaKvjZH
vl4X20ngKeRxpwP2CE5qo+E5TNDq3oCmeKIfc9PkCWaDuZ28c9Zf2T8WkyqRi/U7Hfv1Vvkt8LPy
gYZtq2DNkqegSdnp+tGYQTylgETeEWN9baz1ObT5fCyH/P50LK+24aGMSIjZnp6gd1bGVTFEKbxd
vezeXsRXdg363ZoFY/lLsH5275ZxCfcv1GWw+HW9bZrM/SSB9sMe8swd6WO6y2fEsN8e9M+dg6rs
OhRN+ADXb+90fpUnEXiimRKMQHpuNB21HSgZ8wLWgInhkVL7t8f7c5IefCGC9jUpxhHi7Es36AE0
sUeI1o/TCLaP7timpxoMLmEUK8htujMkENW3R/1zF/HrQ0LeljbG8BChT2ep1Yx8Xs+o7bjkB7RA
oZ1lTREgnPne4fT4o06/Pe4vdOcUIQ6c5vMFtVKfKn1ZA6aUZQ9me1bFXeODEUdKaSk/50uWPwDl
hGSXzH3/ngPvn8tLqYHzKpjsWiE6m2hOi1kldVYGbtt2N1Ve2EGD2myGZ8SY3hp2nj4i5mi/F+P/
8Y4rilEIgvL9gxXk5jldX+DP81xWKa+dX/gXYK/zax96xzvf/WujcIeixISUI4ICZ7fMMiyoajQJ
+Xlh11s3a8G4R957Pt9/nBWKXnwI6wrigsdbejqXrpvawbSJHc12jndrQLYx6S9toCAs73wMrw5F
PYVcEcU1ef4Q5WjwQ3XtCyY0OkeJDtpWibnYCSxRDm9/Aa+sHQGWzSuEFeqq0HA6qwIGnJvIqQgm
nHo3BY3jchu2efUP68mU8Vg9hIXX40+96zwMGaXu4T0uJEYaVt5GhHH+1fGMft6+PZ8/DvqvcfAb
kOutTJR1Op/ImFqNiEsR+KDl8JDywsEIvNpvQY+YxsVUGRL7Vkkn8u1xX11H7j0HE41Vi/zsks6s
1MZDYy6C1vYbtMeMFOgpwqP/rWGQGyPpw5xgFf77/YmLWmRkXZBDAQlIb1PiTYYqQKSlfudYnGlW
sHqso4U7D0rVdM3cP+bjZlXVL+wX3hKRN++cOHrM4xaHPBv1HGEd8WLfgYuRiDZ7PXLGpXznI3ht
RX/7Be7Z3YHFi3Z7xyQh7Gn/Y1HnlE+9Wuz7f75xvw9z9tA5OplmzccVDNY03RS+98kqquGdwOv1
uazXhwuNnej/dNvgdi7GGK6x1hxluCWCyA6MwvDFO9v22umn+OBgM8Dxp65yOk7ZJgNaOrII7BS4
6qgm814rOVKVIuJTm8ptwmuMlt5LMl6dnknbARsfNL7OefrAsADkAusJYO+CGYmXdHlCFNv6+PZW
vXYtWtANV8wWcZAlT2cHWMCgYkl8Fwobqk41K6x5OsosarTC+R8/KnzMyNyg+0QUpFZ34N+/NJn0
ahht5mTUY7dZoAImgZVgsfePv2jGIYgkiV/Fc/7I4K3a7FXFhWUtXoYe+6Cigw2L55147s+1I3N3
AEtwJ0pBt+10OhCUVC1VNHASsN9LFz1vh9iFxWWC5X17m9bDfBLprK48ktNH95AqojpbOaR+B8Mh
lQzisQj3aWU0h7qdiw+xY1bHrCz0O/Wpc/+o1ROLsdD3IYJbS3xnd29q1/ZKMZxWvEyWfqhxb6pe
ctL/ltwKqt3H2K7FE3glv9pltZvLz2469y4Ms8SoH96e/B/rDNScOJ1mJqUSGiFn69yWoEvrapiC
zG2MfYKB+kFQzPgYw+p774T+uoR/X2mPzw0cMHc0kiCWOg+aQ8zfwi5MsHWvSoObci6NARunWSn9
XFr1avCMmmnTQ8lVBkTQgMx3WT6gw+x1B8XTkQbg+qPHBoJ08gKzv4XNgvqD3uilsm+RFHbvbbqK
9iVQZRTX2no0J4S4XesZFGbnXE1N4Vf4oFvOBK9paqJPBu/Tr+4IrpzUPxfCPWsHlGiALqumCsof
Sp6lYGv8SfbjbVJR7rsH5gswKOh6yHWfC5H7R13EQMU2UZol4Tfl571T7HilvBF148VNvHiDvIKF
CRpktdr6Fsq5cOdgdggyEFzPDBfixqqGAR/PawsqcNB3YGVVeJtWO7AoTtpuxjyyrBudpKFRbRZH
x5BWrdlwr4shCwGp+H5bYO+a2na5+samS5/+NdlGOF26tpeHGPBZ8/QdqkEBD2WJmxE1UGgZUE0i
PU7JFqp6kT5ZE9h4GHPJHDr36PX5aMaHbWnfVf3ou/tmdix90bHBOGXNlW/unBruH1NXCKdvR6iV
zQHLTAdNsyVH1mHUMOGvw6xp5g/j0ubGJwPjCn0VDujCPXpzZdlw2kxxOUTxioCeFsjiDWbAPzB7
MeS11Y9FSSW8D+1LLrhc3DhAFNsLAOEjTq8QPtudHmHSPqcOguoB1yB2r24URn8pgioPbHaUKbFJ
G1VGV9Y4YQ67pRgYJ0+GikO5ibiUK/QbVDt/L0HcW2oDHyZOv/K1ZeE2bOwyfAhDvIgvIdV57l5n
cpJfislM0p1Vok3+MrWxwJABqbgCXNDcySbaZaX2AMDF7STucbgHVQ70WTsfykw2465YGuFeNmPp
/2ylL3+0VY4tJ+jhIjpavYhzAsLahQGFUavam3VtfPCtVTK/1tCaH62+DU3QoMpGVgKaS/sDPr/4
YlmxdtGR47eBG68hNCxNUjb7NivHawHLDF0BOYrlqTUGfNTRU+hTYtvR7QKzIHjZmG2WPAOXzYsN
1CMbljgQbsBQFBkhn8ZRBU9KQaXYoULvWmCAJ+u7CaOw3Nj+YpSBT3ss3pT+hC11ald4sEFf/i6k
htlYDfNiHcbMmB79ECIvPEH0UXcxOgcoqypdqSDTq+ZDkdeNvS9rIX9EyPGlWy+S7nCA4alsWMvL
NKLhnHVf3LQA6h7NHgPPi+PEASCQlSe9+lTs2qwyH+tRxcO2UpU/Xrq1Tc7VxlmdXXohuoZ7NZbR
97EiTdnJQkK7KGHRfHUhYnSfEoLhHoFHYyTjBRPcIiPgNA+6rAQGu1kEyLSBdhdTe106Hx3OoXGz
27oSoUbHJbNRTSy8WGwHYyjCm7gO4aZFYefpy7TpIVNGSWo9LqB5cXlInJLNAPWPGxvab9M+7Uz1
iYs/fqr9Kbzn7pYZtB0AbZ+Msi65bjDfWI4jd+bPVqjuiw1qf7qiaJB+AWGYFFezGHukrXXjTFti
8NDY4nBf/BDI6XyKBxrVGzpYHUTzSA7GgSI6mOURLSHn61ANifgIZcbUT0U9i3vRGt0HczEpHo2G
r5Yr7qHyw7DYfX6Bd4lfHXHQzVBecM3mAcg+RiwVmg4/hzn0KxSeoLYdANrJ5LqOTfHFiIUdHWq4
wMYBVFD0wxpNs970nvbHi8JvbODqZVrjjkDE6O1hSqcpMhqjb16qUdhPTiw0Dum9ks+pIGH3iPdj
o+Fjnzy0JyPhXZnzXCzXdY+T2VbbVWbsYPFgMOKEMVpxPj7jzrgZK23dFaERm9us0QVuM9mivF3h
jWP/LaSd3yAyWrkdys3xYO24S9wR97linpDKAAKZQ2Mfv7ZCi6+eE0bZJ+BOmXmVawSojrOKufKh
3luQ/HugtYGJ2k124C4Z5L7wNO7OENkWx9xGRjLbgUZQOHrOIfR8q4dGPjl55YV7ZRqIvaQWWuIb
7IvStt1N/Tg01GOsqLkPjVwXjysTzH+KMuCuBzfnc91MFanIpqgseW/JRaCBmYYK9H4IlQUfibZA
SlyM6CK44G/hEHtZH25hr6Xlh6gc6vzJKXNLHqCYeriLR0DGPsWg11eBmppXMsPrvNiCPod6or0U
fqMfw0XbdENqiAOA8M77YuRQ1YK0G/pLZUTTeKEWNm/newmkWiA5GaR0v5ozQMGwJH62dPtncqah
eBlj1/2BypTXfkcGG0UgTlRj7xKjwhK9XoyGIKEuHPsz10ZutZs+zIX/kdtK6yPcqWhCb4KEDw5l
l4YU5aZOTBsZ5W34JBunSR4Mrxcmh91z5m0iJq89rH3+4T4zVR0/wPno1IVZmehBBYXXq2LnDW5Z
PHpiweYBXoPXc0qWNKlu2hhKxqWuW8xVo0j5gOoWD1T8JiGfaZ9Ko0u7DKXbpcBQL1ssc/ja+XT1
X+wu0tF9AptWf7dWjemjnYSxfdsUkfcDkvnAYy9wwLlMgG1gd5SaM1ppzmCgCgo5SuF132UZiIFV
vaYPsNtNms9ERg3HuDbKwT1OTm6qR5WBMf/QFtQSn5w+09HDxEr3cMWbMf/QYv9hgo0t4uGQRrMV
B57V50+4d6v5fh6s0tgy/bT5Rre1g1Cczaq/sBPZiAtheMsYVGXvTlSVXOvS1smsn+t4oSYnQX63
G+CtyxU6JSMWGm5K8XwCfd6geDtAP+aSEMOxneEnbk0PaZAPGr8UrqB6ZM8DrTBJijex6EvjK8Lc
xngw4yYa94ZghGuFqTliXx5zvMEwo5yCqZsKZxVKSCVWHwms2CJa5HQXaSOTnwfHMm6btq/c64F2
bve99sWAQSv2IVRb3EyZ+iGW4Ec2hYY9sO9ggZp3Lp613kF0yn8xOiH0Z4zoEQ1QTu0j4w0JqccV
3cJjFpZoigR5gGPdLKpNh+uZeKmxpzGeG1RjeUrnYv70K27/vwDP/fD/mdg3beHfUpg/7Cnue32q
5P3rn/+3tCvep/8C0EJdfu1RCYpO/wt8a/r/AlwDNZFWCm507lpR/jf41jP/BTKBT4AWLkCIX4ay
/1Z2Vea/kIGlj2dTaUTAW8p/Ar21T5OtNeWh3QOgG6wltQ7zvJ0fWlUs5tQHn1ILFe371ZKOPmfa
9s/kE3VO/pHWWben/bm0dwIyk3Mfel6aHv209ee7Fl08i645oASv2I5WVgxHPjWiV0gs8MHqsBUf
s8qvPuP+7GFjWyB/tinHLLF3CLiFzkcV2yHeXbzPcb0xS6IwBfTDqCZ0CrN57XzhOTOijtjI/t5e
BiHBtxjizitb/d1H02K+qw0fRmM9mUswaKS0Ajx4HHXwo2YUQah6+9lciTsbmaLqshUjGNBNBvjt
xh5X/kCWJCjfQ72HYl/2JSKbDpQovU8TO7s3IiXBPKW8QXshB9O5EGa65Grv6JmlgvKHSAR94Dai
KPDbKbr7Owv932Nu/t4bm0IlqGg2GmbjacGh4dZEI0y5yJlUEcnWPLatZkNq/woJnzbZvj3cWcFy
HW/FN4Jd+vUXaNjT8cIkQo3d7BBaT4kmsMAbIqm3qROp8ZsgGsWoqUua+Koqqzn/vkBsfBzqUT/P
o+YIzAnUxXdW4LTzzi+yyY+pdgOQ5m+AnZz+Ih0ZSxpFJco3Gkasv1VgSbdwAg1Jec4al4ObjrHe
ebmPAJ9cVbt3ZeFG7/2MX6X1/6oSgO1TeJ1SLDYxlUKn1l47U7+1RR2n7Bfa5VBfkSHMHTybw0p+
yMos8Qk9ulHsVWiEDWgvU2RXU+RYP4SZI4yCvbKzQdFLLi9WNGj/M0ceStQhn3hFS7T0+nr5y8Q4
yr1XnTXGDyMs6/C7PUwauUAhu9Eug7e3+bTSuM6FD50C1mqYjej0r1LQb3NB5yuek86uabskXoXu
g+UW1KatPH3nPJ0WsdaB8KRnzRCfdiUEhLPji1ZTyOkICxbNnTqHtiDP8i16H5g7E2IlczDaBfjd
t6d3fqExKp8M5WgTCB7oMXm6VcTKcEOdOIw2nowiaMP1vLccFAPa1G/fqUn/MUOb2x1SIHMEOqS8
s5p0ZAk/R3QDlwDI/1O9Na1MhsduLgfvcm46W1519GIn/52v4rREzcIC7Vp9b/g6HIBe5w2aLoT4
VugItzwVLU4wmToja/ifnJ3XjttK2q6viABZzKeUSLXUwW67HU8IR2aymMPV/w97NjAW1buFnrWA
hcEYcKmKFb7wBnI4styw/azNDf2ZwpI/3riyDAth3aIbSeEPH4rzlV3opM0VjWCGVZcFirY5Tvco
dkrot9CFf70+2nmzd50kvWwg+VQlATCBCz0fDS8tMSyIkkSwsbL+pmmkfQh7HaJkiF59C7/Nh4W0
nGIW+MoWonnHX3523ldKC46pNG+gdCFRfD54SGlIJLXO/oHQKMuVO2u05QeKe0v2Axam0bqeFfG7
D4j9k49BTs8afFQGJSdtziTZMbWVtoMOiLpQY83v7Qn90Xsi2NbaqWWfi3c1loIYv+QZjqnoefRL
tTySAE7VIeQDF4inlU0XWKM2xwijhmM9f5CdauFlGlqK9bhgTrj8xZxYmuMN6WeGCcAw2uryqU5I
8P9Ear1En0ZjHBykOGbyiXtjTJBpSUoVIYLSLSg4RnBbYaSNuR7Zt2gNzijYjNrohDuAGfiUtsjY
FqvjDFqvQbQkYul32LIl4ksKRc7CRNWIVre0PrXd/FO85DrGBFOE7NueShF9rxSTuuVr7wjUwqLB
pJjGvZYaiFCS2GfgR/N8TG+7SNXjh2ZwyvRgzVVhoBe6RO4SoOhD5rHDW0ekP+HYdeGdQFeFdIs6
PVdHq1qKUz3EmO7gLc/OBYW9l5M5uftuGQqTVx1OfFZ5vS3QF87p60xk2NpUz8Zf/G7KsblBVQLS
3L7S4bfhpYEqVGzverohiMVF8zCXR+JlxfnjKoXbfxLoYc6YbZrSRouxim35Exq2FLskLut6l+hT
i/Gfq41K+4fIxu729rzE6R/Xxb/rpOghMYmHglst8PrFM7b2EqgT1Z4y9YQZICXcbG3GtMAXBGzW
/IshFjLthsL/eBKUcN2bMVplD8yIusYR6quiPFioPPP6ILoSkzUge4ReQ2LKv0UqHfdD1CDLZe16
aWrZ19awo5g3nVwHLcoMtvk9UWEiPswl8D40/9DsCPRezIiIZhZqnU5nEh7tUY2Kpk+zbKabyIXD
GSALDoEcq1SkfRKc2kfzFNtl85Soheb6VYfth0J0FPXW8tMpqfgSYfLJKuTxHHS5DqPWonJ219Yi
xjtMohmWyz0ixvEyozOFGxpaNHSKekpY5mlqiyw/jpInBckyG4Cwg9RZpJh2jRSma6RPdGGL/vMS
l4iU7JDfUePjpCMywa51tGIKMqGvOiktht5YNXbmqNdfRNcb6qkaogEFtcFd+STeMtH5GL3eKGFd
ef3YWdY+MhT0uht9NtKjPg0SEo2UaJYiFYVk0HuSdhbVw21zMX4iPaAlR75rLH1sPzt1X0RNJk4i
M4lF1XGc0u+TSFUnQJqx7h/gW8jybpkdbb63in5MdhoWiAhgABSt7Rs6nsN0N1e2Fh+c0daiew1N
gOSzjfhG1t8PaYFAkT9Cye2QkBoLYzpiHNmFzs+8icL2U4grayI81DlzdIhie+zwMMZPx40/0SZL
khvLaOXYnwpQB9YRSnumR4EzlV0j3jVzriClqxYIEzxWuPC0ChhLnUsCsy7NyL9hLC26L71SUNBO
FkVTPxd2r/a3dGyq6ag0Omp1Shh3H4xpNIxfc2fa+bW38PwJplsBF417ltQFMDch4iYyCyFQZYoT
rk0AhX5FmbVHSmT1frIReJSTfc3o63I8iBUIP9A3Ii2jU3X+MqT0ObV+mBErWYHJGPBR4bHJsB2d
+3nBIuDKW3T+DK7zow242ju55Iew09ZY4J9oTQmtYehGxFEknps7duMUTDGaslQj2jvKPhqaJKED
8VyvroRvm3TgeeiVZUKpn3sTAt7mEewrQopcILKrYKETnzJuiWk3T3l4q6px/UW1hvmY0683d7Jp
zF2EmmgR4O3TZnurKrUrLcqLsJV4EkSQCwGLZjJuV+cLoUU6/nioI/6N50g/pb0mjliz6ldCq/PP
S9QB5hHUBt1Ae7V+2IJDzH5plw6h5r+w4xsqXhI5ykOVE1Ieaj3vy6Ct3Pqai8g2y3FAuxA84mcO
uIcUbPONrXBeleK78C+ayyji0c0os0MjkAMOSM/H4QiJCa3ODpkeUtNw7o5OmKrz19cDrsupgwjA
kYHIB8gipNzzBZ5Mq6YhEK8xTxySix0k3tEFlbzc0Zv7mtQQNSG91vHefX3g7RYHnwVbgWoqXAxO
8xY/JfQIO/UaMQZ8o63UC7FwRU9f9NqHktsRFUfq5bSOFnDUXWIm+s3rw5/Heus2B1BIigJSE4of
iPnzeaOVaPWGmdjBDPrwhiJzfYrEGD+EJTHSle31wljUdEAGrSUc09hyg3KB0FJKhhoQXrt3lOMo
2pmo50sLb6a3TmslfLOd2MtYZKrrefrn4sh7yomzSQN9RB4aRdAJoVO0bSjdqnon32St8XxV8MAi
RkS9isbtlmwwozFPhzeKDojjOkdkKl26Z2WDFnIfQufCNRmvK0W/ciWc50HPowIa/w/9DkDQ9stF
IHhbihoKtjR591gJMR5xckd3fFLFx1xxVrF5+pBXvuEGK8GwFgYiK6QQUqEL2mSzYaA7EIYga3Oo
6DiqBzTcRmJ6AbsMWY3CClw1Wi22NNipi5/nsqh27azSqXHVJo26Kz/nYktRFaHNx28yyEC5Q86/
c9SjkyZpPx/6VFPGHSziJv889PRjzBkBsbcu+fNFRa4Lqx2C4NYaJ0UJsRN9Wx8cpxmQRM+KekeJ
E6mNOSv2aF+2v3s4x/mVK+L8bmLJbR53mKHQTCjz8PqeT9IYavQmsXClVTupH1NdjB9UUJDVru97
xaNsAyD/9eNzfic/j+jiyEWNhDyby1Ccj4hQjaL3hH+HCL1b0RTRu1JJbZxaO/mFTf1VGGn5oeii
iUxGpI+vD769EVdQigbamMeOj2ptvZAmaag5HurdYa7IN7Nco1KUVO0T+tWDN5atFoyKtPdTmk1X
vq92/syu88akmBeWUIpKF1jM83mHUblaYkwDfVCs/RKnW1BKLtxfzTJMCO2BHFtApexcTUJLHvrx
xsos65CBJkP60FE8pCPxLgoRQb/yQS72OdsIiiifEiY7V81mn1fS4nHomvmg1BMNU7OXyDYtP4Zi
uHZzXqw+IwHkRSGCuj393M35NpMa2TEkWQ950iA2Wgr1tMRtd8xSU/nWKXF7N81ML4VhVb710mZo
C340VfmVTbUtelRGBJ8O744DBTViPHOgtann0Q+Xtf39+h57PjP/rXHwpVcpF2JnJBYASINAOv/S
htJOEBFGDe1/vfV7+ryeiuj4oSycDOMtq92hDQYg3Kmjh8mdtUPXptYOwTb1o1xmzBHy+otRCLmL
VIgVbqYV90WWxX8wsbh265x/EaJtCK6EoGB1KXzxbm4qiR3+DgzkpHszQd3klCuTsXxXlFzhAojC
7J0t7RZRzdyBzzSh53rlq2yH52pFFgKj8PU5VbmGzlcKweppQIp3CcbKHo6lIstHsx4w7qVJSfEA
LlA8uqdSSbrg9W90/sDxxqwD2wS7GDjRJHo+rP+84WbRIvU1xWqAeEr5G83osdjHdgM2pdBtqXq1
YQ2fEzpFn14f9/y6XcddEypaVRig22yNDRpQE1kV2c2sBn3iiAP1drGnnysOeYxzk9uO+fF/GI9v
zMEmuaLgd77AcgY3XIVU0c3Qbm9tHFvvlZQGDlDtnzEmM1eu15emJ9YCuKvR9SJMOh9O0WWT96BV
AgsQzrsShSVz18W96fUk41TcUPO88ki/OCKVWgDn8Nu5x85HrDrdTdBuVQPIn9EeZyNxWFHMvh4O
uNpORnXFwW7dkf892//5gHw3IPz4jUFwXn/PPxsnx3y6naRgQY0kQhh7Hj6M/D/7wZqd/2EoHa42
gxEKQX84HwpHP8JnES7BEuJM2s6zYnpVNWECH2KC8aZH4D/z4nZcGU4rpnjrnd5pYzQb9OaDdJzM
u9aMnTurbiTwKmb4+p68XMK1BszRI67lIdyiUGGNWPB6TDUQ6GL4LvqCqGOH9aesre03Rc/rrODQ
rlpLBhT+y1gDqFYhEUtWAzR+pW8avbHHxdcB/Eu2r5px5XO/ZMHb50dGvX651X/G3Jy53oIUNjid
GjhVAoi5C43qaQIFnh+Ji4rWf320yysUmU9tNZymV8KFtDly+JNnQ4xiAHBepa/facDoZy8pO7yk
MEJo9Ro7GoF5CwVQZ35KIznpyZUJX16mVBDWFjfzxTN1W7kxoSLPqBhogViUls5cMe1KmcsA0CMV
jNS2fGNJ87d/2jXT47KBBYge6+blsnEEEebIoLWFzuhaAjhGvHa3c2JrK1LW3BeYH7/5SFLH4OBT
oOLVBK5+fiRZ3B5e46QHSWp9HdR8DLS5NHYmGK8rFM6X1nQNlNi+tErsbcdYgfnR60jPBapOMC7K
vD+SNxEj5tlyGBS39XRFvo1x+HxcsIEDN4EWMqdim9kmQAdSc0ENu0/meN9ZoO/7eslu2hxM1uvb
dl2p83uUT6bSS0BYk/diu2cSnUIuQHw0MYtC7OJE0R+Qex/vQiwqPuSiyK6M98Klww4l7gOOD1HV
3ISehQX4Z0wZT1QRKKSlm94bcfE7W52UXp/ZSyNx/BEc5EyiRbApD2SCrpM6Lgu1/mm5B9RUdIB0
p18W5/PKdjxPKdbvRfVhVVyBXEhU4W6Gcpe2wJIx0gK8tIyZpsmKOxXg2L+8PqXLO4baCjR3AiUK
SbwP59vecZVJaVNDCzCsYl9wGSE6WdW/1biQuwEAm0+NawhS8JxXnqXLbbIiddB4Q4sNqI+1SRYX
zEbyqlu0YDDGVYBK/+vQH7hTBvFtCWtr//o8XxqN6iT9SZhySBtt7pSS3EGLaAgF2MTUZF24pPjg
+fCTz3Pw28lst28cca2ww+SBk0GJELr25q0IlRqvwAiTlVLB1GdwtT+9sE+TJUOPLvR4ZTW3W5PR
eNopjoF5QaDF2KxmqRWDi/J+5/fKoB5R+FQPSlGFuVfkDii6ty3m82BEuyhgQShmg55vGpN0tYpB
QPqyF/FBgMLbZ0Vfn5YhmnYqHldXzt15XWGtLjM57uYVD0alecsiBmtKd3cwOn/SOvNYRnJ+hDwd
YhzUF+kt47X34dKER9Fa5lf+V/3GG2YdHxI1agkUr8Dubxa3zQifxlTp/C7Kpx011TSYae96WYfV
xOtLe/EdQWCgG7hCP4BjgMo4X9rJHULgD7r0x9aavw1pLuP3su5bHE7hUb9/+2CuSZuCYjJB6Jbv
qwNYQxDLIFTCuPEWw8/SdysapPilvk0mkE+41h+gdFKqZnMiA7GZF34WRm0Z0l8AgDY4y6K57Clh
hRxINdbl9zdPjMeaw8f7w2jO5oNlvRWCA+Ps4bgRB2RKzucMh7d9F5fGx9eH2r7mTIwXYdUVWysQ
VNvOJ5babZ/Xod35Rdh1J6u1jqQXho9rPakRTKGdlEt1ZT8+f5h/n1gGpXhJ7LtqyKyliPNBE0en
P51XrW9Lt3yvmGwTYPZNdwNKNzqFmabd2qIPAwBwarijXDf7vYmTb2tOeHMNi/pRjfsmGLqp/IhB
E+2/vIqXK7fECyuDeASldDJjHsuLghxGHKVm09gXBorr5bQKYdVGNfvISlg3VoEhZ4NFVP7WYfnr
4GoSMCNlJyhtnK9Nl+JwD2xk9IFOzAD/QBgaDa6nALjw8+kayhBadyUXvzi165gr5pDvQm6wZTli
uqFMOBGMPtpR2d9E792gJYI4VlJt37q116EMCrrsAYo82xhET/sqNudk9EfDpIo7ZWK3UhpuytnO
rgSqL82KbJ8jC3GTK2n9838S4mRZ6qW2rNFvYfE9oFede3FlVhAh6uVKuPPiULQQLZqnVOW3+LpY
h2slenv0bb0eTpPI6mCIcTL1kHG5lsRtQwFODNVhbiNOK1ClrU4fPpm9XssIk92hK4+6HbofQRR2
uEXhXpr3/TUN3Rfmtpam1wuQi4/wY7OMaIhoWtpPfp/G0d7oqvzEZTT7mijq4I2X0fpugEE1VqUD
ALmbvS/k3JU9jl3+KGb9N2onCCykehmispB0T5WhToeQRPXn66O+NMEVEwn4bC24XfQiYzVuUJAa
/cQc/up9pd31AFkotxnz4/8yEhBJJOEokmzVHAzMLHTN1DlniRrdLJbCjYIn6L6go37lGtkGxuwS
gJ7/HWqzlHYYK6FRzqPvOJm8S+2slPACUbKyMr0DGxbG7xWEd3ZKU41Xwp3L630dG5w6MEmq92yb
8x3TpE5iy34Z/a5DmFAlQD66URS/z+1pAmFcZEPllUlrfqjgkS+ehev2e3UIp3dq26zmYkBuZjeU
+6wqWnrDkp44ya36NhVl3vT1Z66vHs85Asfb7x6STkIjc0Zf67q/WpnPTwNaiFfe1xdOK8VcciHQ
HIiuXoisWFgpjC6fHO/e7ARlwwqcJtTvnAGCrzbN2pXiw0WsyaTolDwrk1L02KoMg6+SeZEPjFcb
ImjxFSfbM5KAchQuf06PI0k0RTtMV1IP3a7y8PoOv3g0n4cnnyUuowghNnkfQhNwuBJQbRD+sN2u
tUE9tJYz3dtVszgeBs39u87sTOMKT//FZSbNBEyxNtC2GA5YgeM0QPLxcxAb+35enNu2s8XeKrAr
HDJH9V+f5wt7HCE65LnWZ1onO9qcr6EF3ghtbvBlXeehF7dWit2aYj5BjZg6b8AmOJgB5P4e0nHY
yyaJakwwjPpP9WyojrNjB88izDt/UFG69ABLV3ijTM6P13/o5eXGZiBlpBjF9wBIc34W22qAo2YM
gy8GUlS5ZFJDGBBe2U6j4BJeicgvP8MaR9BNpDSEHuWFmjZ/aEkAb76eqYMHkGX5BlmDWyZE8WcI
Fe3NFyrBBF1LRO45wkTn57PTJBZ4cN0Gn5YebmcJUZX8hmQO7HqHL1S9fTj7OdmnGI16wlbKsTNo
r/e4kfqtTLLDQqvtC+Jw8kcoojTdvf7h1pNyFiMTRqxC3mSNTJBddj410HSzM6v5jEFx3/4Rg6ED
G7bHL6+PsgE2rJfg+TCbFWyNsRmtBL3aAWDUvrW7+KvWqCn8TGLjv7Xe2sq9plda6M0iUv9ESz49
sry0xV//IRf7lKBm1X+lkkJBnKLo+XRzsju9Ii4INIxI9gW4J2zEQ9WbyTOvnN2LTUphHxF20lQK
00jbb+4oULk4O3EHBemcDqhrlf2HxGhs7LGbdJ/iwnJl17wwHvKBJI90MHSbQvj51OIx67vY1mAE
tmZ5hxiy+VlHWunWcWPzPu5tZbry9l+8AURRtNT4DyU4jYU9H5C0Le/KGQriFKrVO5FE1gdVz/S/
kQEDxSsAhlKRU+mfnKLeVQv8bTBzev1zXoQf6+gOvAw6UWsHd7OtiO1cPc/gGEdlXH/Dj3R8UKkM
fFXbDo2sbEoxwupVC4KGqK9s6cudxFqihkcLk6IAakzns7fjsTdgQIqAnsrKZzLd1kdJHo2GYjbc
K3vp4r1jniZFTuTNGJRS5/lgUrdz01ikCIZJQQQE9PEHVvRvMUfJ3oRSd5OPWv/WGgtj8i/nEYgX
ttGbte3dQSE7YG1Nc8SDcVbacV/nrQ3jbUEE+j8GLP9fLdEXNhM4UDTInlunF5X3CQ9C0xg7PSBZ
TfaGmKdbLC7lvtJ0+VGXYxOoUZbfDyvRL1dF9ef1jXT5NVld6iArThBU28XhoRWOP3EO+gV78JsZ
d/ODAhw7oL7UXtmzl+d0hd9wZOBy8GBuH6/S6HUIEkIPXBHjH5fI9IfV2MpdhuPQfVzA9n/z1Hiz
kMenNEfItt07cY2YzgRKOrAq+tB1Y5W+QdLoFfQc3rxlOA/UO6kq8SjR2zzfpkUlO0jPrRHUkDBP
GYXOI8lIezPM8Ry8PquLVSTXhqjKjID/ERqtJ+afrLsrG5Ic6HtBgpv24EURGg8WxlfvocY/hmk2
vHVqjLdqdq2GKPyz7TIS5CWdveBGTwkj/KSCGdsDiS/bvdE0enjlk11cawyGaJCDKxwPEtDk88kp
dmFUbZpqwSzK+WNeDzMRJo3MUkzSQ8y3+0SyQqe6WpYr4cDFRWNSHl8TutW9AZ2ozUVT9EoD1J9p
gn6Ud3Jw1VtsDPERpojvIz8/7zsTuujr3/IyOkAEWUX5ksQF+CoyyOfz7RTp2gu0/wAPqui9JhSk
oRL8DTQLIn0aK6ipYkroDZpRBb1amaemxNvw9R9xcQPwGzgda8OaOvaF0hcW1pGiWJIPXMSmX6vD
AAhgyRGQCK+14tbPdxZzMRQNTfp/eKHTGtjsXYnOT9hA5ghE6GIiO83R7ZJCb3p9Qi98SoJHzgbV
Nps22eb+Via3dPBAoz9cxUYQJ2G6Q0goRlQgMW4jqzBuYThc64S/tIrPrRzQs4A2tomZ1dtLYjt8
yYkvvevzMj8B4EgAjEJzeX1+L9wAYEJQlSJcg8G8zaudsFDdlso8oVyq7mtFVxDQStt9IuvkTonE
td7wS+sJ7oVAEKwoNarNV9NDKBgrhixoqky8E11Ffb7EzxHcqLvTw2ryeitLr1xzL64n/T/yD84F
9/j5ySgEmlk16PFgdNTUq7sMt1qhuL4Ks+vKUC+sJ+UDwaWKEC2ItM0hBNE7iaGJee9zBIWgz/Hk
e8BX3G/QEI19ZNrNlcrpCyvKiAyHgRaJ07aAU1jpMq6mwMGIl/k+atIF7K+wD5DrGhxH4+8z2rVX
qkYvLCjbkrFoOfJQbQX9YhvjW6Sf1ns8j3bWYKTBaCNegzRZe3h9g75wi69hsU5KgdTChby2VCdD
ZG6oBjocxyDTZYUtfFTtdZmTQ8piCVpnkX4YjtfaSC9cMOs9ygtCh3wtgJ/vGqNx5hL1chUlrbnd
Y+RR30Wuc00H96UNQwpOcAhZCbLy5rV3e6ez9AwYUyojsD71tOxSJG3eibiFrq501wp+L306RK/N
tTi80q83ZyEDtRz1M3dLtO4ZawZWEBphcUPn//frX+7FkWhXEdnzJhERnq9fgRKeNSL2EEjNGJof
44xa2OPUzjHuyZmuvLWotHKReXl4e1YUw/bNXZZG6JnLHS3JKAMFYR0/IZs6IAKRn7BF7fy3zm5V
YaBauApocgI269jRXEfloDSCPlbNGyOn3R+LpUbwN4w/vD7UhujF1mBua4mWosnqkoeiyFmYRloN
kxKxTuCXhl0+SCOMm18WvjJI/0WJ3dQH5AjSKDA7WJ0PViMynEymXhTDk3SgEd+I0TbfXD1kqUkY
4QU9t6PczcaVtDzrCqX9wInCELd0HsQs+jlZxlLszXmI0EBKbMCN9pBk2vH1Fbk8NAR0vB6kGPRd
LWv983/iVlOzpTaFgxlEGRB/XhBHnMpYOAHk2Hpnk4dciegub6HnC5ZeHzGdCTjtfMA8WdASs0s3
wI4oC/p5SL6GzlAeKZWpflpjUFPoIVpX4VBdud6fy2LncQ5RgE6LnpyAHb4tCsZ2p+OWOoFzjKUa
Ir5mdruhBhyXFr38sQz6dFuU0DYTs7Tu1Akwbj3I6lAhefdk2PXkF+4iruzIy/Wn+EMhb82/Vtfl
TYA7QIjWcXUmKjKq+NYUbe9nc1PexlW1PEjTeWtRhqsKOBl4+BUUT+J3vvoA3HjlALEGCkXxj7WA
kr9LnSFDjsbGJL7OEc+88uxcXl6UCdYE09L44uBMz4fkYzpSg8gY6Flctmg8VXCPWzwQgkFzo2tI
jNXgcxPM/j/VWoqVXMvbpu6C5DD0PR7Utk2aveHIybPaXnyYuqXcW+3Q7U3EE3dJkRc/EcP7ioyE
vSsmGotmZVVX5n758LnrrUarnvL8pUFWkYFN7LVG0H0oukOOhUq2gxcVXxPsv9xFjMOuJs1F1gZt
+/M1Vls0o/OY4k9SzvFTodoJdrtacYs2teKZufPz9UvjhWmthnPUYKgG6xeK821mlRGCq3qQTaxx
rDjmgxNX6pWq+gsbh9nwLKwZNVy7zV6VThfJpVRFUOWp8dRNMbKYbjaOt31Z98J7fUqXsR9dlLXW
gkQukKEtuRrfj5kkOKR8hiH0j1hxzR8wdKLlmAy90vrS7LApTxojuyYF/8IsKdZxHfKur+DEdT//
cwF3mt2twdqaES39rYmSBF4kbV9DpFPUT69P8oVtwlj0qIjG1kB3XYR/xkK9eYonY+D1m+PiFHNZ
7lMdqQDYEbEf21l8BR/w4nhrQ5TPyOHfvuytY01Ob1uUerIlvMlTJz/Z1NOPTp0ZezGPhv8/zI+0
nShwBSBvuXNEtI3VdAh960Vq+VjDaUGVhTbqyuRhiJN2116Ui8uGzg6Hm+AFSsdKYTlfUD2bYx1F
ewpMzWI3gSw7+6OSTHXt1WGzej+2tualdmNEniLbPt7beeselpnGqFpqwBjl1SvnYj/xk0B+c+Gy
q5B131y3C5DMxgSJHJRkf3SVxeyXE5CF3J6z/RuXm6FWVJgFN9QEbbJ5u+K0WRJ6hEZAH1I+RLKf
DvEyxX6Xgu0f4AVf2U4X187aR4OvQ7kS6w7w3uerjUgj0svgE3BkaODftQVdX2+Zte5aifJiIMBP
3AYsHx093Ds2McrkKK0VgVA+6LAwPvIpzROY+vgKAfFyFP5q+rbrsUcMfxv2Ic4hgCK35kGrFL3w
kywVyJKGE1YG1zxPLjaFzWVFagyhFPV47I3PV27Rc6Obqs45hHBxftEUsW7CckbFKVMR2H3jrmAs
Go6ACyAdQeranInc1hqz0mvnkGQGPQ+16fao+Oh3od7d5qoSXinUX64iiSVoJzr5qwrXlnaAg0GW
WY10DoY1Aw7Sl+U2rI1rLqHPsLd/Y0cI0CsKf+WIUcKCvXK+goNlg1qtumo/KqNmeTTN8rI5wsvt
rb2boic7eENv2uM9+5YlFdAQwgO9vVg/AaUHg9W5mXC52Vs798amzHEQznRT9yLyuCbQAI1/r3uz
+BPLqPk4ysV5B2VVf2+GmZETpebzJ9Ce/W2YWeLjOPWd6kV96Wg7aOoi8cY0Mn/hsiz7HSRV9X5y
1OlHPAqECmtqtrddSoFtb4s5oxOG5PVyorDErZQZshNeac+h7lnQ7R6jUUAyQGJTqR7UauiGu1Da
Os7heWb9dvUWVqyIjfgJ15fxRyGWmHa+TcXiLmoNdHm4EuruJkRh9aFqh7EL8CxThsAy62TZA7Yq
Kgh+UVF7Uaamtm+NItLeO41sf499VZSHnsKMH6K5gsKTOS3jbz2C/7eP0BetwM7pydjv5sbMCmPX
5HGW73MjnQp56ssRDnxqTWab3WhminqW1zlRE5Z74WZ98a5s8yj2oyYywz+6MfWpTyCA/GKiJnpx
7OS0ODsnLmpsAxOUwmsWz+jJ6AkPkzoYhZJHIfQ1q7Cig9vG6XSsym6a/hSIZfPn1HYGX2v6ef4y
hLaeLZ7tuI17aJUBitPrB2w9QGdbkZoDZwwMBv4FAKo2rzithkWT8RD5SZRWh1Qa3b4A2QDMLzKW
oKdf4EXVksDeLNHh7pzwyvjbVx3cMQHZqgiwYseodG6OwtJWMyTZ1A+tqTp1dvsjHJALsRylDmxR
dU9Xprsdj1Y1dxaPzErZpiu2ma8pcP9Z0L06RTrywMHoiqIJlqkRyGqWEKD2S1wkSBwLKcyj3dZO
56MpJW6nRe3dgz2ZwjzYRposwRDWaoi6ZqPiK1AbqPtEGNhm31utNgCHGZF8rHo1Cz9Cr4Lko6OQ
WT/MU6Se6ATqtYfcE/9VOASPBVHx8KWLbK3yRT2Kbm/ZGUUEU88m22taq0O3qhi18F0xVFW7R1+y
zLzRjghMaCqUzbcWsIyNrIAS00GEMvYkBXTzdxmQ6ztNkXXlrW/gT3VIBsNvkOEuH1w0CdBw79RY
uxG4V/zVMFYwS0+tyXg8rovUfT/aQn5o0yH6NsBGsXYa0nL3qdbiw2qbyuKPY90lH0dUptRbfuuU
/MxMuimfo1SJlrtumVv9EOq1XSEHUNgAApHVFhncdzDSk9a24/tkQrn0MCtuhUx+Nun3bqXNyW99
ccsD6WXY7zN6Iq7hm/SoFC/taZ7GO8uE8udZWto0M+rVTSG+1l1UT/JmTOJY3jioriaIXKaRBpgI
4a3OS0ZrMU9itcvbD41bR+/1OVWnj2jhab87oiztljqWhpz5hE2lh899Xvihi5jdzmgsZ/j6+kYk
k9qcvFVlhJyHLB0lWerum53fxslI/cepTggAaXW7qymt2AGUV857rFRV1Hkmpx7LHruwnvIpnP66
EbfCe1mGvOlZBYbVaxsB8Kmj2tLfLLhf/MQhPH6IKl5wvxgMNOAwT5eGn3AeIt1DHGe1sk+nWSBP
H4vyHVscj56yUFEplfOidXwvtareD0o0ykfQv0oRmE4RVj4y42ayK+tSb1QksxAEuxsaW8u8bkZO
u9+pcQnIELMXGupKkSaJX9aFMyBBityb88WYW2P5ZimLY34VuHz9dFqMSXY9slDt0UmiPEINT9XR
T+M6EPmDO6Pm9wfnCldyD1ltOj90KKlrp7nPeh8/L5EGbpy7qA0BLtCTnQ1srf1Op83ezbnEZX6I
pdud0iU2ZcF1ZiLmPYd1neyTZagWT4vTCI8YqnIPhqjcFoE/PE2+WVYxWF5pqHN9THq7moM04nDf
h3kkwWSxGbtdmOjpKWwbpefhLMx2fkSny+09oU6LHZgJvIbMpDDy2KAyfTO78YSnpmX06hGbFCe8
VYi4HxWziJ3McxoM0HkjBU6zu7ixu/RThqvl16Upwh6pz4bThxAKVpYNbgpdoe5VPVHmfZjLDBeu
yjGVHX2GuLJ2reCR80owQM4qrIVwPhCDQQ6jZ8VVor7DYS20f9mLriw36axXhd/FTT+qHlDENH8k
YjE/T3XZZk+xqi17pdRS52SmTvSryXPtg+yjQTuy/Oq8r9Fl/AoTbsLiAmgcjUyAwbWyD81FHHQ1
TW1vtLAD2SGGpH8NWz0xkYDtkz0vp14fkha9uR9lAiXqHQr89vxDuq3OZ9LElD9MWYwHIpSK6Snq
HRvPdrUb96BdaZN2Q17eRBX6RvsZNzf2cZjEJhxjpJ2ElyP7mn8qlTn8biiy098lnbbwwdNRjQNI
wsUNtsWzeMIXYk7uWvTBKONIHB+fQr0tUnEYc3hhR7dh9/dek3R6U+8px2SFv+AwMT8t2mT+MfhD
cOnGAiDT09HwzGfPxZSmPZQRr9xNVGtxaPmz0bQGxkBySX/YC92UL2MYoqCP6CkCBbexo6TGKV5i
bEhKLdPvGsVugWdI2Kn3MXh+/XYJlULb510qB5rEiGV68eJMri+qXuS/aWcN7i1/l0mUGuq99FW7
tg+9NUdIAkZJPOn+gCXBsqtA9rtYX7St/D5oCHL5bWuJX2pIcf7XIGXS7uNi6aJHpdebz4ZWw5oo
rUmfD/MoDND+Mk5u+37K5vsGfs9EPYjXxc87bO0oMShEfcNA8Oz1tetiQzKj1BmoK8B+2lljEX+F
WpBX9+lY9J/qEhXqvwRfOmYc8OPkCYGyUfOmVNV+R2qcXuO+P7dl/w1xVgb12kqF+EfKB2HiPMQw
SCKyiUbtydHaCHacXuF2gUyW22CU0GZEehU65XlZ/R9lZ9YbJ9KF4V+ExL7cQm92d2y3HSdOblAm
C/tWLAX8+u8h302ajtzKSDMaZaSBhqLqnPe8i/tqllZTbJvCqZ0n15wMitcRGP2klFGiLtW4ZjZ+
xSQzfKYvSNHLRJFuYCVXFsYWY41K+9xmXXpvVrVmvZRmZn52rU5DWJDg4Xhn133h3hiw/B6oX/68
RW0C4Lsw4q+1BV4HGzCMjOFeevih7fJSVT/0Ns1f3YnyMSXPx9t2Zp8mvod5aAyDtv0iiMY0NhPG
oPeKO30hstb8Ce8ob3zs7YdXsx9+uKHUb4n4ro482nuoXjoiU84bELLVm2ByJ5x2kvfSnqZa+mPd
phVBSzVDTZ8cqLQN3CRVHxxVjtXOghn3r44ZDLwwxl4mpNAxaGKX8vAP0MrsY4Zqoa3ed4Bnr0xD
um0DvRfHypTNcowKqq73D/qrghPSMOc8ZAiDyhMG++UVU7MnlaVp1XuFzOp8r83hNPuZw6B2JFan
1TSip4SivLx/1d9ztctVAROUokNn7oYmbT2biiYYJ/FYE59Fs1KeXTHjOh8Ak4nvhh7H9oMlhjnE
HgkGylbpSZva13HBYWqOijU/eSOWcb6byfmXNU0zoSZVOXS9H1pYpe5nJWz/k7IdMul3UqoOlgSa
eyIZudE3xdD3Q3Zj1LByEke2u0gNwIWWTgVF9HqcrhPr0aCJ7I4l1abxAY9OYvfmgWwOInqMJHyq
M5x5fKYjBSF9+Wx/r6Xs5Ql8PH7wlJmaspS5Fu96lHLqvTp6ZNZYlt1WfhUXkzzWZDh/TXUMP7fJ
pCi7cMqM8ga8sEpER+wM3Qn9A22HtThkrKETln1XE3Fk30MeSVUoHXVVbdyBDuno1EbqPkCCxqN2
iBL3XtFBciZfTLozEznjZORbkRXlOedsIBTZz9o8Hz6mqe2mMEQtXONG2Sd6QB2eP9j8W/0gcgZf
N9bzGttGN0XcBxj6bxz9Strf5xHGssbo3ketK+9qyrpHwH3vJJrR+dkLqRCBnZW3cKDrq4LsAjQb
cLnZPdZ7uGf0Taj3YMp1TgDJXqTCk4dKOoP7FOVTHn/MPKNzT66G1fKtSn3ZlS4+JUZpmKRCj6FY
R5a/2jNKhuJAW3VxbDPVO7nSxem3QwEUnRNmrU9K05AMlzaGSeAbLs36Y0wIkbUjkiTEf0zgRHvg
5SUPU5oOovSnRlj5fiz0/G2MdJQWBglJKZZ7dfmr5TcaWJaGtXdDM7ju88HPwLMYhqLjW3jFq743
aomY09VSuXfsHsfGJPomrW76yZZkPXGiR9tJi/tHLCOtn5M1hzfQyd9GPZfPEAcTmD70PGxLeA9e
7oL6kNQljtbZcZiNRtvEXiRPedfYgE0UUMVmTDLcpn/H1b04YLAN9YvVPmFlbo1BWGeF88WILCLL
dIcyPSScpwiL/9yiTz5MTuhWu2ymcQ6qsXLakbCZUirbnPNaTL6Ji3b3JCGKn/BbNEd/NAkdQDJS
o0H0y7g2f5iWYtJPjxO+MVGn2d0WE/M4OjIG8/RjP+nS9ac2q5UvdUe/n96ZhiSYDsTNU2Pf0jq0
t2octrcyVa+4g7w1HAQQLlA2MkBZH5ilnKFkWGp6lHY0zr7hTd291s7yAVi+2gNmpEdCxci70qIf
9ehq9yh3um/vHyXrlUPBhOUDjAqQWJhT6xmAVxFGRWTfcCwF46W7PORI8/nGNaJDhgFo1jBSW92Y
mpDGTrEqNTmaSaXmu3++DcbsJqK4JSsMbsPlCiJKUGpuHnfHzJmEsZW2MwY9hvFjYOlxofmxm3Rb
K8qUD8NY5P405NWNRfwbG/pzEfMkYI6qYEdwGyFSrsoX4cUgikncHAmbiNz9Yn8wk5rqYt05dz1h
G0k4Ds2JRlH8Zzadq+O0b1YPGbFpYvYxp8ZlIo/wfaiHTml3PZG5YiO0xs46v1P1qTu4g9qnu3TI
21M1q+X4LeQde/eDrNxjaYYY/ShOXt+3XiSwwHdFU9s7vHeVfYjX/7+Z6i1HLsOKRUoCCXFhjq4A
CqnpxhxhJn5UXPv7qLrKsEnj7HPcdLUZvP9yrwbty7VAQWAt8H4ZJq6ulaadmxMmUx0HqXwftaw1
/TAvyLoZminZ1z3Qrp8Iw6l2ouyKVxnG8WZOiv4LsOJwB9Hu5re3rtvY6FXiGlj6vy0E1gYXE6is
FFMqjgp02iTouiHy8RduukC1wGEDvU3mW4LT38L0yxXGsIOHgAh62TzWVRvbia2OTdcf8Y9z6e2s
vDYOQ6W3w4GUREwszYpcsOTYqkqkvBACmdePDakSm2zKu/xtjoHZ3jzgmsck9pRoW3q5ONKf6g74
rtD6H9izy3Hn2HMe7lOGD6RK2pFDXigRZPaXgVwRziyjTKT1gKwkk2ekVRy6dOfdm2JWiZLuGix9
qmAYYlqhVpij+4Bwh5DMGyti3Svw/GFwYauM4G7hhq5WRC1DhZDPoToattE9TLGlksM5tXV+IFnV
czHeyrRoI6y2mQkf6urvKCpGMgbTVJI+17JI73GPVjcJLJIEnyo7/pTXUTUdxllT0k096cbdQCLm
Tb730k6u3iFCD1rORVuCTGA1WOxKWAWxrMTRcVjBj23Fyf4hiYG4NQ2v2yNxLtaDOgsr3Ct6bsWP
ymBmbdAbdoZHOdE4zucbj3K54uqOGN8urpx8xosb+uXWqQt1cjMoFmydRn0c7QFeZk+eg6ZVj33j
xk9SeuET/Z5+JyyrIUYUG7F6oceOnyMBEfNGCfmXTwvrAsKK4agutMDVqx3jgvS1PjeOLXA4qNVM
hKOjlfPebCARzCqz7RtXvDpIaR8WLq4NKW5hOK8dIap+yLVQUbujIYdIBLJ2SJozuiJRN7zMoi59
YUq9fdaIPey2bgVYvFFAviDyZLlh3Xgj1w+An89NYHWAMufqbqRjhpFa2+JotY6d3OUzM7yNGpmD
/Z8TyaTetGR5KHfvL4Plqf6xCigTmAtT+kH75JPR1VUFiDqw5GN1Fvq/NpfbOZ/VOZhwmLs3yBb7
9f7FVoNULqahA4BHzpCYz+D3fv9Hn51N9mCRumhu524WYJKMXJhzKsaN2vz6N/Ey4brQGiCavrKU
qT1rdEJI9NukqGb5YdBaO/4se6bkxHa6YXijq15jLcvoiF4AT7oFaEGJuGxaf/ysSR1isotTmxgY
09LSoCLMK6Np60OX9ou9SO6lEqEMKjRKIxGU+tQPG49cy/+UhdmyZYAUk+UqedfDtjBxzW82eHzN
TGXNOrI3dpo2deq7A4Fd2v79d7Lmq3L3MAQwRmHehqyYefrq7gewccec7XPr2cUTbbOXAlKauLUD
ZX2YK7v4qvQzwUFhijsL0Zv5c1HX8q029fRWcvqy2v5Yjcu9cAtU2AgplmH7qpzrJ9Uqq9KMn8vI
aUmtNiM7iPNR+ypF7LzE4+hsKcTyG6SP1YfHVRflBn9xqiz5faudp0w7jm45DGdXluGPsI+LjyHx
l/N/CsquapNjszDdMBP4y1PnmkTRwUrmQ4ABcvnUywISDdC/ep54N95dPcZTeazNqiRSugxzHfME
o8jsfdhGBXY+HnGf9ReFs3feTJ6MxBbUH2eHGzviqqpfngQ0scVbDloPdIdVLVvPZkiWWjueicrd
dk4+kfDqOHdST028gGuzvA9Hs7MWdL00DjF8J3Gr5lte8R9LgP0I105OSmRuEDvobi4fTEYcTZdN
oXYuGy1K8LwnxmAvamVW3gzyW57mrpTlNhGDGHAKntr4NYRhUtyXCA/U7N7AbUfz4ZGTmx25bEe3
RuO/Z9+XN8hGAW7HYJrOmRu9vEFRidDJ1M6Gx9BoM/ZbPSKxiGFvXE8EJKmFcjLJPR3vwPC9uPS1
fna0IBVAKGfVld6wE7ALGGjBmTI5dEojL1/00ohITJdjeTfj3St/CWgmZuI3CmMFeHqyaHdFGsnQ
Fz3W9CCyZYjDZ6CZonspxiLuYAhMdeJucpLE3W6jkzV/0IrJkrtRm7ziMfTKOtspHgH2fl+7w3R2
G2GDUSgdTkxioDrZpnlkKfdVmFgi6PtZfsQyOzFwJu/CHsPGYkq7B4b/unmuMz1itp0rqbSfynbE
erOcGiApsuLq/qCPCTZz+Pkrz9xV/gYUBGVA8kLzwMplQuGqZlNx3zfjA8R8s3gKq3JB3f5tb2Mx
LUptulMHSqINHH75rmqlggNndtpZNnI4kedWAANMEzngaa0VQWmmub7J8iyRu4g9nKwDiZNqFC/j
OtWbbtAMVsUrd4MCjokOtdZiALiWb3WVNKO+Mpvnbg4fZTvGB4/hAHlhLfhDGWa/XLMMD9oQVjd2
m79eGGQOqIpPnP3k8jEo0qx1bGrE8+iZ8YE5XOE7JQQ6/rh4St1JeUOozh8KOysON17BCidbfjSb
K70LNDfHZbJ9ee24zlkL4xQ/19KJvU3bDKkHxA8bNkBMkwV2F+bGx2TQnGBW6+RZosv+nHtpcWNj
uX4GEAm5GR3iIpjXmpmvMIUVaaX0z73DSidMSve1vJhOxTCJvWo2yTcyMeMg72zl0/uPYHWo8QQA
J36z4hhvwGVe7Wg5cZWiKCrl7GrkdhGvMcTTKUlFam5MuJNIPrtBI/Cq8m5upr9/1eVmxW8lfwDN
pQHPeYnL/bM0UROYfsJr82e5wPBgyEaTL/3ERKAmaMnCbqzcnLN+9kYVqzjPLOeXcbRogLrJM9J4
kyhjKk8S9037QHsiw7POdjf+GiFHTenPCUmiJIkvxIRbklkU77tI96pg9GSYn0Yi2hvfjTN98u16
HAmvnIXGBDwrxbGSUVWQgcVXuO2IpP9QuKk+BYWqjugaYQ/AcUu0qN7oDnajGDnGZrYDRK2GHUiH
kmJg1GR9+5HCrHqyjWn+GrIDhmerahp7P8IkKbcwq2cP4YOatvvWScwmmDuStfHE61Xn+9whVggI
2KvDe7xecjaHDtOOPYhjaj+FblScypSp7n4qPGtx8Ff0nkfFA+vuRde0zqYGw+w3zoBbU1C0ug3t
gMli8wJhPW2fytDtiiPm2ikWrXCJGdVW1hBqWO2VRcKoGdvkbOeI0X1GC+JUvhOH4nMGY4K2sE3n
8YtlF9bXpcN2IbL17RN8ntLe98lQpMxQBXG+JBrhFADBWx7colTkJ2lO4pAlYwpHyzaEcpKSEs93
aznFWztlpswxVQ5wRMidaM30h5CMbLHyqXTYNdHUmM1XVyIuf1qkSfMTxGZFu4NmaLVxMHlOtG2p
iIyAKs6Ym0MjS/VDyg6cNrtZzgK37aLneJudiU96rGqj+yJsTVYnxJ45sAP0wp/Iy9ynUhbyk15N
o+tjgDCUm6isam+jFzAqyNPT882cR94BshOITKAWzJjIoY8hRKAQc+/JTQ+nvSVJXSUQmWGzdOf0
M41e7m0mZeEI2TmWroE+R7Ao9vAA1fStMtrU29dzXU8BAzj4eqJyWw+BihWHgZikxIPGMsl7v5uM
MVfvXK0c/mvyIso2+BpU9cSmObivLa2gceqjondQksVKw7yoG5zi0OSpngZsCMNRc8iBe+kQhEFE
mIDSMHkoPHt6ZCHkxbdWp8x5CEe9kneK5c2WbxEzXu+dXukKiIwyK470/Z31EbFJNJzmRrXIKx5j
/fs8Txkfl6zRqku9cK2MSRxZwqQ9DUW+JbSh3heONLWPClSdOdrZSdzewaYqO323FDVUVIWjvo5K
jbevomE9i14mtKpd6kIXKR6KqiCsa2vFgKrBnGbteTCrNH/S537CvTIrlPAGz/16k0TEwkSUIpwp
MCDb5UYFcxiKiZ10zzBq9A3kOneb1rF6Im89fq36fnH4Ms1/PZD56JZOG6HqAmqaq7MJzBhqCDqt
5yxn/lEUefLRTd3qu+e0YMcV37N2BGAOH0sSqW9xHK8OJPS4jP34rbh1LuGsl78Y/nfFlG5IXwon
zVFZtlZzUKAl7bV6UA+OR0SN79BpQe0pnX9LCWPOSJeDXJZ2h38H/FkV+oWrtsYcG9aZL2nWNL93
sR4vfJvdAYXpEvcdh1MxPECHRDS2abEJjw/vH4tr9GW5h8VIDyc11A2wiFZP326LGTZtkjyXo0pd
JvIoe2yZVWGg0YQvxqCaB8uYCFXsZuc8ekhklC5RbrS/K6yAm2BHwKp44eFTGKztzcZUjLmnVcVz
bhVaFgUlZrrR/SzEFL5amrCdG2XIqtf8fb3FPQ6bJDDt//P//sAK8gIk18zn+tkh9u9cYYP6swvL
+YBQIMelj6nLv9fA9jIfX1QGi1+ZsVpnQ40qrTHK6rl1orI8KOWY4TjpVKTHN1XlbLQ+dt2HqZGf
ykhJ90yZW3i+FJEfBFKhp/df+tWi53EzpgFyYtktnhCXi76OoXDWmlY/S1HlX9uubk7FFFqBhGhx
zBjnEMYSsRnJUelvfOx/2WEohTAWAM1AVHZVhjkUB/nYVM8GpskPQ2+om1Fa/bcRlNmfcouWOu3S
5/d/7/Xrtqi7ePSAaxpBCav6K9cabCCnOn0eerildZJy+CqyKjJ/TOodgyNYk+9f8ffvWJV8Bs5U
JB+57GpXn7a0BUVKW5nnLJmh7JYECgCi2G48HCIOdA2RtZXvZgyGjF3XmKXCsRHGXveZfUDBAMVt
ljKgi6rmvjdzI30AGqEWCEN9fuHOUQKwrRRz7CvVZHg/JqfooR1nE157gRYWk9H6fSIoITfv/7AV
NsF6WdA8tgxqCQZu6xyGLO2kUYx1/mJasdy1ispbo0ZCRZs3QSmG7IAZlvFoQHS8V8hienn/8uth
1HL9BSTjn8yq0e4sr/qPLxcHeQ0StFCfWbDSCJQ0xwuvgqbxE2/u5AxiZfrNrDrtPm3s8mNfx3nu
E7vivDLxLxjlFda/NhZsHzgzLjjEIpMy14uL+Xej5OiF0yzJnw1kEAfMCucQtrhpHTAECk/DLG45
LVwtadzd+Ho0b/Gt0kE+L5/DDD89BJU2n5tQCd0jIdzFKWwKOOpV42UHCf/1+/uP/mqPBmxn8rXM
Vhm8EfxzecVYoRrox2h67kel+Ng2SvXsJFq6j3Pq6vcvdbVJUEpiSkCTvoxEmGVcXgovVbjJ0ote
6rgWnyupf5GJax9LGvvC78M+29pKnf5re85FFwcipnzsjUAWlxcVDNygIDbhc9Ia0ZFuzQ0IFa8o
8ELrwW4c59iUFHw+H9dwA/q8frRcGUk+k1agMFb35aVnfazGLO/jlwpU5oB0C4qtNojoMRRoim8c
RQxX+N9d7E3YVrFcoTsxz13W7uXlKhYz3VPiPHP2N+IMk0E21FlzVki0lIXZ/lQdZPkfZ/SzMYIG
rQBwpPhOfZy8sCH1l3Mu9tuu01CD6LXyw22aLNm1SVI8Sdcrwp0BMUOQcp8m8IbBl+L7xs1agzh5
1elcv8UxsGV0HofNpnOsIcF3CbHHnZRa1WOY7mn9dy1xvfwhswi1or/KTG187JZRtN8RdmUeetmW
CawLp/lUF0nx2qR5nENRTOwFJB+ieRv1avNdY0PINgTCiyiY0tYYfJuN8qEVPXIZSmoVdk9cip9u
a06FP/Vt3X2wulb5kkKd7h9gp7afYlEpb9gott/zWTPSLUqu+cm2itAMoiG2upNq9NazORbzd3jI
tJ2FKDU/GwCVA6RDZGgmuh72fj5F8Qdp6AmuBzhfpvddkVbPfaj13V1ZtrO1qZhJBLWXQDGLpmoo
/b4rZhUHcVcWW9Ue5+hAVLUaKC7a00/NqCnevo/a+pdM3YyvIkeMus9dVcYvJT278lNgi1o9wQtP
N9R01bizvLRSj/iy2qcoNXLFB9LtfvE3jHgqPPndswdpbM2uT0ofuGZ4VeTU6J8rUZf3ouVcuEf0
Zbhb7M/6dDPFWv/F4FittijCUP0D3bUDLGoo434NkZuqlT+3N3ovLNjHpLBV9sOUR9jzqioTrieX
PmncuWo1iZMJapG8Wm1aNJuQPm8MWjKS88M4Ui75McHwTmCZlXUQVVlo0PZRQ/h91afm3iLNpv/Q
TKAmgY1d2vDJsZosvMcSatCH7ayHyZwFdFpe/bXQIcf4VhOVn3oEcdlmioZ+P0xubLyM1cJvMPRc
wPWgGox9SsTJ8GPdozXFP2seN0lVuW/A9p79vRHQlzdYiHSvTWR6adDpqZMeMVcrq83UaZN5Klz0
hHfQ+5NvPYHP9q6KEoUmfjD6odoMtUy/RxxTnyN4dF+LvCyEr6h1uYMV5VkPaRK5H8ixcMotqSGh
8wbwXdUbQLvJIUC4RvfmsP5jP0GqlaBJ660fbP5de+4tOT70CizSDexRxgU9m1vvF3bHPCypDO0t
TxEvPWXdTP6y7yS2/eyGwP2QvwqwJoEH24E2kF0ENCCTTe+nHaZ+2zZLmuTRFATc7byOJN7XahhN
r/MxL46lz61OaopvHMOjwIqV0tiNg8wrP2xhKh1qUtU7vpusGLeO03JHkDUM60Mai+5NlLL/vrDQ
fhDdqCmB5NWOp3bw2q8lRlfJqSRcrrobp7LG3WGybd9M0tG5y9rCKu5UDIoHCqIyebP6si1+hMLt
TMCAXrcDvU/17w3q2PCQ1b1X+iRiV/lG1hMUC1IPG3EHu5awRbKlCvMMyb+2g8wQsvsettOQ3Q9d
E80vaW/l2qFsJpypmGQp2b7JxsLy9a5GoMF6RFbhclocMLEaGSxWIsMKIx4yzIqSpA5UiPfDZnEx
HNkbnCjeqIMbmndK3KfRveOEpckT1HEwddNCD8Hu8kTbdKEwH5x5dCYcXCsrSXZUjDYQoZnXbyiP
E+n3VohG1UdmYMwYZ5lkSiipHu9KCgjrtSPgo/8whABpQaG5pYDkaPeVb0a6/UmGDdqy0BTiQ89T
7a0N1o1jdjTqWJvJigOe8E1FS4vdaFn1Nm11BgiZiaY5gLuc2s+eDVUhR2cRm3YwNhm+UlqVQfkt
ERBu+R/ozd5GU/szIxnh55zW5auhaW1/GDxe0EPYTc6IMkOdWyxxKvxiS8dqv9UDjNMHFDXOQC0l
cj2YjNqI76dOVTDJibt8dDboyip9r6BLc89xPYpflfRSxXfySvmpIMcf0EZ4VkMuWejccri5LlOQ
3NJC0Q4uDM41ccE0pJnk0WQ8M9mNTm1spfVGNbGCHK2pfcYOOkP+WvXyxgF+XfpxWcgJNrAJ8tB1
oOos2kJvI2k8y9jjMJ7jeMcm4T5k+Vw82HZ1o+T+26+kugXewzvoupOBQTiVht4az1DN2q/jlFq+
mkZ9MELNmILewmazadT8X1tU5rE4e2MoDPqOOdEKGqlqSCHpEOcvVk+B6Udeg9lDVQyP6Dg75NVT
rfgdkxIEZq17y2XlusmBI7QEJS6cHPeKSpAUagkQMbjPvayR20AUhAVLOnYgDCtuN31mJod2BqsJ
ajQDn6UM9VuAwV9uAaIZngGU+YsLwqraZvwrxqHPypduzBR/khnOeFIrDcePGq9m3DmXfqRK5630
FG9AYm4NNwjx18vMxb3xtxJehRq/rodB5dQha5z2hcLV2DMgkh0GO5p5b0bERLe6KF/fr/rXqkt6
O66ICoR+arF9WCfFOXXdwQUbmhc3iuPxriWl4i5u8OTYWFakiG9R5iWP4MWKgkKYY00rVeEGEipa
ssETR5RBnrAlb63GLH5qjiBEM5Zh3QWW18FBTBMhT86UFN4/tysIq5Y+jK6BUKM19zSyHahvWixe
Chz5agq/3tuOueb6iq0Oyta042HDRiFuRelcrxE6PzQzzLWY07NaL+t4T6gKj6zDphjVLzWyJ6pi
3/UuUqF5RFvhO10n9SAZJvmGSXcjfTln0S037ut1Qg+qL+xQvlOGbMblXTTMMnJZadXLjGDmv4br
QumLJfLRuFICZI/q3fvr5OqCRDuDlrI5mBxdvP7VBdU2VWBW6y8awQ8fGonkUSamdc80p7lHqHHL
gfcaIgW1gwNhgagsyOGaa+BUuLYi6AxfrKoUDVMju+OI8iCL+L2iRBUZyon9KmfX+WjaPaxz3ZDV
owKt75YxyjX8sdwKv5vDhv0ftcDlb3cshJNNOoQvZtlL3G/M8sF1mxp3gxJ1lJaXyU7XSmUjIzX8
ki9Z14kmjK/x1GvPtTtjTPH+u/jLDVngpwuZjHfBhHnVS04Gox+Xc/CjhuPCSWX88aXP8RQMEgsJ
Gx5YbbJpYC+BTekzhuyRRiuSeeyall6r/3VDfcuG7OqrwPbIWqxnf78rpq6XjygLPa8RWpwzdVHF
6GPw737r2lx+NePZOnGovE1WaxzQ/6t3JNBb9Y1Hsl6emA1CW2XcviwVZI2rV+RNemjlfS7OSpPU
8T3qEpE/OXXptgfkd1jSOrWFxuv997A+pLkoXwVKSsRszFLW9rdlVCZFmrvuU4ZVx4+uo1/et/yp
vtdVaoWtPRai3xmYjIsb5cEaS+acxLYKnhgei8Dj64NK7QU0NQUUHeqK919IJMiHupo1c5vqnvS2
1pwqX3IsI8wAR/MpvrEXrBlceBmieMLMCxUdpD8IHZdvG5aeEEi2o3NVNuO3UVfQ9pYz4ZhGm2df
EER1e8+MlDPpiynqkqx/rfth9l1K71uo1dU+wb0svpYYacJeXnDmy3shUdJs4TfkZ61IpvvFDG9L
/5QeQkyjjsaSb+n3nheFGJu0xT505+zTIObQOLy/Fv5yH4uNNI7oS/mCpG11LqSJZvSSydZ5GtTy
TkxT8WCK0aEDhJb0XeBV980xx/bFKF3lJ9BkhIDZunGYXy8LG0QLPi97JrDcmsPmZdgGpPlgnXtS
marALvu0QqJgqq9C7cxpE5t92QcmiiHbJ8Wo17fvP4TrD4KiCc0tvgww8zH5vXwXPe6l6dio4xk/
j+KcEY28m53eC/SwrPa5IZU7HtGtQmB5sH8Ca5z9GNBzIpGHgRptPUwkHscY6iLqz203955vh6VX
+zK3lDswnXT//i+82me4DM+WIlnFLwWTlstfmMAUEE2haWdXzfvIx6EClKJow1/JqBItSCzUjTJn
vbEuv8uExgFLzGB2szbZJ/G2JTwcGpc5z95hHObygx2PyfQA1WK4Yx1nn5heW1vQW4cvbM5j98ZL
/dtPZlenIF4MXnG4u/zJhBNqlVAb9TxjoBXuQLuG6SHqMTQPy0TT7nLmZ/mNkfjVQuZXQ6Pn6WEI
olOdXl4zgVNStNmknom7SLB66eb2AKjSm4HqDo5xAj8q3sACwyIwqzD+8f5L/sszX84StnRgFhqw
1S+uaNULJ6yN8zDTgvoo38TnenHrzTpMiw6cXum+jMGnIO47AVZfyo1HfrWkjYUuxwjLo+BYPEUv
fz5jhlqdFF0/z0x+uo2Z1Ip5l2m4sgkvjJIbS2wtslmqOYpINi6dn70o2y4v18YlJlZoJc9liqvf
pmkGC7Z/V5nyBP2gq/Z9m2EfUoRxZyBMtKFiVlY2Kv9BIDEMsOphMA59CbcsSrwE21lvyHPDH8wY
wlLQmHVbHLt2UmsHF1Ar3jHYT62gSi266drpXb/W23iL0B57HH+2YbHmAbU1DNyhjQHDk7oeMPMY
3cTajNbSHHae2T0mw5h2N4YC2lI4X+wmPAtHB1xgL4GYsDaMbIekq5gj2ed8GgGbhuqcYmhloq7B
4avqQ9q+OMmdY5/U1bYdO7k3a7v81rvx9IYbzbCHL6reuqnlBaxuauEmU2EQ6rH4o12+oNjUByvG
BueslcDc+0SJhHciV6DotSB3S2XPA6/BF7Gy8LZ1pxfKPmIXS55TrS5v2UdcbfJIZ/DTgwNMQ0C0
3GoLhO8Wi3ms5rOul3GO4UocbpJpnIbA0Wpri+JY+mkWGpv3P8q/XRbR8eL9T83jrmsOpEoOBjKV
dnZwbrHuFFuQbUZCK3h109SDcmqhQu3aputujKj+8jFynrELLCcayMTy3/8Yfo4COSVcPvUMAS37
ZQt33sRC0cn/RsDX3PiVa0nl8i3CWOSCdJZU9uvTjMOu9OZ5UM8hOpEvEbygPujpy0ogvjzeMKaf
0yOUfbmJ+9rRt00kGVVoZSruNHjFJ1c40/CE4Y79NuiZofuNMtuOP0ZC3Qi7S6etrJlDvPSQsuMA
u5vE2WCO1BwShMWDX2V16W1MmeQIRsSw8N21qUt8nDi94pYI6S+7PO3LMhJDBcBYa7XLa6mBfH8Y
jXOdetE2z/DTso0G9zBhGPUBcDkv/ZnZ7i+ljM3D+8tpXcNCiwbtQLZPIB1CKBqXy9eapXk169DF
EVjmWfux8xrtMc3thmkKk6DUz8J0Tu4Be4dHUbZ9eTZo63tfAyaOPyG8Lm+IaVeHDucr9TQyod+U
VSaiy/r/Y5lRLntxw0TylOHqIDKks3M2B2qmtcbGdpjXqT6fQPVJT+xSbuSEis5Plbkwbhy918YS
tNxLB4U4gw6DL/3yRlpLeDP59ukpDc2x6YOykq18I+NW9wJmQRl2hZMjgPiTlkmyX7aD7WzmUutO
WLz13VG6orNiGIh4/mjs/hWlkq/0nia0oDIK1f1pJtGIORdkl5NTiynH9iOqysAO4SPfOMrXZTmp
b4TNY125ZCLBRVmLvDJLNqpR5cZJqRyG51nby0fVCL346BU1iWlBHTrag8cGm+NEn7gKBlxzUdy1
uTUat4rH1YL/fTNL6gzMLyBs7ujy0aqDh6tk35pHfOlMUqdLCKBEUZMKtfjPu4X8H2Vnthu3sUXR
LyLAeXgle5Rkyd2SbNkvhOU4nOdicfj6u6j7YrEFNRIEyYODsEkWazhn77WLp5Rw7ljbpPDCLN/o
slwmQR4Obdf5TaYLouS1NITLKuzoBac0HtBORq61S9DtshRbIrstehVVrQ7DD+Uomm6VGmZeKLeI
rZofuttXZ1SWMAeywhPtnRIm6tIn0qci9M02oxuXiKLz434cm0DzSuNBjC545rxPp+gOIFF748Zw
4LbAISMRGBKRJ00lxuVL0fVTuStyojkBXbLnF5lsol2kafX4jC0j+SYkGtiNgOX3W3FQjNxVnRlj
Eekq97ebEGV7UxSt/KcI6Tr47FjIxyJ/3ij2lcfpaW87Sn2bVxb8TlHonLYzDMgHAGt4GZwwRVns
A+dL3Lua8iB+4I4Ows7Orcm7pWSkNPuhcbRjVntVwg2actp+PqvoH7xh1OZLiPJCNLkAzhfqZMG2
VeI7va1FehxEWtYaNALYyb7X1ekx1ocwuenhZCwNE9WN9do3rXR0j2UYE2/JbCn0beWKKqWTgyni
j5yzTn5JRrqmz6qSu+0rGu1e7GYE6fURHmn2mM2JVu55xyr2Zctu52wzdtlIIJ+SwhwMtCTU0Z93
Zv42nzuuoDDkpbBSP7/9y7tH40+FkK0rJVm+/vfjuyd6tomE59066Jv/1K5j7e05Ad2mmeFXVeEE
50v6N9QE4tK7Mn++JdT9tUni4yJs/M1oQW8IK+Lq4p4zRTNYYfd24FyAn0akA8J1IlTLVyeu0uiZ
HXzuQNTytF9UKKzkucNAbr9a7pCQSmC67GBsRdd+Af4QovXJaZ8eDNTgUrvR0mxKn6k8oYvwczeX
/RjEVq18Y1TNEJussIjuwyZWkw0gRZfsvBlb0Q7RfeZ9i7TYe3DD2egC0fBVtpxRIduwhfCqe5ip
VXboxrZ5HbWRPv2Vzf3bM189FnpWOPywlNFgWT+W2Uo5ztaqdTv2dVFhbIfs591rVtNv0U403c7g
ILm3irTM9rGlFC+mwsdNk9K1mrkGQoVq/E/TxnZyo1JlTvyS7FXlh9c26M5Tai7lzsErr2+0mpN/
GhRtqvbnsXUboWwrAJosoiU2J9xgRc56Ybmp2eyRmUfFBtOXZ/+0Cs6Rj1ozutUXN0uibuN0accb
tNwJ2OSYJuaxNTAkPtIMKI2vGcRieSfwdaIniMe5DgYtmaytScufvWdR6xrKB3cu922phsMj0Ece
q+lI59QWUAPuPSdLzyXKYvrgoz21Nfb4ugm/Vyk9NmZYDrQkpLqZmb7YoQHmoOPLUZ5RDFJREuWY
QiNukOeHJjIQoGHeBHWvVOr23yTJXMB8NTv0b59/WpfLMvJNKlw0BdkBXy5kKBQcdsZpfNdUidn/
48lB/0kCgiv3hKpGNWlfs8aGrglL3fFpjToB4CoIrnjXUwuBgF2CA4yhfM/oYDQ1usmyRJv2c1RZ
48ZMycCBxucl3yalHpJ7K3Ir59Aj+jOufaerw8zynbLbwjHMdofcO3c5gf210Uly1YL/0Wu3eb00
UOysdX+Bqory33Onl/lvzU3L2BdaOG+hM0/JdooXS6h0+JI3vaPFUeu34dTpX9igZtpD+yYnTlth
PEcw6hcmVwE/7GeVWNJ5jOKMRc5Sh8ZgPZ1j+VJ3uRP/bmLZbktcPaG39ZrO9AJPpKy7bjSPjx4l
ngRfAc33OmYbeGWT/8E0yW8iMtFGBO5iwn//BPDcuLlbeNOtjYqww37j9V8NxTT6L0weunprthLh
vSf7pPuSCnVOroWprc5Syysg63PpnFFIsS4cBzRNRnpbUrvtbQrVXzKhRl9asxcy0PJQ5SieFtCd
YBvP7e7zYXx5ZbY++A3YldFmRpT9/taNYeDI0bXpnSgKdDN52wZtNk3PyBs6Pcg9Z9woINm+fn7V
tU2dG6ZCjNN/Mfwz8Nb1JGGprSHwpN9qUSFbeGhuZESHkOxjEqSNoaxe+oa0gGAwhjoLgCIpFlO7
omi7QhW6223yfuqG22ZKx71LFJbpq3OUylNZl7l+ZNwORQ52txTRf39eJmA+jBLAAbFrLEPpr49F
1TI3jROp3GIldLU9pEYVA+NMWtK5QqPP8mbJb1rPCnDlwssYfL9s0HbjdI+O5Y0Rufz5XxcuBtr0
ej/Hd3AR62FDF7k/mCpSkz2ZJfNBZKP2/fOXtLz61RWxofByACHyz7VYn8ZONSoiTe7cOO1HdJAc
95/VPgLTjdBntOS1bv/lZ4jAApwPUyrmSJbG97eIJKhv4jRhLJI9be64u8HcSPbN4Ve20G7y4Kqh
VqO47OLXnmCf7vT5DX/wiBcGGOyBBalD5e399TloOSmIBO+26cv0ZgyXczpLk3rq6Xl80fNwllf2
Z2/Vg/fPmCCJBXgAUIhpZY3bo7Wb14UaORx6NQc800i34ISjru1uFbVqm5c8EkkXZGOLhDQG7EYb
v7Ri9+tQ1060Y8s+tRmnQOjaj7hHwbzq6lTY1xqcHyx21APwly/MIWgW6wqsqgxO7dltdNd4IZtt
f1JkNv+Wg+jvlQmGiN8WCcaRbJFmZHlcP7gANhcWswi1h7isRRntsN0o4s4W+JB8Wy9i5d4rcxs5
yYTt7aCMhvWqhJrSJpuel1DuIqeQ0X/rEDLvWCbyA4xO9MpAHqymu7Jv6rmjJ31XjZp2k0YpcgSp
JrFySOJcE52vGGwttrgqy/qaA/yNGLF62RZrLIdfHiK8tNX4jqu4dTUlcW6HNB1fLBdxXumjz0cj
7NRDxIQ1C9UlkkeE4RKaTT0+MFTgzD4YnrALJBqk6XGCbt2yBerL4tdsot97TumIzt9IU+iRJSqJ
V/1omsk4WHYmofiLIV6O9CKCTrX1XKCRwTgXJXJgx2m6bTd4ynjXaDgnfreNUiftQzzEXdduY0Wm
ZeRPdVbRIxqkXTp3o0Hf9kmSenAEtlabu64AQOfrubEInYny6nwgr+UvvtOefQ1WQjuIqEz/HAw1
GvNd7XYGE+bn3+3lGrZIspaeE10R2gOrOTkD97wcv6M7l3mq2Chex7nGjWcV+XFnDvu5s91NBjgo
++8XxqrFQEIXgfxjrUGD8MhBKiJvgmZ8n3EAITuhlXHFT1BaTpNFkd7hH7l2qvvgZLWASWhB8Tma
xkWymxMX7MFlON8uAmjHCdpU2u1ugtWZ+1Xuyj/qWKehL8G2ezeh6c5fWlGWYht2g6kg/TZBGg9J
6t6m6eRuJVs7Z6mpaeFu9sCiY373CqDbKkzJ72GWwa/qumLqvrDt1txDyMl/uo29KbVv5WRJ8Suf
gP7fKw7IpvPcmNkvOTYUKJRmgJlihfCshy0FeQD3m87MwlJuACpdQ/e+LQ/vP6+FLswultUDw+9b
KeCvFXKpsjtGqXrojqsUlzBt73ZjiKyczg0kl298KmwHIFd4T5xqqh+gxqU7Eqqezh0qYir65b4s
U+Uf1KZQdz8fox/8Or57g6qiTccAx8G6iidp0Mehi1U272dcZVAfhvhoagknJG/OXGcfaVX3ZYh7
O3zW67FgV01aR9KA7cEW9+RhkjU2cJkS85ec6jYx//NgpvjKtgZHEy5QvqP3q59wKK2OeCzvpDWk
N6qb4kpoW4450dEUDJQ9ocWEtJqokcv2yhnkcuVdDsM2Gkd94UKs5RPDJOZMQpEnCaJz/yUCBpGW
0yYHuvQ9gh67TszdlfexLObvRwukJCr79HGX2IK120R30lpPQ724s0aM6Ld9Hib2wQsHd98m5QkD
xvxvBvLLB3o7PdntgPq3GbzqpAK8q4+f/5iLUjMr/9JgXPxTeFHWj95JnRo1cUPB1p7VIchcnRSh
VleK71EEjDdATgYSjjhZdLY3SeWUv9JKM5X+ys+4gP8ub57qHftyzImXlWZUcW6t5524S2epTEmA
ZlmVG7al7gjlxRo186sFFeyhBy2rBMDqrfzUz40kWYfuIB4KfzBGNya/QUWg+thUgzRtGAWhUJ67
XDHDE5OhEh870F71YcFpx19nxGT2tV26fTGgWAtQd4PhXfxMbGHfD+acRZPE9qS7i0o3S3/S2IjL
MwpEF+A8PdUbEwVkBTiaaRsiKZA/LAh5Mnwjfj3bJbZCdgdLlwYYRKEsXsJBpoIWMLU7P0K89OUj
+vjyrNJmgxqRz+HPMJNO5De43fNNVRfuc+L0FZHR2sSqQ8cydPZameM1AK7RJGa+Aa1vDjdWlSX4
9+JwXLACKdsDsRHEPxWHsA8LF4qBbkU/bTKV5MZUMtXa0oytQNaEMcfqWe/I7LGssi/uIys3PHrE
nvkzHFJNuRGjbndnJR/tZV9mY0zAweMiWNb05CCsNqFvmSGrOPZ8Ho2vDaYQfq3SMd5qM62Vow0P
NDzEowZvz8p1tnVgQR2C0gUNsV92RqP8LQK4jmqfQHXcBbmduWjcusHNle82hG4M/bHRghr+/Hu5
WPChMi2nRrbNCCGsdWvGAuJuESoT3Sl2qfWvsSVxqYV4Mm8ITFKgmcXsOhbpxLVJ/OKEwoVZYWgV
OBzDmKveDysR1/REXGTu07xoOytLiQ+dPejNvwQyJN1N0mi1c2hBW1fBxIz2ag2l/WPOm6wVvjpm
3vQjsjhC0dFL6QYyyyVV2VMzJtbgJjI14mJ9AS36NWYluxZPuFYpMrEjJqe99qaXhVK+khXoY0bz
Ti/TO0+h8LLX0snZGJOFp8JowzuaNrruk/obUgfMh3xfULyJAzPVDJ+CokMwBlj6K5WXy64fv4nJ
DzcyEw7wsdWqA7RCFW1eFHeMeTER/GKaKXryqnXuugiLUEBAC9sFQkSMXRc17WvphN4PrFykYypG
NfTfPh9aF1MxJlIAhEtq5HIEXTeXKSfbOPpC/U4FFMxXHefbuQfVg0PM6V6khT2v7QB34sw9pIkI
z59f/s0/+m5Z4vochMBQI2jivL/8vr82MSOwWDYGinenS6j/f6alG3ZiUA7Nju4YdirTaesF9pzF
9uD4ellEuRFMJaw8YH4WEuRm8Z1VRkpNzkj05yKVineMSd7NRFDrdqJl1yra65WUJwahDX0GJtVL
jEBlOLEhUl4YyT7KMxgJ64b1YmA/TH97j5ZKXAmUuPgKXdS/9EQxWGLhZNV8/4xAheK27Afrzhmh
wPVZ5Ty6uZhaX8eZ+YjfHJtcgSb5oZSxc6Ubay7/83cvCBTdIvtCDIQJmJVydXGCjEhs8Yw7Bq1b
Zkel0+pvwlQrUn0GNyIqRThGjDygrBHZ61sr6VIr9MepJVbHwYeH75MBgA+SPp/qx+SRvMbCnaov
dT5k7WnBA017LJA5JAwSufSgBWx8Gho50iuA+m3Egat4/ZyB5cmS6VFVFdP9nWlt9sfMyoS0KT2R
WaAVxhQHOlkCTwnurtGf4NA5W3LAMSwSdyS821IdK52EMdl5eI4wNCSIgEy9sdINs5yibSZVLaMf
el+1d0Mao2zwc/SMRh9EBHecRkPDHXxl/K+ndmYnZiYN/gW0ACR9q4WbjiPF6EYtb8ZWVhZCJDGT
/jM76h4ldX/G2Uq8l7XkO7Fnup2svtjhB6wOak1qFsuF2E9mq92YWuye03KAmW4TaOZ7hXftFHbx
S02Vv5YTGBtWdvSrtcC2xswtnaLFCZpZBwUv8D8VfYpDoiM/q3W1Igot/v754/ngmgsKkRqgu1Tm
1s1zChfVEHbKcJM3cFmSsZZBqOplABBgOGhsifzEcOSVIb+uAzIbIb5DyMnOkPq4syqL1WmNXdtt
+kNJI/7JckAOwuQoDeF3Ks2YKyNgecF/f19vV2P2W6YSCGnu6rE6wlNILlf7Q00yJOW3MlH9HrxV
vZm0MWaAegCu/uPRZ7nmUpdBXcGoI/3l/Tcd6XJoGuJDDoj2re8AnNp5U7tRVt6bKNqI3VLa/KkQ
7POuXPijR8tqzFl16cBwMHx/YWANXhhaWn+oRNdunMGq5h0O8aTz0XM41yIqLh4tVWc64EvGwtKv
WlMjWhvxUsnB/1iYY7wZMzvdegUUJiLBX9uas87ng/Wt7vLuVXI9XBpcEAHVksb6/u76whuwmM72
oYV5nZP71ExRj9x5Uel/xTFjDoHTz/b8YCdTfdNmSm3f5cSO1F+boqXo0Mxa9JNVUE/geCkKCDZh
IF1JPeb2jW6n1g9Xy9VfDTPauNUnqFAbe6jSpzLFjbNlifW8Q+KW+gnaGFTMrIQwcFe2nj0cvCQv
4mdvmmFt7UoRYu7eMuDM8HdCXJr2K249RAxUXCsxD0Gj9iL/3VL8wh3fRBaO5SK1mhjAZUUBsSyT
UARNX/S/ddhzya0K6C3fEeTjRN8zzvz9sUPHtWnIbIuOROHJJjDMyWI+Z5bV7wZ24dvSRe8VtI2B
slIfHFk1CC0MjeNXGWM3L6eoRN/sSNk+OamXVX8+f1kfjA2Kkh71M4/drbqOsVU0k4MY8IDjVEXa
/KTHqYb2rFD/DGM79/f5lOlXPvSLsY8iYaFMUMTCPGOt8fVeItlrWnlyzFotv0d1qrU79I3qTyUR
SbX9/PbWWwaiUf7frzHAbLNtWH3hRVUJiihTctRJCTUorFC0BG4/btyQVFXkm/W27ABR+Z5SXLPC
fHCjKJ0W9CekEgoNq+2KlQxuWOCY5iMfQzrBunoTabXxxZx1+fvz21xvTrjNxYDmItVmfwJe8v0X
lxNux0mxtQ+cYQa/0auUMBGS1dIr7+6D67gooWlWLptVZ00P1bwOCnSVuIcIvIL5XapysG6K1lT7
azPkxYoH+wQ2BxZQ4gaYSlYzZJLoRFMgyzkgOw8f6D4PZzVy4W4UZT2TmpvTJPQGmf/HVtCiK110
/uys8RhfaO44iceWVSPwdwroRjtnQie68/RGfs07yAOQQkVbHT5/eeu9/5vUlHLwIjPFxUQO7Pu3
Z0ILzLou1E+aB/gKx7iXhU3QubNsjxN4WOOxk+mwH53aIEBNscovHqbDnFRjS72N4tmdtpElBovK
PdGNX9JODg9ZVrr65vMfupor3n6nR9eKIzDCRAp273+nFhG/Q/a7dmonR/2ml2GaBlk39gGTdF5u
WrdNHj+/4urz5YqU9mk8LYvzApRaXZEapIpYpdVPBM3N0UNfTt1zTEjxtBkdqQnsZar2A8JwHB0N
pzO/fX711Znw7eoa7UhsyEt3YV0qnIQ0aup3+qlfAOndqFm/ndCSgVKChVOIEN3ggvZ2XY48oVPs
+cq4uHzcFLMprHN8X+h83mpHxF2ayMtn4xTVBMjIqiaS0yr0Zw9WsBbUrinmK7PlasZ6u2H+AeCI
mgGMnNVABBvZe2TPm6eQYJ0xyBwTAEqVUvEwk0a/ogVYfeH/vxhNXzxaPGTOc+9HE9ltqt7VpXUS
E/Xx+9ERyr9wJAAg24Y6fiEdMGbvJeTx85f60T1S4uRvB8Ocu75HHmmqFIy1E72a7FVR0H8EVJCc
GxOK5X88K7zd44IL44SseQuq6v096mAqBoFK8USdl11tOirKyZah+gB3E6lQjBlsU3X9eKXbqS3L
2l87sLfrLq7kxRVgs6VeLXt6nNitXoXmqY5mjywFE7R/2/dOHViJMW7Ksuj+6QDQwDJQSMOdrWiL
PUz/8fmj/vhnkKu1oMGYx7XVK1YqSiqj4pgnaSgakDQj29mAoAGRRaVyq4nYvrHTqf49xYl7j9As
xJeaXPMrrEtNy8NAbMKqqPGZ2jSy378EQtlF1bCC8hK6vjlqEySgPXiNCMFRlADZlIjqvs7ZaJfY
YjIgLt4wzMuEEucHbMzN9N8WmeUHQZFjnaYlDWt0TXcwW7PMszYzT02RIeZrk3gHl1vfpo6X3Ymw
bq/M25dDHlYcux/45lyVPtT7BxCnGH5I/Q2/zg3WBL9ri/q7miOtL6lNtFfmkMtJkx3IUhhSDVT9
5tpL4FE6U2q9zk7aWJf9g2jT2diP3SA3hq3ERJi6iXQ2Zdw0P2zCfl48VULAunIEuZxbaIpxCmHy
prx44VkXVDeVypoqcs674pXf0wfpMFApy6rCnfdhGOm3WUgcz+cD/mLGZp5mtONS58wMz3X1oDUW
JRkNwELQbYzljn60j/X6SAxb3e1qOu1XbvPyejTA0TcvGnYscuvCbgXnf0LWG56qbIzDI5GN8QsY
gjEGnxR1YpuZ4/zfOnYo5rkkD3SpfTCDrjfUJckAMJtc79RZou6PlWcl+yZ3SCuurXIc9upsm9cK
jesC9ttFF5M1Z1hG1oUXJ7bp1ORVEZ1zTY+I5CGArH2B3OTOT2M3mumm7dia3uiNl3+hcIDzePLI
GV0w3sV4bETTNls52LFy5cO6GOswjoiJ4PC0eF/ZEr//sLx4smrsZ96pcET/nLVEXAGBcuEQcZQ3
H2STcUqls5ufSlmUHLqd5Ioj7YMRgOMd5aKK35ieyOoXSK1oKmOaorMkM+tGjxL9R1gBwXRFG2VB
puXRtXbx8n98t7Rwz0BZFlouUmYIn+/veQzJCwAf453Arc/KbWXkxTGvXZeveSRoPHPn2tzECZnQ
AeUBuluff2IXc5mJJQYABGecJTlqPXfmmkTxBoHrHCMxSndD5uT7DlxuvLfoWl35vi7vlfzi5T4X
1ZCFyuD9vUpDJGU4NNk5VRRxrFHrPs1WY/zE0/fiwZLbgd/ETwBTBejI5/d5uXYu7xTCKPswBEvm
+tpGBSrXgSZ6TkErfQPPa+4J6VKPYlDaH3ZsVTDukGyIUEEUNJTJvyM0qysf+wcf3sLtpUqGhXwB
ba42hKVN2g+cdudkdCSCtjTFhXhMxkixHlzEH0TVDzAR7xMc90vI66iEB1Mps9HXmiEtyXCK9bt2
0Of5yrB/Ozu/H4XwPxBWoMV+q8qv1nQFEnsdj6l3Iul9ir6mkTPQ+BiieUfyXFXugNVPIbnBkdrf
unaXNAH5Ot02RsoWHVySXECApUOYBvjiUqB01Vh8F3VT1beRZWO/IyIVeG1KJ2DXO974L/Vn+VXA
nJ/PRPrVQ0BLrKm3OWX585UXvxIoMNlxmF8WEaZXnVVs9czTNJs1R0g+MNtVWtLxDCewwehSQHIE
hvokIhxAM2E8gC26zScd7bjTZneOKq/lVVwso/wUfgg6RduE7bAudfesOo4djuEJ8ZhFazo3om+R
rbXOtlOHSPqF6yIUi+w2ffz8IXxwYdY0ClP47ziKrOsMNuT8KmQGOnlWq5HioufRCx2ATO7heBOP
ls3yKY5iZb7y1V3OLmzIVFpM9JkNbnxV8mYeIPI2H6OzEJZWQMzXmgBpeKMRpTqmV+rrlxvTJZMD
vivVDc546vqA59aosyTA73Of59EfZEldthcyNcTDoAyetZ0ATi0xMTbyyQLxa/UIIUqpN4aWNcam
Uxvlymf10aTDaWVZzd7kE+tzgxJFwmykHZ+ToXSeaxbz+75SsX5pBijUTCSNX+TZeCwKM8ThpMgR
rV8s9p+//Tdo0urrfuNnLB5c6mJrBTJqYAhgIvJOg9KX9dFMlNn1CW3QiQ3CLDlvi6SSEPeSrAWy
KB3rJbI6oIi1maf9YayUMnwOjUmEvmLmRAmjJo+RizfOg06w1lf8GXHh51SvmiCcxvJxInHBClxK
s+IeztuU+L1ZRF/mKM7/OD37DmrcpXHXevBfd1FmpMmjqyZ9HKAXccE5WgDZaBxk0PJBJIf2jaa1
+dbqkV7u4lpJpiBs0HjsrUoo+z53gZtbIVh8nL1q6G1A5FTJb1LRGyrmPTk8WToZadBJxj3xI11H
eKSldbG/qDiRLHlDqvpsb8uv6ODldCcw5g0butVxc6Nqs2r8MqzcnG46YerTdiS3i2iN2K0QRybN
/EBSp/Gz9koNs1WWJs+fv7y3Q9365cHIZuEACoizYrUJln2VW3pjhydhltM/Uzk08z52FdveoPxP
zKAi1wG7z4Ql0S86gpJfdVayiJx7r8h3WSda6beyEfcmENfIl27V/4ZV2SRBFlZdfWU/8dZqWf3c
RX6gceTnuMBPfr/GJ+WIdyXylFM8l4Xc4AvFHlZF4aRybSuOb6Uu8+YhEp3q7hVUZS3BPQMHma4I
penX0FM5U7WDIRtfGXvV3DK0ezpKXRr582Bor3OoMg6MXK1/aUOaPTqFmppbSKDquNEELLstBuji
waoJYd8qyGu4cFfgOgQsqjeMcpmZ/AuIyzFveF5+Hcup2QqEE9e+/2VDs34YuI45IqIyXZb+9w9D
pR5D/pEXnuhgG+ovFjrCSHyMB3FEZ2qqzZeSnhj5vsNUqveYj70bL1GV6gYHmzpYQSgJN60o+lw7
wl7uc1GLkKFlcm7GdWWtJmZbOGZlT0Z5zmictw9GG88/Uuw5yT0aZ+uAf6l7/XwcX16RYixVN/b1
9F2xQrx/FPFoiLrKvOKMD05Xifmh3ToVjmz9qJvoLFXXRMUfXRBmENMdTUk6Msuf/6UAQaVFjT/s
6nNhD+6BFZDIlqnPk39qRFbaXu3Cujt8fo+XyywVdHTErOMfFZ7zSCm8WevrM7zxzvJNssy73Ji1
oC/KNDD6AoRnS0/rymUvj03sb5ZuE0U/OOfrbUWBvcS1Eqc8D14TOvcJmOYqSL2x+YfgImzPdN5n
D8Ty0vCdiTS20aFBUO6vLPYfPHC+eA5vdF4g6XmrMSUdmegtO5gz0DDCazpEdsyH8Q/bxNddsRe8
spv+4Ho4kunQgC2k5bY+uogxGhS4T+25IkZoX1ThT69EUgaIttuTZRifP3+5Hyzm3BodWIYN/MqL
UM0SRNEwTUZzDskt0HbpFGPgcaGWh37eGtOuZb8Rb9njaPqtpJzMoiSrPDlr4yCyKyflj+4dNxHT
45vM6o228dfgVoGmEOog23MUhsM+0uf6zsg0Y8aBi14CvfM1TOxbU/v9VLZYGtlD8hXD4VrzO2hU
meATetSfiUmAJp5u65X62Ogd5tqhlJ62fYucqou4tErWEPJGHMAPKlDBEpWVMYhATxsXnrZaKgbs
d83B+w4HlbBCM+OE3RgmcbhRqZaB2s+oInqmkRhHW2/8MGSVyV3cqhgoBxc2NbLPqrO+eqNzLaD8
g294EUzQZ0c+zee0bGn/erKemSrGaIv83LR9/qTGub3Df44bIjWGm7qesyPr3vHK0Fomv/cPl27I
4mdhq2hj5lstmoWe22Ubzs7ZBBZ75nUiYtBH42cztPreVrr0O41ksYu9nicdRXZ902iaogchAqaC
bENt+s/fFk0inQwd1qyFyLo8pb+ewuSJxOkQOZ8jdG5EJk+2tS0I5xrRtLr6XZ2Bvbuyc7gc0ks1
GV8P/Qsk5ReunqQeslRmzjnHLqMAYocKzEOYnpMUWAgu1na8srW6PJ1wRYP0xKXet1CX39/kQLoJ
ejeumIXz/CNOhBnk85zYftuUcvv5K8ZPsn7HEGlhOC7rH9MW9/n+aqibGjZ5sccs7cz9r9gUAEbg
ciNmfqUK043dLsLGKwFcikQnz2/IYFdHcR+Zz3zZufcCfE7pVJ8vqplugZQqpC2EXZofrMrO1T98
b50NISeV7qbK0ND9EnpIMqgVzgjSUlJ/2wN8guhmVAkqRGUo2G+BXR+P6ogt8ikSRmTeL5TZzK8t
DHM8CC3tjV/Up7CC3Ix6PbHPl1Tv8g26KmW6IcVD/6JHRWf1AXwnFUq/afU6J8rJ058VzmgsBBQW
njjjypmYRJOETqswwh0BNqRFY1/tM19JQ+e7Iw15v2zos0OLJGVnDWMsNk1K4Xcz8D1CMcGaTv6d
ooJKDQZSDdVnzK1C9TO2nGFQD+18cpXGc7a55cnX2CT+cuNalfpQiEF91EZLm2zfKk0ZHtO0qsM7
O45cpLqJZp0KN+xK2IG59t0qs25Cgq6FX9NqxDpZQDhoN5Uh9D/sRy3jW8lnWN1WkUWaK/695nUm
WeRX21M92/eq1t3yPStQbLCvz36WVVPy1Fb0Ww2y0F/IjWxOiRk1U0AbKTwXGfUoUKxZFhSSKt2m
avLuFgBrlQZJMzpnG9D/tzAa5FPmZOFvmXla7lN8L4uj1KPopUaU94fKpBZuQfQ20SMkhNkIioxz
gJ+D2zACwshEfl8aMhzuU3WoXuHucIqatJTqb2N4MSkBORklsEP0KdpPlAvrTeJ1qgBIX3avM0YZ
9zbW4rQh0c4lL4iQLy/ecUiMzC/uHArvhPyA4AAqSfatq0/DM9XOKt1hQC9v2aa5XtDaBHuwKsSQ
X6Zkak72XAqxxZ4VCT9N7ZogevbmztkhF8zxVdA6Py3HqX71tT5k99xUvJkn6fbbGdn+DdrqQvfN
Qe2Hx8nFo7eZZ2Lmt22YNX/qEHom2z11mIMqdPr8uad5qBOrUIHKN2WnOU8keYevg8nx9hHz8Shv
XTVTmsCp+zDexwW5thRkJtluwqaa5qDGYGoK7AyWYJjTbPvVCrohQUe/u9imxEgun1dEYHCSCG3c
9HTbCd8bY42zmFdLFbUMbaUgVRtgyrYutRdZko3wQ6sbU3+IYKH3jwaP/4UKTiVfzdghb9MnrUCv
jnGUD3eq1NrqZzSgzj3RiZ2pqw2ImLfkkHfO776L0uHfLk5M+76DmDnvCuAUk1/brrip1MQb/cUu
YvCKYJtaWec91GbYWrdZ1Kojxh2JQ2ZqieYOhmng1LQJyRa5B45oFTf8h/lWEMcx2gEsRqqTOXul
BSXOXuHghpw4vxVWFhMsqNaCnPsGbfUsxDT7OaJH1beiYnY202w2zhnqXlTxfrPO3SiF2slAtM3w
0M7zrB05/ih7xNuWt8fvihRNRDZJL0k/JXJXeoIERb3JJ3DF4Eiioz0jPnuSZu2199xvWD2nmEI5
TeYtJD2t0e2v+DEibWsWovgjFnnplaXyYsPAqo2KY9E00HWnB/5+Xjcol9SkVU/oaXTrFIIqzfCm
hLDjJFaKG3PGm7YP8zC7pme4WL7oUyHzJeqO7TY63+XP/1qj0Z5FruSAd7bzUvknq6InQcki2egk
dnX/dW9vgePmmEjzbzm/rVMVVZOsJowxLnQRWe2qei5eY442aOQnyzrrop2ubHAvd9v0Iyw67twZ
dAA0FO/vbqayBLRMJ3oGJvQWiZF6/z/KzmPJbaNdw1eEKuSwBTM5SRMkSxuUwgxiA+hGxtX/D3QW
R0OqhiW7vLKtZjc6fOEN6ViVv+CkGHeGasYjDANrZ8xOP60av4tkOPb2fx+/2ueZFT1urJuoXXKr
Uxm/QFHT5BRwlcSTOVmVGVo1TTCjq9IfWlVkW6VnpFIzNnMjpioDeo9KdP/ckYJDge8QtWvIdcEF
nVBUYD5xHCueYALLaKtn5viqFR1Nilzx8B5xKjWv5JOXhVQHJUICUmZMQku+837tsYxDy4tb4rGx
0iosHGxhMk/Gt7KRxAaY/dV3A87j/npqiuZHXUVlSLl7AkxmU+z917iQ87WIs5PrEIzCMnz/YxBr
o2JoluOjPyCuOWVGu0JOoUWpwmm9T0GrXeO2/+Vc0QIkvwMqBKjgHN4LUNqbi86aHp26gHstE2cv
rHz4PLVVdE0Q4PzyWDYY/X3KIYvuJIoA7yfnZr4WxX5cPXWOMuN1YLUBapMS18zAy9qbpFPqgf6j
eP14X/v8sX/mGwxroypMNx/2FV2Rs/A+GWoU6ZRZP/kQ1KL7qCzZTxzE5stsJfGujvsqXouSfOvW
wnDoy8ejny/wMvpiccLBBv1Gy/d80k7U14g1PlEEQlNelJX3CaGz/uA2PXY2Hw92nlbAIKLEBWKU
iBxBeessyPfmPLNcaFdP5tDqI4ZPyADA3h39DW0084cd10lyZUjzPNSnk09ajrEgPFBk9c9roIAr
BzQKAvksNAuJ6HBRT7PwSio9ZKRyKeI98pCD8bnSR2J14vk5WIOXsX5UsUnnU/mxMa0QOvNQCkp0
xNPiMfOzLRBb88axIpcH1oq1ZpUIBOnIsPtgW2i9ymoe1Xj8MoHH/Fogc+c+fbyWl7uVeaHsQ860
II3PGQyBwx9p+mX73OFh+7agFG8UqcFz3o7TShsb95TOQ/b540Ev4JwMSPNo4elT6AFGumzmP945
0cV+PUPZesaWHEkrodAkW3VeGtNb7DznkGDyvcZ0V0BKn5TjHX2jxhmq0ZS1szA5r0PD7aZ6RyY7
7oOJAGcPtaQdHz/+ncs7//5MLWBX7igCWyQZz+v0qQMUJpeN+TSpskZSmTJJu7OK9h/x3jC7GSdg
WUm/qTKea+YabRVTarbMp1422bQtZ++XA9YsXRm9Tn/j3yfFPch8yF45t+dHVeS13aCH96SVGsZW
eVwmBw9LrenKk3N5JSxj/P84Z8kxoPWsGHRcOEgDpA85BQRCiBzLFK1p+AAh+3hafxsOEWwdj+aF
i3Pel8PZyatHf7ae0sosidbq9OQ4afFTT/LyWln0cl9Q8wZLvly5DHkOPEizsvWS1CTJiPLh66DV
kRv2FDRf/nVKFPQX2s1yPmEfnL0kUuqmymgfP8ejNHBt7dqZF5M22yrNlPnj48Eu3o9F92VRF6Kn
qxOdnF2qLnqoho9J47NV5Z1aJ6IMfpDzIV3ud/Z0Az4sfXbSrH6boV8NVwKCi1toGRzoIcRlGr48
1e/vA3AC1pxTingmYcJWMIC8bcHo84Mwi+Ii2rV1Xh6MyJ0P/z5pRBUIfoHBLRzb9+PCgIGD6Kns
OWlVRBcHE6lN6XXx84zR8XOVLxn90OluGtqOdP/5HQO7QAUFrBgUUdC2Z6N7GOFpVi3hT2XUSa0h
h602ltp3u5H1oUuaa+W4iyOyjEdUzaYF1ouu0vvZguqMEgGg8BkNZl87JoMh6u3YRQW4GaRAgvXH
i3txSlBPW0BXi1IWFhznQmamiwogURc2oSpuBUUTYf8K5vqavdCFDDV9+AVnt8SUsCKt82jStpOC
J1ZMz35KZeQb1t0WIr/Sj7HCU3136xYU0fZm5wbRxqJnRXl1cKWUu9IJpmPhpU4RFu7QzPsodVoU
X50a6RdseZshIeGd1HyUrizUs+8n9b7SdWVgnKR1YpX3M0asqFGQ0IdtSTLf7hADQLYABzv3pepU
9j1JGwQhPl7Ziw+JzBkvhkcwv+AjztskiiDOa5E5eJ5dzQOIMXr/GZhT7qTbXZMfuRwKDQEqqfgb
oSaA3vf7PTPMZgz1LlHPSHC3z0mSB+ZqSJtH7P+cbvvxtC4gS7QhyHmhIWGRQlr0W7rij7AApG1K
1miq524hn+2isSn23mAH1gptl1a9BXqbNQu0ZXZ2idXVT2D9Z0rm80idw4gagaxEOc9JudYbT/s0
6UKaK082I3iBPrZxJrTj+WcW+zQh8Jo03xwCtT1tg6neau3i65lpSSPvJYwacQXKcnG/Lr4YyP8s
VAki5HMhE464ylNXdM+G1/SIF+KqgvB93T2Mpqq+TKZXb2yMs3cZBecr2+UiXl6+HrxhTiLF8Yvg
3AiEjCMcG5/rhDIeuok1PXPcaO1upVJdNjuRxPM1p4aLK305jfQNYbFxQMFIvd84nSSo9OAoPxvS
6MYd2l4lcJQ6w5aBcG24K3Gh2RZN/s9PCePSOUTJgWgAGs7ZhlXKidPUUv2zaWE7HvJV9SN29gcf
Zs7XntQY52TXvFZMuTgmS3QI34tOre4RwZ0FO30yqqxFzum57Chn4v0FgiMMeq0Q22jwinrz8Um5
SOdpV3rgRhDk4/HgWj+bJTAjAG3llLxMoNRPqaQLbSRDdkOR7zZV1c61U+N+Uaa9o0bn7DumfCfV
0FzZWRclHZysmDA/Y/H85gk7+x3lKATbPc9emriZN3aRmiLESsPGLTRSwHTqOWluplrWUZjV0AdC
1Lu4Pnu3Ca4sydkX4BVd3N7JCxfBMYoKZ78EXURRBVmk4aHlZy3cGKCuILVUcjeJ7tvHy385FoAA
3E5ckOW/c9H3e9uTjiwq9jya2XrzcxhFtOlmNWOv4036w7+OhXEfLcSFm8CI58kuGhaaD3QzOfqR
g3pzPzromCOVrdZt7YPw+ni0s6uCVYQNSkQE5ZrjA3Tx/cwWHUcXdXaA8kVg74tgah70bJJr3Ir8
tWmK5ophxV/G4y0DpUwl4ndK+H68UuOOzuzEPSCE14c+uPx9r1eo5rRSBbsMw/Br4cLfR6TbT7oF
eMU5m6FhwvCeu9k5lNL5nPrSeOA9b44QUIeVcoZ+9/GCLtfcHynksqDUOgEoozOwUD3OhsvbuEPk
DROQHJTIGuEkO9QcvdpYXW6Eka4hiiDaGUxVUOyiwBLbj4c/vyh+j8+dz/JCo6HidhZjChcBO60t
/AMevsnXxJfFKS5H/SslBvHV77WWTmNg5ivLKf0bYevTLgJwehSzrV/5KWcP4P/9Erqy1KfcRc7z
LO90LJrNI7XtQ4ng9trp5ukn4hreViHOeE8JMAe1hbTyPkfW9vXjVbg8r/Bx0bnnPQqARp0LzM20
KxqiPPegwQ8/ggXEnTwR6ZNXyWs04+V7nn9vHlu+ur58dv/sGhKQe8iaGKou7Xo7dGm15iXE6XPo
hp07Af//eGpnz+zvVYU2x7oSOHEBL1P/I2RCi045+WSwnY3JtihtZs3Jxxx3ZTS6WquJbvGKVVVX
hr2cJt1gfP0oSyx4s3MaDxAd9E+i0T54aZL8RxNLhO7cjdvRavQV6p3GlVzicpqoMxDwwqsg5KXy
/H6awUwLTIsH69AXNr7YQ2quAztpH6OojHC9Ikl80DqTttPHq3u5cRiWTJ9eATMFSv9+2LiM9OXW
tbkO+3RnxNI5+A1hIr6J7qePh/rbDEH/+NSbeL3c8+NB3hs1fSvswySV/tbQyfwSZdSLQhxv5zGk
cjff4l9ajVdW9i9fEq2/33U40jX0fd9PEVnZUac97h7GlNAI62z/hMzGtKqVoJ8aXbNtpq7FH/j+
hCCm+MdEz0Iluh8mLi0IRQHyGx6FA4PiUCsXtRSYOkMQjirIgxDwtHLuAMLW+g9PJA0UJctrD3rZ
jxHC9qkDe783B5QwwCW4amXOFBvxByDjDJsyE9NGOK169Eqz+u7Xjv01zhYEsKVP+jNP29isTCOe
NOjC8UCHMnaq7kG3RCQ2cx8J+cVEu2y6GYSm/Ie+QoF24yVB7eztSZZqPdlRZP4HDD7tV7bPVzvO
ZuUVW6vv9Grdq3ruPwOWM60nrn4DOxSB6UWog7kRYZkX0UsFhArrzRKHnk1lGPHnsjK0eG2KtLur
rbIknWHCd33qGvUDcGnvoGXjSM80dQtvk/a2fCoITb57pvCeWjuaMZ6zAm0/qNh6M7Eo+aE7faOt
oL6VFRBvLc3CukCqMmytmlME6AHsUd3lcoNeYtod465JHoZZmO6d7wrkCxSc8Xsv1eNHHVWpryWh
FJoiLF/o2So4ZpHTJisLG4VqhZCgL14MowSuPOSD/R/6oopan2HMchNPUWvt/K6kHy1G7aeSdmFu
Bk06xnq24OSH/H/dCZVwH4VPoYIQZFhRn1JvCqIiTHKrv/X6AJhBhqKfe+tHdJBXVBe16KF2E9O9
TbKBZZ0xNXjqpIqjnejz5FbhiK1C3a+Hn3ns4OsKSKRDSiTWfmaegacKaKnia1xkfgH0Qimpf9KK
GvljpxBF8UAuZWs/ckvOx0bEfvBjCHKRbcfElGLd9xpwzEHWY3DU6ka/oaRGX7+ZJgl0qx1H1GMc
iBH3pYfpSyjMurC3hlvx9ijdqHZOAkzrHs462Lle9uC2QQnF+W5AXXhcpX6c6j9rA7WzW91D8H8j
6YO4b02QxsnKmfusu69Ea82b2BLOG1qpKNJ5AiUqr0G6lq5E2xjOfeSMIMt8d67yrYd+1hoZk6j7
rBdqnIyV3Vr2TYvNU9OFFKTlgLHCNGqvQgbzJxtbpPk7hfhqKjci6sQPZBWy9qs5Rdr3emg5PRLW
CUDfOpqqAkucdkbsBTtbSq9xpbqqxT4p0eMnmVheuc61qS9O3lRWmEvnrj7l3Gdprq9a8B1NSIk2
1544jYAfC7PqjwNUEFTVk0Z5P/PW1DxK4r2ntvg5tVMQ8rQlX/JMo56cA2tbmj+t81PHZV3ui3ZA
kauifBkq2F5PrdvP1n5EK/UBOKPhHd1Gq+WqSqfiVclU2rQZaqltsDqVPb+tKdoviBEO7RFjYrH3
8jZBRmtyKv8UV9Ug9+VsQBfnqRjqsEaVejoVWE80vygjpc2vXrPr+iHJazoYK5wR+nrvt07lrGzR
qUOJ4wNlp6kfphCVUtSetWDQkRRrNae+IZ22i/t8GAsIyJY1/ULuNhjX5FSWi3DklGqA3tFD3bCy
ZvNAE9X210bqGF+UGsqH1NFcfxsrf6zCyaycFC+2PONgNHP3VLo4nSJaWQUqTOqmi2+bxSgJ1ZwW
0UMDsLhJC5r6ANAR3bulfQnA1+2rNDhk8PJfSlRW3XDwYv6DwBqasPPcGORWxVbZorRdHJWNsx10
ANc8Ca2wUCcs2wIoDT2bfFNE3Zitp1bqnwMxa2o9YH2EQBdOQdTevFQcfEthz9jidEZpYp5RbsaJ
0bR3Ev8A+0bK2P1WitG/R0eFfmJjdx1IlcLus43Xsw4/1JCNMWX/Lu5XY1+NKLQiKonMujtGVqgo
AsXb2lFdjJejSodVDAwIwzly5leNpvHbUMTBjxEw37OrLOmsluyvAhMUjL/6LuP2sVCoPGVtnDzO
boXMex8MXBxFkgSfNa23ioOZ6JncIX40HzK2KS2qqIq+jHEhQQ37XfptzD391pNQNtbaXHe3iZn7
8SqZp67f+J02HoKgqf4rNOC64TCZtQcSWWthkwXWm9LMBlFNt5FyE4mayk03eukvvEhKCpCVVwWL
h2XBJYRwvJbA3bfn7QykKdjhN4wYSKt6zcA1TOcjzU2b3ycJHpUr4pDpk4mJTAKyyumK+yDJx8+g
BotPWRql81YLXFnd25nU7E+WrdFrCwkno+YwIoD+1k6LL5Wycpl/KsbZOU3tgLWrpk3ltzpqx696
Ip18Cxc5MLfIyKqbZOmBYXnb2nfNlLtGOHQu3LF+qdvspDG7N14JDDb0AIY8F5ROX5GwM+RhnL0B
tSnZ8FVsZOpJSw2/WHUIJIiVhTNMsZVVTA4ZtXUJ3ClC8ntv9SxumKMjfYv6lG3z4NjitncG9wU/
Kh0+pnSCI63k2Fm7jZ2Jg4rk0Bws8qJ2g39hp29UFWg4UWUdYL4ia+SNlfYFLHk3TZp1WuFPuHIa
mnuhm7bOcOtgxHI/kBPKdaaXjU4lUiwQM8tNb4ogDsatX5WudWPD3vuVqQjcX4L8N7L/g2izEG2H
5tEXtgdm1E+LbENa3L12vqi/thYiWRsKnu2efE+nSyKo9YVR4uSfRBrVHZBsvehDQ8s72AABH2sH
QaB7BDeGlxbaT8b9VGGNgMUWCWCQm958Xxa2D2YzwysvNIjoy3BsCGF4ccoKnVZcirTQzo3W4xoK
jJ+enZYDGvlDe9tqvvquxfqQ31j60LwagmpLOFco9z/pooDZ06vS/2I5jWxWxiD610wzxvzQYV5Y
7k2jjuIT/4UVrGqtSbywMZPu3h+hF5z8pBl+eX0MszBxpdN+Nqo2rzdxo3QqloWwjD1sz8Wcap4Q
h0xtozV36ey3j07SZSkTJGNaN1bk+1gTRiqiumDWd1NXg7JOVG5kYQs+2npFfqFNd7jeR/la1m6/
CaoGYEwF8vC15z1pt5U/Ikg+xCOYSCcfXFQpYy/+L7Ab8HJ0BcxszX7ug5UTowMamhDmksNYiSnb
abo/eaHqdJmeOmMqbeqOVlTui3xINoC8nWhXeI31OU3kXG1avIWwROom4rIgmKcnFJpHuUtHwsgN
7qUuJRniNHTXtNHx9iII8kct1QZrG4Md9Ff17PlwfA1QBiVA8ts6sKr42BgSwLE1GXa+7/LYf02C
EmYZEvy9uxVjmVUrkSSR5H1FWHud1x1fPaiSsj3CNILr5cCFSL5IQDUKdmEHx6YEDrh2JwI88Owg
IfYF+gpE7bVriNsI6eZoR7UPI7+0itLskKMjwUEcYEyE1ORQWS6nFIgVivRJ9ejajjEcEzY9kN9S
Rs/enGgqNLXY6NCKDqpfOCPl0C0cQkHH47U5Diaqzd1QcADyPEJQroAfgQMmfSjIqHpXbJogho3Q
gLOdgQbPhHSFRJc9tHFilmrrdWz6tZuOvb5s6kxQEI/jTWn7iQ5xu/KMBxg/eQODS0Dm1IMWHanJ
SfJTPs6jvx7nJr93K7NSJyHMdt2gPyUwuqlazm9Tz2P77LRd0KzpFvELvNkRL6XAKfNZr41oWEHR
ajkAJmS+7aC0Crdiq0mMA3lvZ+ThWNXteG/Cg8kPpjOJIGwqpAK4wJN6G7c9DO4QVDqoiUUdkSjb
M5GdR48lar5UvhoVNQC/j9dGX2TVtsC0ONg0stM+5dSkrW9+wp8c1tB6ohVUR1db12jMaQ9tbRuE
Btxc9dpXNcPKzhTVLYqxDWGKKLRHWc3Ds6+Cgs667NocrVWUCzXVcn/7BKeoIWltWd3QkjHzg233
YMeNoOLLVcYwdXcIIXrBit55PdzajSCcoQSXaQ9E1oReTixL7wk7GO0r5GMr+jYPUt216My3O63B
afUKke9v+TYtGSo0lFeRCzxL7R0USpuuje0DSNvj3ANdMoGWrqJOs7e6mN4Waunu4xT/d7ngPPVF
yT9AahrNUJgK73NtCWcd5qxtHYIcuNLBgr1orQUBvAf5ZgKhbiY+PrJGoqR5jBKuobAeenOfO5oy
t3heIV7rEpO8AKWIk03MFe6FVDrTX7RF+QquESc3ugJitkbnwn22g84ub1CuN35Seiq35pRMya3n
5Hy8loahtu76DkWnRiPZfKy9LDVP5jiIEUUCRMw3k130LEaTZ6tCr8p7f+i5FEMNQ7zxW15DDAir
2bff6FFE9sEQif+io0U33VRydL64LdoWYckT8gZ3iyQwcCMt3bb2rBVkXz4IDc6obMkblI/Ibj60
xdauCjhHLUJD/k52nIVj6mHud0D/SG+3FE7m0+QOZrk1sD40Nsnk5i9T4HfJS61Fk1iTEi5Kgp4S
i+RDe9VQ5S8FVWCLFKEQwQPACdTv/TekHVtT0o2cg1sH6d5M5+xBmweMlgvlTp9NhbWPx6xOZtph
X9dHHgFL19f2UYeifaWueVlSBZwElnMhYQJFcc5qN8QwZtCW4KXwauz3qu5MwOkYfgEQBHMmuKK+
NZ35I0uiyLtSNvrb0Mgd6Kj8IlsFlPj9Mhh1XIHr0t2DFS9BCLH2lndNbQPK3cRVUdn957FMJy/X
+u3Hx+hvn4BqLvq3mMuAA/ztAfNHzdOy6e0Lb3IPVLbRQiul5YXs42ghmGvdiiQ+64BtSBpNRots
cogCHyKnLVf8HSq2xXjlKvlLCQ2pP/5elPjoDC1XzZ+/x/LqPkYZ5DDNfbOrhzKQa23U9GM3FnVK
2Scbr3GP/rL8i7og0kbAaKlPnnVXmwAZ+LwanAMqz+Yann28GxykX6EKJEfTmMZdo3AmsmZbPH68
+n+5N8E+AdkDsoO7+++P88dkG2NE8X6k4By0rb8tojj7XtTgGack0A4dnqGL98Is/n270V2lvboc
PQ7dsh5/jGqZIoqXYg/+GBDlvxdFYCXb3oSLNJjeUK3J/eOVDVsHbdlpDq6hIP623EsDgb8M5FjP
h5+0cW49ZCW5uOF0lShrnfxxGh7k0HrlqklU9DNOq2ZfEnKKK6/GZb0UESCa9wAfwGWB93g/9RI2
V0E2TousIy0OM8mltCKrxPc0aIYyCzPgvKvRJLx30969RSW4+OcyOCcZ7DjdR7jAtHrf/4Sq662g
SXzngACdCSJTxgcgITe5V85XUBKXZ3uR8kHBHl1OXweeePZENt6ADuDMvdJRgOy3VokqbWh3PlUe
kdiFvOlFARtD4fPlbQOZZ/IT/uBtsgUU7N8MvdFf67BcGNFhaRhgxwhxcsFOcOm/nz1qOaWBg6J/
SGrp7ExFxBnahKg7twjmE67YKjsmNBUfvEK2xanT0Z4/2SXo+ZNAtWCNOjHpdW6kaqOJBnT0Px5I
fh5nEYstQBYIPp0dDZyjZIQHc3BwIUjfSpNq7arUAgfbysm40dC2WCnfTfcfj3px5y2jUsBeOOqI
2J23Kyg3ikZ0vY+8me09xF472qGJ7Nl328aRIhS57V8Z8aIXQ5BGrEb4RL2L9OzsxRlj34/80XQO
mTeZGLCXItmnkx6FCffPNcHZiwOPYhxsWU46dx1jnR06ukrN4NVWctSC0n4cGmu+ycUCbhjmYqRR
G3s/4Q6oXTJ2zx8v7OU04ZIueGCeVrDR5wYuMRV8fE6r7Bi07tH3RPSKp06wtYwhvSbscXGV0+Xn
OiNw4CUFSH/Wqwz8hl/gd9mxqHvKzm4GH5uUZ23Envk629WmR75MXdmuf1nZpW8ICQiYBsjWs884
N3ZDmyXPj44wtCRUbmzeKS+XpySOixkv+9ToKBVNWbKPdSiE//qQMGe2DzpkBp6uGGW8P8yOLk2i
NRsXrwEybFsCLA8bOm9U0QpD7jPIluBGYDNAwXP7p4+/7eXcIYT/zjmQDwHZe3a5cWcM5kwr+hDF
Ckccs0ZAyUQfbRU38XCEHVkd8AUZ5Erqnf728dgXvrKES2jSobkGrQ1Y1Pk7YpH9TbWY0oOOVeJL
Eeeq3OlGO5JgZvSrATsG9c1YSkAmTSLa6PNgOkAW6q4XFvUSHLnXdlv1Zbya8Yosvhv+WJsnzKxi
fZcLZe3dLh//+/hHX94yxBkLpopzv3CFzq7euhw0Spx2TbANtZdazH9TnbRb01G/+jGwr9lQXp49
hnNYH5I0/jlHVRn9SH9WuvWhiBG9t6kfv7UIX2zb0miyKx30y8PHWDTMFvmJRQv0bGp6hRPfWAH0
jW3glHkHoguqh+ViR2mMabrpVRPflZEYrvSZL19YVhQ4ERc3IFJihbOrbZFg4E3tjYMKRD8eKR6b
m9Yq+9uUoP2rTMjOFQL8MKeDQgDbqrTmVVU9dXXADfEV/M/FikMDREkckROaG+i6na1CPWnUk1pp
HQy0a75Aix3ubSu2goMI7L78N1qnjr8TsGc2E0g1kKznM8eoY3DKCiwONTxwkNirK2OfsvH8g2aC
WcC6Q8E6n+CiFlfkhi82ss8ti4wzvE5IS/yC99fOIq+bluTyh9kdCzM0OTu3VkkLrjL7e7f2rtgA
XS4rw4FZMDBk5gU7z5BivIlHSof9QcEGX9ftlD3AbMx241Bci8wv9jEz4zkG0gpUAiTXWSbi2JDf
07nsD2aqZzthm9EmQ4VsJdAESrDpMe+EEbf//CUX/CPxwLKesFeXH/VHOgAWxGuBK/eHoCsHf52U
btGv+gKqVEh/1i728SzlaybFWBw+vpEurnBAhtyeaB4u+FKi4vcj1xSlPD8P5gMYsuiLPcfmJ6rS
prOxol5vjlPqYRiHTxhKHohEIfrw8fCXq/0byEV0gHwuuoNnz1cnhNLIa+0DjpABzHvdS8LCLqpj
O+TmJm/EqzSQnft40MvdBNhxkYoh73JIAM5ujHTMtWziLT1UaZ0fC8PprRXue55aaZTRov3Ho10c
Fbzeoe+gyb3Q0S64mkOQ0PcwPHWqZT0IpBxqGnVxnNAmdcvhlQI2K/zPQ8IIXiB64GoBs55tp7TE
88kvhvYERs+goTsUtBiLjAAB1PsYH+tYtldmuazZu1JgQFEM6R2YCwvX/DypwKakjNhI3UnH393Y
JS3yuIe6pS/6+vHcLtxVqYmBmOLCg2vCgOdRngLh4GYZcgBI9VT1IdUat1ylVKjTX3Ezuk++04xT
sJrHIUXZA9LNV539K25pG2UPNKOH9GdVeoMbYnruXUNrX35sb7n7yeupZnjAnt4fJ0QhEHCLO/1U
C2qwoQkzOjSBS3zyu2nYi2a6gqa9OL4g8MmSFi19AwzSuaAVRo0I544BPepiHL1j4832XSudt9Ew
kl0cuUb3KZMW/nX9kO0+/hAXpyjwloLZAgP9TQJY/v0fdxbwbKcVGKCdMNns3S4UlgVO2RkjV9zg
b5ZcibMvN9gyVVC13iK+g1Tq++Hm1sr9Oiqrk+VXyv6seZVebEUBueXKTr5cUmoyFr5JtBRhtJ/r
CEChov3savWpIKJJpw2acP2iP93lX4Qz+eNBI3FT6D9rov/pRnb19eN1PR8fe4lFyQCKHAkp8OVl
i/2xrn0a64qnMDmhuSu+Wrlp4y/pIBVvLlIekaqy7xCi552t9UW8/njs8+v499hLXYr3b6EenmVQ
+Sg1TEkYu+J1DVOFuiSdHhqnXj3/1w6i/Dwmavzy8aDnZ2YZlB1MOQI8MWnE2YvLYc/8qVDpKY04
9mEKdOvRHiSuUO2IxWgGjCC+ckGe4/x5Zxf1ACxjoTjw8J7rsIJ5NHFembMTZq7JBv2f6IDoc/tg
eWm7dke32KOTX686HKyNlWrB5Xnwra6s9l++9FKFAg2PQSc7++yyyIDvyIam3AlCu/UloB15r6FK
fPJ7GxyeE2XjMfC0Ye0gzXLlNP1+WP+8r5cFIBEBDUqwA6Xl7N1vACoZKJhlp4SmKZ4HNLphnsf0
7MISp58XVQBbo8WosAOe63k+wGbUolUea+AD2qHHPEuZ07abAJEB27fW6DO5+xrE9omOSfa9b5Kr
0ty/i/BnPxo5AA4FW5No5TzX7koSTleV81ENQXbnjmjmrrUB7GqIvB4ySWlbWkcH88NsBXqnGB+y
LI7fms5ajA+yHH1bxYPyXJqyeQW9NrxYYxoXey0zXS00XR6LmwBwZvoVtksxbqOgSqMbYcXTpunp
qd8AKxLx50TayeuY6nmw8Up3+IxAdt9vo8lU+4muNbDvOtbekjoaDeQoLDphNKSyWt5Tn+luYCqq
uQyp+5bZumm6rnmegCLk21HKGh1QBB10cwfDwDb4ErojvotKGhtuVS35Jmc5NXeVGXSSXQniZ4U9
rvXQjUievFStEzehNhld3G6E1Tj63rbK6jVB/fjeSObuWzkabomrmdm/xHTZkEKa0/GtHYxaA7iq
cnnIXYtMMeDKQxDbbtOTJiPH3nSFN2yryKFGOePItDWtxI+OQaCwAh0LAwMI8EN98VyB7cnuldHq
w95CL+IO/s6CvvA6FCoGZ27R5K1oaK3QzPK0TapkLm5VkUcHGyHCMQwyV3afJleOxsqoaNwTDYL6
Q3WsaeK19PC6Rx2besA61cXwMrSRKO+hBsXVqipnzB91v3dPE+TWaOV0He2EIJ3bQ143VRtOFQJK
LU6zfYhYkv8NYixWt6Ypx3yd0djt1jGWuV9R5bT1MBta+peOl4w/OgTRuzAFIffqD0hW3PW5pTTM
e03zMegmRVqLhed0W3NPwNTupfBW+TwCxxFTa53cDKHUEEU91WxSukvf4G02n4ZkzhdLZW9qdnOc
eskKqEKC8lFnBVtvgBu0MyKbLQL2fkK1yW/yLSgH5NDQqTXNFf7Qvr6V1qzEfhBSjzdENrjGGaVs
f/VTLH/qeu1kmx7oQfFge1Gd38x+ZBs7rXekcRtE0qIu07n+57lz5voQ9CB6YDMO3ad0Lizjhvpz
8dMbk04PUaGg57bL+rphr5EQPvkxhpSvnRzj+lS3QQv0sbPEN1AsfvwGuCPJPzmD8MY3h4Zmvilh
EkaIlOGpvLdiWeNk3eUlOAyqU7uBzIMsdbSmh87KRLqxLRm3hykYY0Sr4hkwrOAM1Gs0cZtmHUUj
tm5NxS15GO2eBg3gCt145OBq1lM0FqBUvD5BKL+wBvsnXeehWMf9AuzK09I2w7kr2vYFvJf5xU+4
9h6aIWs3TVXoxnOadEDqIgPx4vUE2Nr9L5uigVQaYyY3wG1htn8ZLouEe7Ktq5WXz+LTIsj3Ioo4
ydddojsvlOLG/AUNYb14KW1vbMKCmnlzqOIUDc4+/h9pZ7brNo617SsSoHk4tSR7j5l2tp3kRMhU
mgeKmq/+exT8B7FsbCP9N6qBrlShaVLk4uJa76AUrYL0dD1qUGaA/A1BPi5e9Z1wLb9TJl2+VVqm
/lIxGUgxIgdh9K2TORq8aivdA+LAnhbkRiSGQ6SNUQ8CA4vYYLIAmsNaGPgXTa+L2wdNUovZobSk
fkLBey0PTp31NKolBmd4eFkiwBcmqh5FOxmLbw5xG7iLNDQ/c1Q4v3A/+/eTFDRFhNou5VeFHhx4
V5wNOR/WIDqf89A2T5SQoz5UBU5ZvjrZ1N70Lkke8NfjNjG4GL7D/m3iHVV8u9shOeY9ar05teFS
j461j6rGqkFXj/kU1tkSfZHpPLY+hU1Z0/D06i8DhFbho1jbfpm9hkMb8Z49GWnsfc169KWeHR2f
bTVB2O9BaaPo4NWmovpDLPvyjooRSki7giLuQ7PoaX4ASEt2UzaYxEx+huMAyFZk1j9pSTWbDzUu
qMm9jhrvvbCWvv7Y0Klv9B1idokWgBhNnz0z7+eHnov9QaFPowUoY1Z2uEL/j14B7DQgVUNdLJLa
qBCRa+NrUiKZc2g8QN8HXmyZE7hgcFQ/mVbbEFuTiOzsZqArKEt7Q1W/eCXX28lMC7360PTSkQ+Y
rYGGyhq9KWH0zq1yVydN/DuSlgZpmLg9mGFXauYUoGQKynoG8Yl5JnAD94sX695JKEq6+Opclg4u
7khpBKCNbVztY3gC96D23fEuTUzcokCjd8DEsp7az/sZk+z6nczsYXyk9LUAFS/pbYA6q9NKdl9H
NWnS+9HT5VPhenn+VA7t9FCiS6p+GrzJfOC9hMwfdmJKH8x212hk04O4NzRU3wPe93p53wxDl/kj
lqVeYPFueZnwQXs10Xw079p6dpJTREo6flgxc18JIPWPzkiU5wVqbPGQzHCsv1hUOcYwQUZQRcBf
KbXARbUu/wxITRMPvYtinsBRLg3VzIq17zwdFJRCdVE/rbSYe/jvOHCWhV0jp2fLRreAOsFKlZAg
06U5TH2zNJzkycy7pwUNPOfd0lVj+7u3E+d3UtR1vacKZnZ36tJ1v1CZBfaMbIdNkyUyM0AEGtCB
OljhImC3eFkcFqts2x9USscmsN3C/O3V/BTfmxHk2wOF18xgsmNL+9kktlY9eQvaydALwJ4XJwT/
muweX0kt+S/qI91EYjKqTlMB7+0uTpEo8N2iHO5QxzTde0NJrWOhUZvsw3JWqQlQAU4eHWuerLCt
WsW4mxVHmFDhTb14tNp4/J466dAFmaWoymMiEB14NHuniH0MtEznKRpc9YCgBY+wukLN91WdVO8w
0xBEjUvFpmiPDkhd/YiJE7Ff1QILMMdBscGfgM7Yh4L7VNuvn9NGRijy0p3sUMqvTdCAUEqoer0j
QsVpoMZxHSYDtgn3q/VRjk5zIlE1aDRFbWCcu+VRMTLAp43Sm9G+rAwufCHQPgM8pI+BnlZ6cnAW
tAv35IgDuEu0D7PdoKGD+FzNQMJ9ZYzbPtTiIu4Du+us0+SNc+w3/MgagVHhZOFYe8UPMYuV5O0N
4DO7tHD2rpkMpDFuHZGheQJwsqF4r3o8O/KHk9WpkpNTq/1/Tu2AiKu7DH7ioKbUD4dEd7Pn1lw0
vdvZ5ZI951VTWPez46ZBEZWpFSrLZCB6aVT2vNNGR1p+1TRGFJICz4D8nNw2AdgqTvoNp+6CXDcZ
p/c5JVQMEkRj90FauYP7jnqMTN6XToV244yA4qG0vIWUjo6Wd1A66VQgROt4BiEoMKCEiNR4OeJD
OwCrzgdoS3nz3KZUTD5RQcqOaKot1d3ktaiakmHoIhjRnPui1ANQfpQci1L3B8AWzR1CsNh+tWlh
KSGENEgKwgKNN1TWNPgjgggTBFnQc9WuEIky/tTTOh53TlMbZsjmBovn6uVMYZJatk/AKe1veW7m
bYizwpgTqSjtBZPuIIYhUrt6jDtFxr4YDfmcGra03zkNJDRvp4KKbh5rLLQR6leAP/sJeRnO5kqm
ASovTDSp1dH1qmcA9U1L4TVSRObXJMfl04gKfcaeLRTgOSDK14ybIv9H/Cp6i+TRFIqzQpsRVsns
spzBirfy89RWVh5oNWI3YerYGHsYE85o9pIp889xQZovgH0z3gs1bwEVIvHhPcdRsUBoN7gJ9A+N
N8qPixr3+RMsEq+FQSG9Nq4gTCHY8bSUWvLNVqykvY96byZuURnRPylul6Pmaqy5J1RUGYcSsZgE
cS63UJydV6M1SS9oSYw9N2qP9GxGTyToZFHFQRWPBRr0SFw9Jxi0/YBv0ADM6DwnOSh5Mdylhjc1
iGjneb7rAHCpT+MyKoYPpSFtA43iVLkvU/I1H2ey6DNDl7bfiXmpH1LR2uOBTSQsWFrZpPqR9Iz8
/VzIRTlYUiupGDaJ8HXU1bx3Q5+SLplJUmnHclmhscVcJflDErVIBEx5L2UIjri5s+MiVUNEs3jg
aYCfsZrIwZgGVl2rYBRoBSlRurOEJ2oimfAqf1AyByhd1eXjD1chIdkVnWtNYex5hRrAobOanQU/
b74nH9G7u2VlVC/Cs1v0AxUnAuhLLxEo3iqDtz4ZcQlN4VdYuZa7z5UXm0vIKkNQTnD5G3Zds9if
S1sn+1zpNvGjnEspIFXZULj6boLdVJRTSrCq43As3CX5bA4y2ntk+XEV9KPXHp1IH7IHYdbpZy2d
nTksZsix3a7L4L2DUuizOpzSClXUoe3b4k4Ogj9f68LuI4UmpSTZaWEvgCHuLeTKpxyQf5na1tdo
mYGzRvqiuCEQWDJnLEaaCQXlbumQ0+be0PwkJ0bUuxSHkfxpSm1HPiu2Xj+7+lTqd7HEOI6TDKkT
K3N0csfdmEwq362cc38Y2uiL7QIc29nQ7AL0cyxWElyS8JtxqpyHGPU4J0Qfefg292bHHAx9kiEZ
SMTqgyu3jzh6N8CA7XHIH7jS3RD586UKkBnzfrdEkDwCP2N37c8ur7OvAg3c6YglFMxDNYJKWY2p
8RO6i5ifHQlo9zBqVfwNDY1hflDxM5pxtanz7qOM2u6hNFutDpKxNMa7vNP1vdagzgEoOhHpQ1k7
MZYqc75U2WFYvMQKYiwHuciMtAdFQzVQcT9jkTK0DyPvr+9iibX/mhS1nV3hYgJ5MHq+7cRFVobe
ZKlLUPUGbge7xkiFSJCXkLCdyM8NysYSOuMuBtX+UdOnXN2Dey2Wh4oKc7d3lrqZAh411uiDIqpf
51KAjQWVY3tQRUVOJFWtxTw52LFP4TxEWhNq4Ou1QBip7vc05MsTivWLty+x17VfdCDa8lUonbCD
dMHtJ4gXKzH3s5O6zs5MrcX1kTrXlm+RtKfpHZfw2AVE7tK6HyhO8/K1VLCJAknwiYCZOTpIrqXI
H8yOnw8lhigW+3FGrfiAVbEtEVQGwr5bQCgl5g5jzLJCszPWRpJEe+lCHjpqvSMRNMfnPm/lR+gw
MjvYdqVbh5VO8TDaQGV2WlHCTrKyRROHRUMbE9QHnibPOYfne5sSKALDizJ3n4khm+FKiDRPw8hI
yumdZ4vOOXLRas4rOvKk+zugaO13LbJk9kEANtKeXEnN1ceZWizP8Ls0YO7zXKqh4QjvB5GVe6yq
p6TBhJtscqeKGUR6KyH/hEWviHQ/ZbF6kpCVVb/tE3DiEb7wEcW1Mf5tx1mn8o6zlS7emVoaKdWN
KuNlTdewTOQ76RO4/A93rUL+VU9utSVnj6nto4as1PA+s7WYYOkWUBegjTaH1qEe8alk5/6j1whF
VlAOaPxa6JiAfNuS6m0jk26W18WjUavVHsV6ApGiQHXdOWnWHSQq4sMDOkK2cau8uzYDzguFdHCR
PQASQJPP0zbVzQ7x5iLWGRlUCCkcL+1Coe7V6PTE41iFeOaUP+Iph6eiI+Ows1vd9nuKLL+0IS5v
NK8vEAo0/wyagAAuwdTSxt10SqQzWaNpKflj6QK/4LpflgdKhkVNFaRpXgXwq+5xzluaVhBcvmVO
QkkA+ApsQQ2yydvV9ouiM8GDv8jMybksbWvLoUxzkXh6Fz+lg1Uc9WLJ7qWG0gJRrIDjlDdIT3YO
/BHE5MO3h74o9BtgpMD30plElc/dSroKDmhvgkJ5cPBk/aL3bbRXTAOCi2kMj3BMb1nXX0yVjY8A
H3gUzDJgpG26GZhrxUtlzPnDmIjaT8bRem+hmf+88BvZAmstauxOHMbk1he/OHOMvAqyrIZ+UJm3
oiyTzcO4Nb3iQU5Yh4X57LbZR8Pq5wmiKTCGRatVx6dn6g2+m0wVTmszGc7eqZBNmdUWGpQ997MX
tvlQeadMmdTlkBOdzL1htAUPyAgO1a2uyOZX0yzmnIKIhY4CsgQBpPNIsb5DMSeYslcDicA8SFDS
O4zpkhy0Zmm/eMNshCiG3sIi/zmMfx1WhgX4gCgZ7mHsS2cLQZBduwzp5BSveZU271GEyOH2q6Vx
3471ku2ile2/S5JBNDuT2+nQuuBLXEzaqJk28EeRjcLK5e2temFpxo+iNI24N5ELlZVtJyyLPG1U
Y05nU1ZJt4OG3AeONHqIfRL1lV0ieocMDMZQHDTV3ApKtJkOM7iolc/uJLJfgoj6s4RBVO2MBLSi
rxdJf5BjMd7A4mw74iygsyp/s4DUqnT7D1LurwjPZW/JRSTzC9tRVKRfyEPiIQavc4dflxx39BRR
kgOqq+FzxstL8fEaLP4zB6X8wreR8+OMkfCxzzT9X11a1t+GbydwTIKgq5lrW/fstwGCM3pveiG5
lI9A6b1PurRSdSeqpry3WNFbQLRNlPmzGoCvuO049zb/OR+xMj05VEo/vRRpBO0r75PoyeMlgW4B
9ap010xG8Y8iTP9vTNdc8VjAvraevH0+lPrgTNNLSrXxk2O785ccWthJm/MsAL1l/vf29txEtj/j
Ad3je9Omtrlhz+e4mk11fMfpxVwsiP2VrIG7FvOr3jiKQKJbIbmKPPmBZ1dzA9F+bWgwBWsfDgEv
1KPPh7YnxDRIxuYX1NXlXe8q1qoCZf2sG1Xu894y79Uhdl/Lyuxe3570OqnzOLEqb5qYAdP9WJE0
m5FLDTaCZGQu0PwjegWixfWHKqYS68YNQNaVsWiC43uNnrsJmHENlX9t27gR3lya8/KS95r8ok1u
97jqTvWBuSCfe6MZe2XHMhg4Vgr8yBBpmwY4PbMhB947v2CYhUJ/R8Kp4bfZ90B51R7pj1wgXvb2
Yl4dE+qHBy7J4b+bUzJ2g+JNvPJeCB4/EbAaG9+Vpqfs67w1ESPqZNPdSESvramF2BbUAwPtIXuz
pho1GgOhX6aJ9uVLo9fvK5kbx2Kef7w9t8t7jFPx10DrFv7r40HpXNG3y/xCeF4lATI8f1sw9m1f
Oq8RrkN38DStn28PerGgYDLIscEnwqlZsWzng1qiWNwidabPVpvyxPWSkbJFlHuW2Kc1eBgQ/rBA
b3xFc5Poks+vELY19Gsr8GgLIZCiWbTCcZpXsLcGKnMLouPh5BU8x9ImKz/UAkH2+1jP9DuR0GTY
u4vQ1PtK13vvECeGFA+LdnLspj3FyeJ8MEUl95DZlycx6r7oLL9wBvjCKPYkvV9O9qweZmHkCm9m
C7ltKrQe6jX4FSUvsRlNd10Ui9a3E1nZu7jJEHgB52J8MOKE5gIem+1xSJHXwC59Hr9kXmJEvygX
xMv3KpuaX/Uwu0+TPsCix4UykVCvdTe/sWjbfHxdNKpTf8hHRFBgWuefymwGJ5qBRb+2JOUQrOIM
wp3ezVN00FqIdzTwLVoVGRWCH7TNKDAX1ugg3WNREGrnCpfGf9s7hDWKHPYqXm6C1L7w4GyaRDpu
1L1q1eiZwBhq7F+jSsG7hLdCHpSyHW8cxousax0T0M36NgF1AwjkfBFiStxirOvhday0ftylPGl7
P0Nzo6Iws4xm6Gj58MvDG9n1hSvV59gbxwkNjsHEb1db6hZUEJal5Y212EaJ9XdZIMg5RIR6IH7n
v2tq4DEY0di8Ot1QPsdLH90B4YmX9ULj8f7PCw8ZxuMWxc8NAubmMuM1buOxSd3DtBLjRxT17k8z
NsY4oBkxok3guGN5Y/dtgxPzAzC3gm54faGQoJ/PTxodUABH9K9KSdO19SpxBPim7qUsxp8tEbF+
LBCqGW9wOteY9/fluULZ1qcno9t/PHnOhy3RC6SzZSqfDYRF5UHvbOe90bvyq+ZkUJ1Kgj7hqnLq
x2zJ6lsf9c8T93x4Njb4RGplAJydLXqvjVBPoE7tfEauiUaDNbnF9HXJ4tkKrNZ2uldpYMLllqPF
lqujV1czFOtunhNElXSzy7+XsZF6h9Ekyh5onMoXd86Qgcl1qclwMQesWrt5NKuAtoae4UbRVjbP
6d5t78xITMrI2wF64XTABzoF3oyzKoo7Wq6NfTA1VBLQUVC9V3deUd9LVLUQaGItCxVzSPJDXrMT
gNP3og/HONLxmS9SpXuepsQb31O/936jHOs2v8dsns2XGV+M5qOFkgLjDu3cqe5ORX29fbYj1XN/
/eMmZv+CiLJBmwKjI4E4/7Sp2jvCXWLvM9IWCF046Nl8xpKufGz0tLFDDCnqW7KqF5sYd1xAvmwn
HU1irETOh6Q1X6OGQdlxqlIBriBLzPfdXBV0F2M7XqWC6EF80mKtjvZvT/bqyJxVKgkUlPQtTxuV
kYXK8FC9cuuNnBTqf2qn9++dSlPRYJ6xFSii23jBNRD8vX8t2BUgwtE+AViNsv0mUDj4gBkut9/a
fNDsfSs164SqhuM9CBwgnD0P65GnvFhwRcwU9RE7EKX2e3RVkgc8m+z0wXNrqpTqkHbfS/rAt5Kr
7bpQWvpDmSe4GAa/dnOnRUmm1gY+ca99brfmDuhK8x0NxrYOo9mcvk/WHL0IhAWU4O3vsQ3Xf8aF
3bdyCHi9b4kgSTsAE5mq+KhYUQPypUYAoh3cj+mQ1OHbQ21Bm3h7MccV/s2lhUjA1i55HjU6+pqi
vLZTIx872TXfhwhjOyXVNb/RRGqEpVt6li8xes/ueRvY953lSO9Gvr6NpevvWDnqhg75hjt7s/tz
k1453sXR6zxMrnG3YF34pZBlRddyREbHXGE3fhX3i/5UplyVNy6tK+tAMF8dfgG/wy7+o0j5V347
LbUQgzZlR7o50p/K9VliJcu+zxBymc0h1Mt+gonYWf/xGK6oLuNF9/a3uFyC9ScQyrmgqd1sS3m9
IZDx98r8aOZWE4zlOL4rC8QKdq3BVZ0PCkAF3c5lgGTHcPf22BepC5c1T18WHsohRPJtdTcFv4K0
RpcfRVyoB1WO6lNd9NE+mYr2A17maLzR/tlPxE1/sLo07Gnhh2qRI6sJAPLGbrg8AX8oOyY5OK9F
8PDnsTBP5sgFipkf42EeHxWtdg6AGLR9EpXt69szv7bq7P318USWiGLH+VDSoXERaWlxnJam2g+J
VX6VjjnuFHheByhwy1eKoBjKd0V+6416GV9WAXob0uJKIYY1cz50L0aFhrCXH93FBnffetmLmvQi
FOBUHhbpiVOk0Bl5e75r0DqLuiundaXROZjgrATG80GnqaSBIilTO3AIed3UdHMwRJg7P9UQzfAH
fX1gDF2RYuXsyeIz4CftFvHgyvddCwG0r9HoICvdVEUVDZGrNq3LY5cgclnQW3vvzHEedIsS39hK
VxYZCR+P1aWkg0ftJoijqxlPKXJiR8q+zaE3VEQgcgRIAEDmmIXbyULm5k7FrRbRtXXmNqWcAwEe
NYrtFl5sGuGuVR7rKBq+ldHkhZqJmg5ux809Gtv6Y0Mh6ysmV9oz3Opbn/natKla0qlZidQUns8/
M6sfI9hjF0csHMvpcepbl+crf3S/TPhfBwnP2kDglWHfiKTX5o1qEUmpjVs6n/h84HwQNv3XpDpq
iYWEndZ6dui0Y3OohS2fdVK1rxrILnznkgh8oVZ9fnt/b2sGBDJEtaEuk1kAYNluLV6ZWc4Bqo7O
DJrJHwGjgsOQ0+8I/akirBfEeW9ssSu7maLP6l8Dv3GlwZ1PeczW6nm11EdPj3/EFRhIH93H5YOg
LDWHb0/v+liUQ1YoEfpzm20lvRH48OjUR2Vq69eF5IO+hdfVvmXG9f3bY1086qmJ0u1xCBMURFYe
yfnEkgFguZMa2alR9LmnzN3CD03HLgk7CwFosIoF8MFYU95NA1nLgWTeenBQksjAFqlZceO9dXlJ
r78HWRmesIjowEE+/z26leDL2yXpaY5iA4BjPQ7RAfljqjSe2YDDTHiTTaGXNyl309RlTdBisNv7
KZU598aXuNjoRGzk1NekSV97O5vFmdU0cgfdiMlZs+7nDI7hKRkxgD302YS2TidVXFMqwE+W39t6
lt1XDoiQt7/Q1d9AZVrlAYbVx/YDGTOm6bTq01MrrSUYORN3SpMW3/N8+D6qi/OaGiXyrlWULH4s
8uTGXXIRZFgC9OTJFzjv9D03d2c9NmNtIeN4qtTYCYkFIqMjHLXB0HXeV41G/RP6cOmN9PgyV1nv
yrUZSD0SUZPtFVbjRrrIrFWOCAzmQY1JveqnDU/KQvfS19KcHDScxbzCYLonE6DBXTfnGInG6vh+
ZGPeqGtf+wg0xde2Ab+I2+x8V048juDPOPHJmJCW2SUVVIpprhcVZZpM3Rnl7DzFUd7e1bNbB8Sj
5cYuuEhhWI+1T7K2rHirbgsBmrWSb+0FvWM7jT+D3fGOqyTJU+GYxautmDbqT6kofk5LPh7f3oAX
0Zah8am1OZY8x5wtNx/MLq7QFjtAm2R9h3qW5EsIClsinR+soXEPb493ZcfxNKZ/Rn3Wpd29/p6/
0nRjSbUBXEd6IpsbX3q16HgW6qpvp5YaLFZkfkhidsPbg16ZJHvbBHjIS5U6y7r+fw2auzly3aOe
nTwUjd/D9yasCM1Gt13iXq3c4mRdmyOmSAgBsLZcoes//2u4mVeKDZcsp0UduwinKouvUwGBDZog
ImrH4IANvfBuBNf14jjLC+FHkias/XVs0i4SBqUZ4aJPbn6qDBzf1CpBT6ZfVBgzObWftxf02gw9
Z016wS1oZKPnMzR7SUiFK3AcHNzWJwrnL402o3O+ZA5IOyvnga0mH98e9Mop0XXUNOhToEFAQ/58
0CWxFUMdSuWo9IrX7GIvy0/GWDlBXFhDwMvAGPwKxOejk9nOjRN65SYlz6UibAMRoVC+bS4i66Dq
mWVHx7jGwm+nQ7RpYTu1eoKGtRaBO7XxUyzQlUcGOKo6v8FWlJIwrOtd3hXj4e21uPjYlOvBB/DW
5iOsr4HztUjISecGtP8RpXP13p4tsJ6pHFQ3KLoBFNnbo12cn3U09hWPnXVfb9WnWl2Pc9mrydFV
Ui+MhlI9iCh/6Cs0YlAan72X/7/xNjdzpIupmyBLHvs4T38vTiSTnSOGsUSs2P6RFnGn/w8zRGOP
RyvFAzKTzd7Cn6hBrcdMjqlovsdKDyOpc/LPEpAaE6zSL/8+wbXPaIECo9WwTThpUGcZpc/sqHYy
/QQGtHwonbjdKxEdfJ9E183u3x7xcsPwVNUo0q02o7jQbjKv1I5HSoJNdrTVHj8Nb9BAIqqUYYam
VG+t5kV4oLDOI3WVLLOwwtvWI120rDTqv9nRzYh1CgD/6KEanK4Jpracl8B1IsRgEiDW+7dneblR
GXgFAlAMIVRsJVG0Wc8taVvpMZnAkvlz4xVKoJhproUg8eUr5DJYfW+PeRGW1snS2sRznQMCSPf8
KEJcQB416vNj13X1a5RCiQEw7HnvHGVyP0dLMf+KjLbEjaFI8lvOU5cZNRU3uscUfWEdkTtsvmvd
pamp5EZ+JLmJvpWti054mRjxQSkj6wf6kSmSGmLSIXEn+PfIWU4h1AHxz/GIn2GjSL4m9mA3Nolk
hE9lCR8rO9IkW4awzaw8DtV8nGkYKs6NF+JFvrbOmXx1zSBRF9tuLyjWs/QaJYfjoiKs7FWT/GGw
EhD9Zl34JlhecwdSr/lWVTFQd8ga+fHtj35lo/Eu/5Oxrypu22pnmSaLmy/UtxAg6PWPzdIkhzym
T+Xj+xDv1aUotH/NUtfaKncQXXoO1kUPUKPDMimGlR8X0bcyELFHMd12m/pFgZd2B5PW+wnHpusP
WW/EHddBlNwAVV2bNRf+ivwClUFn9nyrF3hmKBbGD0fQma6yazSneK4rtf7coe5s7iGV1vu319nk
//EsqWHSLuGYaxfkIM2c8xHhd5K7tVFxLM0sk2FWDfp8J3qz/B++p0skpmwLCBSA7Pk4gEusWrpT
eWxN2X/uykXbyVJzn1Qlz+8W3Zhv3DdXIiSdZh5BSA1Qr95uYfQUB6vVoWlV+LJPO6tz4RrCgveL
1nDejWYPy9EgA397Na+PCvbTwWoa297NvdqrxuBOWlQepa1BiMUMQb5DXz0bGRZ5AHLz7D2d3lvt
qcv3HkBGjiovXOyQKOJtxhXahAFTlJVHfImn+HsemU1xQE23N3y4MvEL2XJrBiqZS/9D7U2EJTSE
61oox0N/j0J+t4SKGLNb774rdyJKQNBBaD/z/NsmlMi7azFyZ+VRM0SShA20qR1dKHd4RL69nW48
Qq6MhtAjWuR8dtgf2x53bYIs6Rt2LlS9XnwEUY/QKyVkJ/9lQVVMb1xL14ajvkGyBswdmufmWqIF
2dZqC4AR7t4ATd7gGelHqiX/U3Bg+/r2xrpyTFk/ziiwKdQstrKdo8ytyeqHmlqpXXpAM7QcqfB0
Mqwb5+bqrIzVIw69CzLRzU5ClKLOiH71cW7y5qvmQeDCVwBUQq0NN26ZK/c6MhHUqDgoSLptdweq
u6gTIaxxtN2lxwFME8Mj5Dftrlhw56o4Qp+RKM/2xWL0NwTzrsRZ7lKDboZF+RetwvNoVAG/NxJj
ro6qKG11Z9otByCPnIOEqvvSd9kt0/ArgYGAvm4TMnzAEJsBpxkwrlFQlHTUWP/kxXYRSF6aKKwV
+XMSNSIO6f8BnX1721ybJ+qExCJKGITC9Wv/9VDWOtGlsyEaouAsfCwu0rAx8jowZgn9AMX1wz+O
x/cEZa/TrgGBzt+cj1fM8LLEXGhHk1b8I+4OEjCRCdIBBjOUWwkH9lZ/9mLDMsp62CmzUZiiT3s+
pGK6aGdiIXKMURfeJ8Us3+dJh5VEOUn8ct+e32U2SAOWJhgoVFyDET/cXGOF0dUOL2f9mGmzfHEq
MX5wRxh6+7IE8oUYYmOJu0HT4AEXSoGjmXDuQWfcEvy62E5rH5hYQJWPFIn09HzSBm1ehCA044g7
nXoHsXY64VsFncIdKrwVrQNuc9ktt8oLxDf5IJUsCCW0n1cZtM3kq2KsaUGZ+hEjsOKUJQNSiKjf
fuhnqcMZmybxQ50MLAXVbjlVTZsFU+zgNYf7I+7iAhWGuU2m329/kostzo+i8ERLHNlmqkGbH1Xn
uVTV3jKOSlWkPwaZFhG2JKOnw6yO4vKuTVvANm+PebnnGJM2BkpZSKDp245ZR0EiqyfbODaV63zP
8Fd8J9CRgBmX6OHbQ10E/nV6VA0pTGOeicbd+ZeGgrmsN6h5HKbR7HyEZKoiaEfllq7atR211qcJ
iWRo5rZiHLu9aoo5tnC2K5onYBTmt3jA7kXGmvxl4dtS7HrDuHUFXPt4iKiCPQNAglHyJl7YyjzV
Ob/o2PVqbu96a4BVmUoUZ8AzOF+m3kO06O0FvfbtVo080kJiP6X58wVtO0GrJm6NI7QP80mJHVMc
inFC+aMe3FsKm5dfj64QEyNNIDgx2vlgNZbBSplnxrFNDV1556ABYoRdK1X759uzurhLeRkChuEL
0o5CrnRzCuDcAlBaLLyYDRXpZbNbaw5eHqmfEmLZvnJR/Q9GA1bNhIJgcWOTXm4eRicuYmSxpkJb
e2Qqo02V9LZ1bFINzwSlQchsFOIOdaQ2iCGXKjvPnsX+7Tlfbp7zUfXzxS1ykRaFrjCqOg8vCVo2
9zVML3gwuvVfBgP8xuV2bY1JYwm3PMw81AfPx2vRbxixn7RpLC5FWLh6ElIuTXfCjuUzkivCzyKk
qPHw6f+HmTJXCiBo0XLZrdvsr2s8G2IMkfrFPqLMhYVqYaqpn1SLbMPaQ7YumWPsjP59cdfuHfVI
8tuLNsIwOfhktoV9FEVu3sGvi0Kzx4s0AMJpg0fObfHj7RGvbSIaqQCkyeIp7G8qHMoMJDTHY+3Y
NbZ7GtpJL/fgEtA+yGIdWrhW1viNdhIN5Vu8q+tDMywoVY39v/7zv9Z3YkbCQr/rCPshwe0qajGf
bOmQtq0m77HYYuXhRNzS4l9DzdnbG0IJJaW1oIZ6M+7i58Pm8+xWGc6YJ8RK1DsLEaMJWGH926Vt
2O2KAo4z0GwnQIYlRmvO/tf9DGiTWvtKVORlflFX64dOhVKtNKc+jXWkpmR30lKtD/mzyG/QK3/V
2tl4dMo2uTHyxXqvfBMHDDTtGxZ826I36smSSAyKUxZnFdoTmhmKcagPxpimqMs08UNaFu2NS/vK
aoMbA2pl86EJkpvVFk3jYj0g21PSwpFq61g8IXbYHhC2ckPsuLTQNpImxNdVfDLHTrlxhi9TRxAC
awd0NZkw189+/rWbKra8Cg23k422SI+WheL9tkFBL+9VY17Mg0OyhO+tbSmS1CWtqjsFO3f7Pscu
9ka8Xqd6vvHoSgONWLsOBmFlE8maKTf5ALk8wVDDuTZeDNxC5/R7po3WjYrIn0LLxVg0UADtUbsE
Jno+7bjNEGGTZnsqsqTx/Ji09mUenV4LcS1Eu8kU5rJr9FVFbEEH0AJyI9fiWpKi72BOSiZxiSzo
TBD2YPHgehXjOpwpzgcjsZRon8thfKg62aqAlnpL2zV1EuW+amboSqA/26MXBnrK8ZM6X14KCSX2
H+MW35XKC3cuSK3VQ+R8gkuBwEaH+cFJRxY2WOrVR8/22iDFg+++65t3ZHfNDarvxdXHmC58WWR1
OEpEkPMxAaICf3Xi7oRpLIzefvWMn+iaLQtyf6rb/HsVfB1w5UesTBGQ/JvDA0DLayNr6E5o0Zin
RtJm5QpQ9rGjKg9URjuE0nqRhVq2VKWfuEaPegqu1/+81MyYhu/a9vDoqZ9Pe0CipJ7Upj8BDkve
80u/9kUaHwZzKkO1b/W7qNNvoeMubn0E2XFoWaM00t3WFq01/R9n59XjttG24V9EgL2cUmVVtnjt
XUv2CeE4Dnuvw1//XdzvZEUJIvwCQRA4QUYznPKUu/gRjL1Bb09JiRL5Kudkg5YxENBphawfeiu1
HzQVg0aX0tP5/nw/yIWzw0PRh4yLv3ChM+bfWS1qqqldcqIOH7z3sZzu7KFqrVWZ+VQ1i7IWW9yg
0fxq0qB/HBSn+hk0iHNJFdpm+7ZWWtiKnZT/26Nk/xLhRL9tkanZIdHsu1rxJci3sqQ6uwg25UPY
ArBfiCOub90JbsbakcFM+fnsdMRC7iq8hpKTEYvoRwMj7rFBqk51dWRANlKiJGulpYUCEztwy1FT
9/eX8MZJgW9E94jCBPD9OdfGabw69+U8PRW2FnwpUY17DiSccPGcRKPJL6yFypJ6Y78A0SMvpzII
SHj+ydokTjD0UbITcIHqsVateIfdR4eS5zh2mP7p+Yvj+MFbqVpp63qdkKVVhizVawxZ+DlBWOqb
GKuhRQdPh+Q9WuV3ehLjGsaDs04Ms1mDAJVe6dbGrZvXSRuvBmP0dhXuXt80eHkrS4zoraYar1yY
lvpjHAfkU/eXdfZZJyVjHewxvmlQ2kCZzCJSGaHmxil17wBOodzSK1fWJK85UqMaDK26tNYd0laA
SQklog4w9P3hZ1/1Y3hSb1jICjBGeZ5XRV5Sg/l3kMbU4uwhz/CciZWUBNy2A0LHwFkYbxawULSj
j8wGQqeHOhMhy+XFU4yeVWXSmBwEej4msKleNb9i5mzLk0KxVf9OkSSGdJhEi8znW0NP1C3ue1p/
xP/zoUXs5Y2fIJ+fys/oR6ThSgP18C6h8BWtMr37z5eDJRDlHI7xMWOicHINwIEKwO/LYVPPNul1
Ctrmsiw0V+vj/MEWWfQ1yPsMsSWIjA9mZYWQMRvVfo7TDppcQQn8t1kha33/c9/8NeipgMYAK4w9
xixgMVS8vyYI+KGppQDPkSH1Nl2baG+6hOK2iz2kOolZOeN3WqIRl0tf1NEKt+oxeqHy2iwc8tkZ
/1gcetIULKgD8ibOfo5Z9G0np3J6aNL+T2jW3WbMKuSuck+jiEHLw7VURDDlQEWX6v5STE/cpxdh
Gho++kSdpCA0BVWX3yXBglGuUIc7SAGVRjNQcuHS4vhH55p7vz/UtVo3Y1GzRiCDUidA7dk00X/K
2q6NcwT+g3SvaQms+yypw1cIcnn+VoOv/SF6Q7K/kbLVZPq50uZbBx0k2AFFo/hnqaE2edTJldU1
CLzccEOnKv/0Zme9A4GOla2M4IX4dv+H31ojIjJqwjzaXPzT5fUpnUvKsenCuC4OvVDEW1363yNR
tU+aZ3qr/2Ek4jDeNZu0Yh6HITNc2lLmFwdfktXtaPoWKrTkF5u08Pt4IYO4seu4fpgVlwBcoDlI
yIGrOXiaUhwwuAfPi6JcP+yx1/Cfe6lSFFgmubOlPCN+6GNq9wt7/saiYoJAyZlSq21el5zlaKTE
ExeHpkyjlzZIzS/1WPc/FLnXdvdX9XqiDKQQcyGEAgxhDu+T8qrTa5F1B6JLNIcbfGClTDL2PHHJ
kySZwRMF5vdW9ZeKoNNdenG46FVyx8As4mHheZttnDLrZMtDqBM5Xzt8TFsLa7UpmVxYyqsrncoj
nD4qOtysk67E5f5s7NAMVblqD6OVKJuhkVQ016vxQZaEtGqqqt4Nfnm6v6ZXD/bE/6U3A9sYZgNH
+nJMk3TPKkyjOFQqsOyV3STlJkcN9U0e8OVESiy3vuRFZaDc7PlIdcVV0vx7/yfcmDbgLxhcZC6T
DdnsJ9RIWwYqbJ49TQELWeq+iF1FHcdjZPeYpuQUSdykzZaIW9cf1aTEQTeerg0jz8t2chZHRo/+
1iFXBhTjlU6KX7UGYff7s7t+o9g7tGSogFIKnShElysshQXAJDzDD4GDUcx7DzEAaS2QI/n3anSU
wRVhFKKM7YSKtI9tNWu2PYphvmvjVp03u6IdQuXr/R91/dUnW6cJCw4Y2DHn0W8FcrBDYa87JC21
JapoJa7lejzsuWQyDVrEEP/xIq/f4B5T7LUGw4/7P+B68fkBE7pkIlE61jxvlFp0cFsj6Q+K7Gv/
akLSWldK9PGvTxRFSmBwU1FjglpP8eLnG9/sK1EXVnfoEJz8kWjJd8oM9gaYY/EITa7fTYKq+/tT
o+fF//XyupgImXxxQFK8kfOKUlg0SLCa6nAQ7NovWOoVxYqPIbeuUk46kKAc+7fQaihqaM1gEisq
XrnNMAATa2Q5KLoNbNfw2QilAPie7gl3wD/CWGlGHxHlxXVtrVNl8OQVOqToIcLp9vAEwCxcJwKr
cXO1rApKXByBVIKRqRwbRc48DFMHu0vdYPSSF3ixQfEttgHMUakWQKWtrmnffAcSkhui/FV8Q8i3
QsOU4pv+pqPe3b5woOxdFopY+angtuD8GTulJtGQNCQa2rDrzceJTaa41WBWptspVInJcAJosShg
NmwyKW9OqHIU372idYpDaeTaL3gitUBoMiuF6nI/KNka1QDTWBUl9oB0HNvkoRiKJjsRfkp/MpSj
nd3kb4lEJcuSu1AekTTs0uG/IB+cRz3Dtsxl7zU2uubW6Dx0gFvslW8o3aMzhGrl4gpSvVMKit/i
jvoy9uhQgVyjqwE0e0hDDg85Rsxvkozor4v+JudjRKQecxb8nYLTqA6eCtxLj4Y/cRQGJcVR0nH0
JBHi3+t4O/1KaqNHV7+yNOkJOe3uW4RKa/mDDmT3xcOx3VtXulGobmeN/vhSgMUvXU2trP6LCiFD
cqk6hN885ODilW96SbzRy6K090rZ4ClZRinOc3XYBxikGGFa/cciIfdb0m/JVm1kU2zC8MD+6SVJ
my8ENx9ZzWx/020AC064ATXQmOXuI7K4JmFmdbC1Xv4e2IEfuKGHMqkbpbV2VpGNFyspSvXmCWzD
oHortHamDVa08ktiOD52IV4zkYIT6oPbtGH2+ygY0eNxTbIZRJwdrRiXLuIpBJ7/bH4tRGGaNaAY
Z89rbIc+WXVYHyykxdYmZsGdm6pRjnB924IftYavSOPluFNV6XONVSWMIFU5NHFl/wR8Ny5B0a4i
Jzq4js1TzwME/cSZvXsdsjhpo5oVavCYz0aejvSjkHoUrHxFLIRO8yozpA9CXupF0/ynjvgsP4Aq
jGK+ldUHjjcfivdn6FFZBLpI77f7kipIvVc2+bKV5OnXYCiDrZcA01nYOzfmjDgEVyYXP+nKPGt1
yBnbzqux8quFCTO56p7Sqg43iZYrC0Nd1QIoqzMSmmCUKGWIC5d3vwoOmZCj1w9ppZavSZyl1H19
wc2Q5EGprLoiKM73r/6rSAYiCGnFRGWkjn793BSZ1fSlWh50KJyveZTme8DY0pOap+MfSfKRqwcR
u7Svp3TrYl+b+uSrN0FUJ4T5HC8VdZmaOY3Qj7jgUG5EeN38CaGnQ3/WhF+nZmXtb43QqKsVwa34
B9ZlG6zF2Ejh5CciL7y5V+tuIlFmgXgHkUZSMOfDj0lTE1VZxrGmf7AfyVe2TaJLa0VtpZU6dEuY
9+nYzqZPAZpiLOUmgP1zJMTYmbTPq0A/Vp1hbHgP+t9RolbKdsRJMafqXUevfoD+1FOWxkg5/eUn
B3bHqnNIpmgS9s/lLtNFHQwKTjZHz+AQt0iqYXtc9cfKMBA8R9Y2/aI7uSQv5Hw3Ftme1CBR0CHf
h7B7OaxRDprdtbZ6xI3CWQGYDavvCYHi7yTwM/l7ZKJseH+iVyHjJHQBZAxWwdQsmyMNRYCJreR4
ytEKhfrdLoxsq4yK+oDeiPYb60gH0xysdhBT1tUHnSpfsYCBvvGdYT7RDoU3yf09Z974YB0pKmrK
sQL4f06HVvsmIT66xhFP2sXpIO8T0y+fcCun6XB/7le3FtAmvi8qpJBUKLdNX+NTGKm2TcofOsox
Fo2oXWxJxze1chDf9lFRXeiMXV/VjAbQBm0DxgMCOf2aT6PRKutzSOfKkcM6yeFK+SaGb666ATHu
OuNe20HDyv6UaNF/w9JS7feDOkR/vdyXv2I2Z70Dxj72snIsK88/GbnJlVlYo4YvjDeMP5AC1ldF
6vsVfLDMX3KIv7XiCDsAPEfEDmDrbA1Eitx9NrDiQ+vR1UBSH5sXFUwbpXUrXPi81zsLkUxAbGDr
pyR4DhD2UzOVzdJUj4Hcx9qxlW1cQ/LU32MxaIaYOujNb0+Kx/Ap8fJ2yTf5+ihTrjNUwCN8bNqE
08H79Lm1KBA53p/mURo9nJh85MnFWrSheLEKK1wHhWosiGbeHHFCVADun5gNs8vDNvrWySmbHrUs
LTYJpuO1K8uZ8lo4lYlHl6ru/vr8kN+jU8SLPEl/T+/mpynqreLJKM1ax1KBfamNvZZuUnC1MiZF
Tbkw2I2vCZ0beD8hHkWbucK4KckGDvOWeozhFL4MWmx+Q/l9PKjdWLqxnPVIdxhxuM4Lz1pI/a52
7SQuAOKUuAZfwKsCTt8hLl+lI6plua/XWzkeZApFdMEa19LGTN7cX9ar70jRmx3LhYDMLhiCWR1W
xveJ0EYumWlcTNZF4R6JoPgYAmLeJ+gg/e3KgrjjGqTxCF+bBvNsPLOKUL7D+utoGJG0LUpOZuGE
zSqgv7ZR8lg5xVIQvitJp73en+n1wn4wiDVA/JNPsj7bQE4nGZ2hiurYRI36Kpuj9hIDoFtFWEsU
7v2xroI4ZgnuxeDmBQMDevhyswYpN7sT6tWx1fEqMvwmPlS85rjYdDTSFXJBV43KpSLujW8JApz9
Q70YBIw2G9UPsWvJ/EE91mlj+Ku6D6W3qjScbx2WBhskntqFS+/6mQHngagLbROuAhjosyt2DELb
lICSHCVPT77iw+BVv005shSSOTOjzOeaoR5994xJ1ycFEbNHCsgLHOpSYb6ofXj9hTVSIIRPyFJo
B89/DT5PHK3AFsdKza2tnE7uo774Tdi2dN9eF+SgE9OboZbMvTvBpC8/cN6kbVBZynj0qSGke3U0
Sc472Ssf1D6jspsNVMnXg4YwQ4kWTfUmj4QzGLfkuhCAYqIier+/5a6uLH4R9Cc4opMKJozCy19U
6AkIYWyyjsXQ+DbiyUqdrLyQFOmIKxdigih22+HKD7KwecjIvO23+z/ges9zUXJr0cEEyXGFJhap
LXz6ZsNRxxUDGDcwjRVNjMTcjSWcvm2Is3P/E7KUtlhMmGXlPHro9iH0Tqb20cjTLufOhdUY5Av+
S4s47XhMLD6BdYzbGgi5K+GQiOhM2ud+/Gtos7jd+P6YR4j5JbHzTUE/pnXWhWE0mEgwNUtZuNHn
m4VPMqlDTEKVYAVQyJy9zsM0BHqy/YvfCEevH4dMInEEhtTU1s7OJfQWZS0NdErzg28qm9GjwJu4
Y2mV+V5qggZEF3fGuHR8Z1uG1WLLECBxYxA0XGEEvTFzEPdyMMakkCfcnhJ2vQuAGFTrykSLsBOG
eDIUfFS3RSfU9C+Tzml8ipsfWTzh+JXkWk1jVWFd1MfS1oqHlM9g8hiAgP3dZZb/oBbdkGwdkcRx
6iZKnxV7RLpkgZSzN6yQnfGShftsOiOf0sCPH0R2Ajmf51DlWF/uoyyJJS+QIu0xwQBu10DBEG6A
t9fS8zB98MtxIM3QKcEagFvk6tFNGkeYdQI+xEok3ARxoRtiF+EFy1olGb7Rmy7NcnOV4fSauiAu
wAaVQw2C7/6Jnd2XTJefMfUuqDjcMCBv6WmXWi7Zj7GBxZSbSvxotyqRIoCWC+lvYbjr7cZw9C4A
BtJhhDl5ubpOYkAGHUz7sdXVYWvHQsn3uuRh1JoH8apMwmFtSYq5lmukjxa+7K2x4bzS3qSYg+7a
9HR+ih7DtkyLoUvsR4lMHzEgSlf0obxe3QPG9aVdRN7nuEEosm8QDlFQur/Ss7txWmkgBmiv00Yg
qJt3jWEpRZ0gIX2UasTldNgPa24sYztK+BdUQki7OgiXwoEbc4begRj6pDBJTDALBxQufCOWG+eR
dDwq14kW4YBJI0msTT2Mjn7dY0AEMvlVq3pFXTjct2ZMtos7DOg+KpOzwX2cjkAFM2OOabGxOifZ
icjTnkxZOdVZ0G2ooNvb+6v8wa+4OFcQ/lQ6nwQRk3DnnDaJE48/jKMQT3Lsa9FaRHpt/wO8TXnL
DR2Jbt/onNRFxKYz3zI5Fv55qAo6lPRhwi+pnRjf8EhNkq+gqfRhlRi+MCxXDFbmnxqz9arCHeVR
aVeOXIgH/ErGJU7d/EROnWluhEl65oN4Nl1Qn7Zp1dlSbjcKym3YV2yEEynRSnMq56mVQyEtnMf5
J6IQQ6uF9AZqDos1byrKajqqGSWxo4/j4kapIyzRlbw/mFE3YmEcKV/bzlgqg1xdfUyMiAnUB4pt
1KtngdMQjEmhS4H51FqR4rtqodTWG71bpZVXVoQsDfxtTW5oSnkDza6kDxq89eqJH7SAc50fDyY9
MWynvio7hgN6uda5M+BGSJ3/SWD9h1O2I43jusiVvjO3kiT6h6K0+nonMnzFfqI77GAid3+/fpjm
fN6vEyUKKWyiNjKFiZpw+ROQF8mwYi7lRwfzMH/NRy58xFcB4LpRW1rS2vPH+BgJWfb31G2Vd8Uo
QnulD2Y3rmpdrUesTnsn2Aithl7V51i0aSsU+vvoufK4E0oaYrnFfysDMPWQ8A+Hdpd5pZq94K5m
Dit+gVm/FX4QmJtE0TDCpaAUaK+p14/GwzB0w9kolHbYW14ry6uortruwTfSvNv4eqAFq0aV/Zea
mD/YAu9t+IPEQarC1kbg0Eifdapc0rFL7TVOftmUw+oSlj/IuaL9ENTDW0EK2hQuHcY4XktAx3HP
7EDF1hu97xPlFaTvsK98xx9eFK1Wq40Ku1Zf9xgqWj+ifhzf5AAUm6sEKWSS+x/o6oRAH+Pi/sip
KM9as1cDy04rQLI1eEQ3W1a2htqVL36pSc81XoZrI03LfEd0uVQmneVxHEcur2lP6jCeYJ1PO/fT
LaCNfp/WRuE82lo5rnIprvd1NmG/MzGYrzGuhX/ZUmFEIkBKGdONPKmRzM5C5iD0gdCU89hmhr32
kJ5+bRujXxOC4hB8f1GvwmEGQ94bBx0mh1bl/N6JB/pldVUET2DgRmUXGyHINpDFsuaO9DoFRTo5
t9dlJJrJotLC6tpqhByvQyMIjtOxThaugusF5xeBfKKvPK3BnKNTezb9cHhOT5ldGf8I/OXfydnp
vdeTzZbSWEv9hqt7floC7kFoxXQRYSlefmHCvyGE8+Y/5YbWHFWG3dLjDA9mPxgLD/HVUCimwXsC
mzXp7JK+XA7VBp1H4mWqjxX4xudWDYdnqaxCbExhZ9z/svO7HTExanM0EsiL6c7Nw+dOVH4Lwsk8
Jk5YSpumLp1N13iG6QqT4+1KRePsUd1FU1kPhh9OJqwv93/BtG4XFyox1iQmTAmWo2POQfxDX7VF
WSXtkxxYZr5O0OBPHv1SpOLX/YE+xBXnIyGg5iCDNxUJjdkXLH1IajFe8eRHQLBX9ahZj0OP+ce6
SD3ti8iRknFLoRQBWR1SFSu/V1Npy0NMUdyFSWxKb0qLS8kTPksKyUbS9pgp6jku3XZk0LR3s8Z0
vjck8NhtgXD57vmO1lkLkenV1mfFEItFYI0qIKjn2TyUqmqp1UIypFzSHNraUl6QHVIOHnqk/7WV
tATauTEer93EsOCmoas6245KVyuVgpnKU9uN+SrRvfQXL5Uq3FhLv6RFbi5c4Vfbn9I02PwJowTF
mUj4cvvXUmR0xKfNkz2iSVmHpsdbY8bjL3LT9u3+prh6LqaxeC6A+HG2aaVejgUwxolQ/2qe5LJS
n5RokLaOHXlHxS/Vbd0aw39qMIiFD3g1KP1ppG/B/nBtM+Ysq+otPO6xQUb00RpH6DrI95lqHz8o
bQHgDswPiuFxHv+8P9WrgzaNShiHkAe1JrrVl1P1RK5iut3IT4UyAjGUjFD8AHYY7O8Pc/X1gFIR
JLFbJn8jLujLYQqaZjq2GcqTVdnYyKqZnh4JaM1XtbeUzf2xrnYmY00bktPMrCjqXY6lywScIe7A
T0OoZwfOgLrFKmY8GCG6SdgFZcX3+wPemtxURMRFBFgZmdrlgIUcUhiLOsypUcSSqfEj6CaPIK/2
KIX0S/vkAy98cWOR4/MS8MSzQEAkZycdPihMNWHEz6Pn6/Y6qqgXrwcnaun/KlBTx7LUHNeJjOp7
XpjxGUQQIsM+2gqGmzt4iCDi6+Bd4g/NVw3oUrFKTXg/Mkzp3qXwZkk/8Siwalf3cIf6XQ8pW1FU
VtL9JHDz0mybtAUmyV3Spt/7uLe/VoNGjCinAi4AfthhcQIlK2E4cX+d5zRBcirVmPD9E6eE1Z5H
+h7CEAAcfOXJjE25dkgqKnvEvor8TWx8LbDDo4FL0QvFNx+DSt/Xv0RagQ98pJMM0DKt0/YAZ7hQ
93E42NSeIsMa3DSNaxjTKHU5+GSoavw975FvyzYVbfX+MU2QVahXAuXfCuJvqObt17xm+X4QCSvh
2qubQVq47dQpffr0kVF1p8rBdQBfcJK0mwMZBsnRKrp96cmx6tzkUwirXxdmlWc0rOr+Jw+Bs3fa
WG9cxPw0f1M1Y1zsJ3tPbSuiwG5WaVeE/9RjIZ2dMdCrLW8UZaGhIJeb1HRF6CYw1A5o+mIpb6mk
coWaZNLCtTYHiH3MBIYT34tMGG2+WaJYOk1b5UkfwxsOq2qjq5EG+Av8/0ote2sHZCEXa9oBxjMg
yihwWwTN9qnme2++kYvXutf7XySSkEhMz0nidZSO5laVpWSFwfN/93fY7A7++K1EjQRy3FU8NOrl
Se4wCUGntSpOZqJIZ5Gn3TPisTjfAwjbBF4d7wrDSxe29bz58v+jcvVSWYYRRuP5ctRBjdFDDIz8
ROss2Q/kJbsO1+7jpCTwKGvZ+D2mII0znGwcBj9JV6HATPyvZz695TCIQH+Rwc6evGZI5VyGHnmq
QDa6iHOiEtnbyQ+tLYZnTRPNmijAW+g9T/nPbJNTtOAvyqf0GebAFUVPKC6UWn3qcrPa9GAJ+Ma5
2AeB+h6IdtwbWJa6WSq6hU053ciXAzMgVEnoafCXmPflijv4gbdKnfcnFrffN7Xm73k0pM1QyL/S
wq4XXr/reU5V0qmbpdLQcub9LDgIPAbZ0J2cHpixZUI+KoU9rHMr0Na+lkSvNWbPr73TLpVL5zka
e4ubgMG5NanUUB6+nCmEDCUZwkacCs/pDi3u6dRmdYdmaaK8y54cb4skTiFDlUT3kWSLdQ1vbTdI
6lK6OHsl//+XEJsiFkFVjO7L5S8JhrFM874ZTt4g1D8Ncd7O0KroVJelsfB550H9x1iTbgG5PmKr
RHCXY8VdKJmJUYuT0w0OpZBwHOFBdkhDruLRsgM3KUCb0rzMQscNjWL8p+0UBSxAR6NpH+RO8E5w
66Sr1ovKF61AfHIdFoMmHeK0T38aBsKSbqQqme7ySRt/1bee8X7/RN5aL3R9QEpMDQbICZdzsG1R
UocxhhNrSodVFGB/MMoVxQO6WdVCGDht+MsDQabHHU2U9oHMmB0Iw+8ScLKtckrxWlypmtStyZZ9
4cpCto9BFSgPWYmIZxOro09pKB4WEr7rEznxhqjqT7NFWm4W1CSIzJno7aqnnvxqE6lm/pimQnb7
Qjb/C8O8+3p/da9vesYjVUKjhcW9ImWpXlWOAUofJ6mxvY1pxemqZtCNidPGVvILf20HCNDfH/Tm
JD8QE4AhTZool5+UbAnpZmAhp4KX8MHLlGSftmnzbIxNscn4tAvn4HoLAQqZ2rjsIuwNri71xpGS
kejg5NN7O8PEampX81vlVQwdIgj3J3drC9EzBntKD3fCfM4mN45alcW1drKySglgqjhUA3skASqX
O5jeQd6QSft6H5UbzBasL2koWUuOOFef1aEgQ4CIAiLYCXqSlz+C/m2Bxo9mnsDCKKGroyv/IICo
rgw/l4Xb1ilSC8ai1MLVBc+wNjwzWhaTfMc8i0olw+4NeDOnbIR7YVIaoCuMheQ6iiTjZCFVdbRq
VTzYuFLu7i/71Z5yplEJjUF+khHM00ZOtCQF2mic0MeOfmL9Fx0c4VmveqFmmz7EjOl/GA9EE2p6
dB0omVyusC0GW/CgGic90jOuUIuWGBiYKHy2uzx4qDCbXZjh9TelAWQyEnQ4C7TnLDRB/AZKDGf1
NEhS/54VOXRd3Au2klLRDAuy7r0CmrcUt94YFTWCiRqKTwoFqGndP9Vu43TsE6DR0kmE1rsT+N4q
V5R2nU41DtxntT+p3NRL8O2rA8sVTOpKJx8fDO7j6d9/GpTWRYKpoyqd4Iikv4rG5E3SyuK96yzr
/f53vN6y01CUiaeqJRfh7C6yY1knceylk2eG8rHog+JBGwL9XGn4Z/W6Tn7XdOSxCPMtcR1ubFkQ
XAhccveisTPPCPKuaJUhDPyzhlKg+ArtQvrVOlJa/lH7MVPX2AV61cP96d4YEzQAdVNQ+cCG5yUd
UUYTv7gKznpU5P/ZmWgPw2CVr5B/ZYPox16yV7k5IMBd2JRT6X8uAqkPjtQ7hRqch8BPA7dTkeaA
tvQDvcnMleTEWDglN7bOpDbJSBTOobVM+/nT1kmaSktHX3NOogj9msCFrHIltXjguanOvbNw298a
DpcUJB4/0JXzAm1n4mQpNMujB6zFG6OkkevKqifv1KpPyoV388ZgIBtJE8iJJ3TuLC0rYrMgnAv9
c2G0kPq1oJO+VUk+DOCiyn//eqNQPKUCQi0Vd7e5BjU6fG2lRElwTtQ8blaVn4bdoY4yS11XYxbF
2KPE2NH8D4MahMYgGrjH51F65GQJjnKWdKoYPXttghqfkhBr42qVJCJItkWKM89CdHDjhuMMfgCG
0Cm4ghWA1qyD1EmDMw649PvoZEjZtnJa6WGMhrJ4QsDnKcbKY4EScv0xVSgSvB7s1g+Hs8uNqqRV
SMKVhme7UhHpB55qrPJq4EFRxN9vHMbiigGCS4Huqkit5kqMWU8Znv0sUPfgi7UtSPL2CQmKfGGP
Xp/3aSioCDKDTfLal9OqGlsXWlHBoqn69AvbVfxAhqI8KGpdP6mCQe9vmZvL+Gm86X7/dN7lvrCl
UraDcxH1fenmVica11fNSNrZUbZUfb/eK8yOVt/kK8AzPGejV5LCBa0xu8LpdLFqfRsJmRRHbqzH
7fx5RAXkmBma/vbXk5xAkFCaJrjNFStOKf1g6q+GZ8qr4U5JWucMHhEeTyDlS07nNxaUNJmcAN47
NYH5jVaY0O/6QA3PLdN6dwoN4IhnTRoKeaIvHL2bY/Hmgtib1P0+JJ0+fbyS/ZBW/RicRarpj5gw
SU9Jg6t9L+qlnOPWUGB3LALiyaJmrraMFE1CQU0KzmMwpBy3utYxuW772l9xgVrBX99kk4YT7AmE
TBE7m2+UiH3Z4q4anSvUE76Yff7eB6YEU6NV3sK+bb/e3yDXUczlcLNoVJh5YKBEEJyzfgT/Ax4w
3aZq3zs/7dosXxwfBtBb3RcwsWJ+0Ob+6DfO/OfJzmNvKcSRzqn96Gx2YUfmqnaux5P/ReqrEdl8
PV3YNrfG4+bkJeSmoeQ3/ftP2ybzPCiM7Ridncruj7ETSd982+pw6hPGr4o6/VLN5uaAkG6g003d
jTl9L2/UPOMFCc+dcLxv8qBmT7npF6vGHpM9UOn273hGlLqhcsMqo0mEfghF38sJOnqrlR2AurNO
GVJza1jk8lMrgrLfZK2ajTunLWXr2IfDGK2oni9J8d6aL6I5k/AvUHBgnZfjd5LV+B5N9bNd6D2d
xoI4Q1jlKcVe419WY6nMf+twIhU1IYoVhp1X+ZNECrWg9sJzUlTd16SfpAk1MH170x+zJQHTm4Ph
rcQaU/uEsH05OZqaHdQpOTjnkle3L1XTlXs1L0TxPAApXCjtXhceASTDX4Ikx6NB8Wa2V9HOV3qA
qdE5pYnk0SBG4W01DKEBcsgZGxf1kuSnDfJmpQZ9zZ+mfei2qhI/DqQM+/sH9cbzNZGqII+Bkr6W
hsqyLOm6pODgKLlpvGi+M9ARwzl123vsbPQ+2iDcUQQCs3R/5GvXDdZh4jgDTFMnJc3pq3w6s16T
hlrSNvE5ylQvWpdeI95106tWZh07uqtz7/N3RVCUrMO8OGV9meXroTGcZzG23VOjFksw++lDXxT7
+ElgXzm4U3BEWfryJ2lFasF38qJzlhqpWHURBRtX52A/3J/7jdOEoSYuJzpZIkntbBwMg3toHGNy
VvViIJWUESQfxzpBzUTAgW7L2nq9P+KN54BbkY4/vQQMVuYFLzXmeUeHPD0nfuodhaCviZnpiGyD
p47/hqUjfa09pXZDhDIWjP9uTHaCAH4kth8d9ctFjc0gi4cRdUety85lLTdipZhhiS2elKGFZS7e
zTe+Ih21yWdwKrcAwL8csJM7upnAcc9qlLb9Ji+hgbpIaJjN0haeKvOz/QKZmdIE8AtgdHMSXRtp
RoVeVnquQk/dVhatVFGP6h+qUv6h0bNwR9GmWdGE1Y3V1FsBuThG20iRxPv973vVKgPlidY05Ux+
CHDXuch1r4AllSOhYK9IbMy59ZQHON8hJWLbcI0kQD6x61HE3SLb4e/iZNTfRLeY3M/32fQzUIWH
JjPpql51ZxGp8AF8Z8oJkmb8oIH3/FHIabDJ0aRyBw/aFB55uf1bzhwa8n+/BhM7lYquAwsFpvHl
hy9MKBwDkj2nVLb71FXbwlZWrLW3dfKu6lZaMjY7Gf9Jb18mUf6taRGAdMNUi+z1/Z9y1WeZyI30
crhKQFvAk5s/KbqQ2ziK5VMegl456inU6xW10L75Cuchw4bRk1oTXLKppm+VBu3z0CIHUO1YHa39
WoP6zMEkSG21bvyq8hAKCdt/JL0zKSompjb0K/CnXr9ShlFL3T41g3JNVzYj/bg/lfnxnWZC2jZl
w+jlQaK/XNQuF2pfikg55ZEhHqoKcbSHRgnt5NDrEfDbbGxCe+lFnj9LH4NyNqATTE46c1Xg0Ota
P4hS5cSpc4KvhqiGYdPxPKcI4zo5suJRSJfLLYeM0P3+hOfRAGMD+QEqNumZTx2QywnniRVS2lDV
E5a3ir+ze2n4rwRBm2K6my5Jcd46t2SPCl2cD3b1vKqijYgsa22vnaJ6zL8Esp6uZUR/Mnr4Zc8/
BoCEdZhcndCDTTX0cL/UylyISW6cWvDqcDgAVkAunNMqMUAZStw8tVPsidE5yIpUrgtYlvimVUis
GU4dubVm5Y+lYy1xZm7sLz402R7rDZVDnn7bpzAA6d/eSsZBP7VppDwZ9RBVK8wBpDfhhKa2Qpyy
WDicN0ekzwQRAclpgEKXI2aJWhKwajqoAqNyEEuPggcsPD393Isx+kHxvnR29/fUzQUGEUxZl1od
PefLIatYolEXevqp63tfPNR+AUqugQehu56mSY/N6CTKuht075z041Kv+9bo+tTwpc5DXXvOzjOD
qsx1essnJ+274P9IO68dt5GuXV8RAeZwSqUO7la3u221fULYMx5mFkMxXv1+6P/EogQR/jaM8YkH
KJGsWrXCG/ZuBmb/XhucDoVc0QW/7Eo4+TaqpSM2Nfj5auVEzenMn9fkfKLIrIG4EREpJhdx2QjQ
eEHYUTu1UE+Gd6c2shdTF+bGLGUW7oOhjb8rssvbZ+lE/VsDaWuNOHMloLCyNSsKI6PGQPX8A4AP
FmVUe1wNdS0PsVaZR6epnGd1CDTIBbXCJAwxpWwtmFxdl6oUDWXY52Acztdt876HFZUZJzFOwWcX
8I4fIsDy7OhdEG9BYFc/wr5Gc+b2fru2xcE2cBXOiDBaiufLllnf0cIwjdM4lolS+GbbpneapoBg
URjc6y+prgRy978sypAPBhxtjmX2rOZxLGvweaepMr1XPcmKHW4TzUGLeeBeb9YcTK5ta+AjCPUy
oZ/JUOcPmSCg49bI2J7qQHW+tLLwoudCr3Xpp2YuO2aaVt/ftwP9qr7qxErMvPaKwV1xN81g2It7
kW+uqGUnzVNipMi1e9nYdVsUXoZu5+iKHm/GINb+l2AJagXdZjg16AssCgenbtpOTwrjpDCDq1GO
GwfVt5q4TTZSa8yjK5JVL8hr9yFbZSY0zjj75RZWvWZm97CXdDRr6k3doyG/15CvzTZaOMpm//e7
aFY7pD5m2nfhelj1cBEGqzZPlRVOb3qmtJxZJfne9GHT7jLHitZ6DdfCE4hYWu6UC7QcF/soDDDF
1ezGPkEVCx71shX5VgziqarrD6VMsoOmdalLv3rS/TwIypUHvhIiHJrHv2Pj3LpanlXY6o7iCPvU
jMNgH5QusEOUx8z+VBfDVN/BrYcZYubx+Ld2xMRlxm/0CUlyZljfIklFvgBBsMyxT70ijB1iZ8Y2
z4Xt3Xl6bv/H77CVv6wF/29FhirsIyrf5U1gIRkwqJVmnxBVQMwz0qJ6h2fBdDcgLPAxyb+1Svm9
Ht2yWWwEDuiy0E7QsRZmrjonAX/r0OUahljKQLsz8qwJ/ccB/RGGK/9DzkzzmrYKoPx5TL44pppL
7x+5PudU9YYa7yrLSDtULb3/lCRsdb+0e2NlE13Zw+AFgc6QXaA5vsSQjcaksoti59Qqfdi2m2xI
op9lm+TRVu3aQNkbxdgoB8+cBK6etaNTdBTjGuv7Sqgg7kFwo5dEp3LZUgc4DD8hNu2THHWju1Mb
iWNtTmL7LHMQEytpxZUIPIuQkKLTQaKLskjUo35MLZGlzmnKkpdJ9ravVENU+1YSfG5bEN8r6117
OmDWs4Q0QB5UQs/vm1pvhiErKufkEnFhbGm1fMyrro83ZijXpljXogKBHt0H9CPpS86X3x9pMf3B
sQ1pdZ+aVJm+RHkXSx/YWww3MZmGO/Chza4M4VauPOT8EItcbUaZzYi3meqxzBwMfUDs1gysU5jW
ZuArdIpMv3C7YWWdax+PkAPUi7KDPvriiGBr5vVmblqnNMtD8z6QfToi6RF6wasSZ8n9mJRy5Yxc
dF7naIAeBFoALsQOFj9/p3Zpij5VXOvUhVXQb60xzCX1K6IEOztS3HIzignGgFFl2YOXJ+O31Ms1
tEfrSFafylTxxpUc4koGQz5OkcmxRSpoGQ7DdNDwxAytE4RP7S3X6g6ZmUJt78rSm5xdq04JElBh
hrkHCqvJGhr02oamHCA9RCKPjb3Y0E2saGlTC/OkGe2MMB7bzPGtoCgtbNHR4V9JSq8tZ87tIaAK
fIplEcQwquFYtsYJvT9T3hlGNVSHEoqc92TmsAvubicS114u4AgQb3CjQIEtTlAiKsvJjNY69Y4I
YdyK4a6rJ/VnkefOF8tDZLUKlOTVqbzpv9srX9vbQFtcdCLRT0WD4HyfSVcUeaDUzklpE3pvU0Mv
yvGS70CqY8BDebOihXcZK+jRzEBY2vgAspZtyFBUBayBiBdrBOl7ESZd+qiNU5dupjZsfgaB07Tk
4xOt5r99UFCxbCDCBd1joIXnD1oJY+RrZ9Yp98xym6R2Mm37ELjdZ72nqLwDeCPslRTichdRuHPL
cJZn4YflIUYdd7TLAlREM8X9QcRVbPtp6loHR0/kmoDAZTQEtImaIVImOnfNMkpVeWg1TVrYp0wv
a9jRzN34W+vWtCSuPRT9FW5u2tXzhj1/kcaQz25cmX1CI8e2tnrBBfOl9jAWL9tMz1ZOxuX+pBYF
BY5q0G9HjEXsrfQGUd0wjD8KS02PYSPjZJeWGARu3RYdZHOcZLCyRa/0uVgTiNkMqIGmtdwqbu9K
tBaAtqGQLQsIWdxwm0AIy9ugCY3yqlA0/cGrMkvcuw7tTz8Zc/k1SGR7ur1pL+PCXInPnxM6OD2g
xS0QjyDFRN6HH3pgae9jZMlgQ4Jhv9cSLzU6iskLGbhA1zs3treXvvKZCXzcPHO2MhN5F5+5auws
M23lNIAAfDQV+Jp56ihvEojC4fZS174xbRfQDcQEiOj6+VIZxK2pGNLwA7mH2kc3IXzxkmDctlP2
RpPcer+93JUQZM9TxJnWTy2+bL1TZKh42KTKKSsiTAmREBnGXQ6HOd6Z2P0OoV+PwGNCZ1iLB1eO
KINxkiR0XufbfVE+NW2I7JsdRB9tUI72Pu360DlIJ7b+hxcKUBKYLQosTFgW364zSm6UyIo/NMwd
D2aMJcGkwTnI3IkeR2wp9Gdvv9Nrn5AkhXkNIyZGO4snq8n5vGQw4g8J+6bfx8wsi4M31lZ0BwTX
qe+p1aqVOeG17wjIB/YP9zPRaHFp5mmAxLU5Rh+6hO7dT+qwyRUU9C0hvVe7tepdY+ZrVprXjsWM
ecMcaiYBLefvygQ2W6/c8COCzjX4CWHhXo+N/LUBK7NyZV1dizuZuR2YH8bv5+ciUS1TodEB+jTr
qxc1VctNgBaFtxVtrxYre+ba3uRMcEeyPZHtWTQ+CwcBNgdJko9Ul/kPVUtFeJBZXBX/Q1xBRxtM
DYNWys75q/5RLDTRVDdGmnunLHa6Pe5CTrAxpAyNe2ucUJ+5vS+vvcJ5KEOVSVFN/n6+mpvKdgyl
5p48e7De+imu/ivK0Zo2WkHmsfJo114hSGH0O3gyOuiL71XqE77Sfeyd3ETN92OKJd4+C5B7Wjls
126FeeAzQ0DYHsvDNlMf3LTNghNNeSu/80InfqKV7D5NGsA6JJXcogObgXTZj3Dw1Hpl+cv6na8G
5gCIMs2KC3CtqvKUKK8qp3Ty3NxXDFyxSr0Sj6LpIFgOXrU3pRofsE9Im11eNMWX2x/12sGnI0OY
AZ9Gsjx/hz+2kBZGaRkkBPCoLYOnAE7IU2qGyafCmrKtFdoMLercWDmMV7MCjgdzCcTJSX0WG9cs
NNwFA74uncQ6fRKiDvwGxq1xwBjCxJqsCPLQ9ZFr0vVHxjn5c2AFjflRwCL/dfsFLP1I5m+PQh9w
bFI9EJ0XWTQNya70RHDKM+wY/JrXfQf5swzgc2vyQe288BBqqcRGcLQOCijFfDMYo7YLGOqMm8yp
0m1lFWvw9QuczHzdoHygz5J9iDMue1hMiTI9nnr7JJy4UN8UbMXQEw/rtttZWeh8s9s2yTZqi5wv
DeEmGvCFBEPmJ6kxvht6XGC40eCVtPLtrhwYTgl5EVMG3t2FfYsjvMCwwuAk1DKpfG/MW28zmikN
cYDE0DMqZ0i+qQ2SKA96VafZ/e3vdeV2RMsGtRdIuTgULDOOYRpTt8HO9mMcGuspjhG4smu32JgJ
KaVmW+MaYOnKEaXpTl8E/9ZZZWBxNTqNJlWdPuWpBdmT/zSLsvvQRR/cVWOlek9o+SRYQoS5Zb9o
qI17m2oK1wL9lVMKNxe1b+a0c+punZ/SgulWF0yTcoqTKYi2VeGppKwV+Mp/+xRU3oZapQp8Ohu4
qN1+31eX/q2kSIQAxb3IRroGMb2ugdcwGqLp7zKDATFuTMZUv9pxPPzqJ2xeNnlSm2vjw2tRgtDM
bTO3qVl6GZt0NdE7SS6bDF23c9sw2ZRqYO2xKla8OyQAnf8qeAvPjVnUB7WQUbKb7PpvbZ/nc8hj
g+aY+xeIAZ+/+yzIwT+nhnLSx5kXXI6m8dqUWhL6dObTw+23fe10sQ5FrmvMfIvFh8aHQq3qsI8+
OgiR6mdVL3TFx6B2DLadmYaPZiPd9Bf02P5QlEWj/93yv/UkaCSTDM30SCZ658+K3krTpyWqfGMa
VW9mYleqnyqqdld54C/3WaWG9V3gzKK7kBbsaX/76een+6MJOS9Pfw65VoQR0ClZJmlqM7oh6Xzw
hIaQwNZMb0G6dLNLBOqHmHfcXm3xrmew1Jxdz1hehLvp2J8/bKU5s6+L0J9KERfAk7Jo55hRvvfA
3NxZbiruPW6EbZ2l9V9WxfPS4D5A9npk+WywxejJbscmbKNJf7JlmDzWQxXf61lkb2TiGY4PAiTf
lqXUn2SlGnf26EofJ4NmLZQvQim/AqzM/IfuHDQbWz9/AUWkJmabdOanALOGY9NCuw9iUv0gFeNG
x4BqjRG7iCX0s2nZz8hHMC/cuksKWOdByhCjJMPK0+lXVSff+tkMNh0oxfNMmptkSty721/5Yk8h
fAaFmoEB5TeEiUX8iqWrhCCKk6deKPFj2A72T6+1v8eel68QUC5eJyshxEqbimHijIY7f52jEZhq
3avp05QKwCyjFpTV1igAAqCRErbf4dXJtcvp2tNhpQORBIwWCcwiXrRl19QMMtOnLJHF/RS2CnYy
vZgw/VLC979/kzNRCUYvA4gLcEEXuU0TJXb6NAQoFrmhpv0wlL74aRRxl+7+fi2yYoRjoWTy7Rbv
UrA64wEt5WyWCNfUlrENXLW9B0KZrDQWr302sivkzog+M4n3/LOZUUe+E+QZQaect32rPsV9khys
BOOOXRJqcs0m+PIYEG2IOKzJ/FlbutEaRkKV0fDRyNGSr1acuF/dwG0CfNcSyekXE7TwsXTWhJKW
Fyrnj4XpLKhgcSj0l/F1VLMsg6DJF/S66EdhpeauyxpAsjizyX05js53W/G0mOvcnL4z8hq+cukF
K992/nZnUX7+FaT+3OqwxIF+nb/wNrOsbpxiXnirDi8qb96Kqn/TcOjU+9oVtU/VPBlbzFTCDRqb
a+LBF98bBV0A0bOrGC7cjKTPl58ciKhu1o9HU2aie0Sc05S7CrO6yvJHQ81CIn5nBWvQ0KXsz9xX
YepOA5JVwWMvy2cp48qs0Tk4OmlckacXlZK+MQxB5GVT1WUnOsypIrw/pDNqnxkQCe1RBBYkAVvJ
bQ1ciZv8i2mhkH7XCYDkPpW60z84uZWNn5wAJXqfVln78/ZJXNZH/O7f/AgSKbA9JCWLsr93SiSH
u6p9jnGj3IpxbJnXRR0w1agw3I1o8OBzGiV4jDxNeYtT4R0STy/lpsd8Q92opojeZSDDlV302wzt
bBvNiMV5iMigncbjsqk6WdILhNJ1z108tnhAFozLNplU7GNYxlLuOlPWX9DAiprRdwcsJLFbNpvt
0NRustHishxeUwvG4EaNdS85akOiaCsR82Kn03CeGRYwBSkh6HSdb7VYtKZQZZI+q+NQupvI0NFJ
bK3kOW/wJN6KpG/MvRe0Lq7gblA3BxvRo7Xx9UW0sclxgEUjGQBmHVmG8x/hWqKH613LZztH9L2F
0PfTSiq12WE1Tx9cpN22MJ3pdHvbXD46I38g0LSJQNdcOANIq63rTrHlswC7tB+qoLu3x2SwfYkg
vBPrG2HlyVYZS/e1tJ1uJaZfWZ0UGiIH3GiSmyWdUATIjbaq1z6HnoriqezVdo9MRa8f6Kaq4Q+E
GeQL2OcSoZouG2b1HyRZV3qqF4GGXBZ82Ex1J52+MAEQ4TyM0Tz5rCt2sHfhvvps4/Fft9GCTaUr
9bfbr/zKerNTEuA0lFSwvpn//Y9WTu3Q4weRnhwb2jihP4y1GW+8Ii1ftDwTv2zkVNbKlcvgMHuN
McWndzT77C3zj9FNBMrkbXEMZ+qjP4pgDBWfpFIx0KlqA6yZbSOqOXZlbqq7fFDsdk/qW5fCbzEo
+mrpFLGfgNIZMQadZhWpw0qgsHjs8zgB0IlUYpYDB2xykZaJPvL0qo+PejPm+fPQjIAxi7oNvqYI
L62BEy93HpIvvGUuFvYfnebzj8DyiTX0VXn0nGKkTlb6iL+BVcApequk+w1tXMOHsG8/jFWsrvLm
L087CdNcuc3YUx3K4Pn6dZLXCVzI6CjwCz2m3WAYGyjQIn4Z7KAKnqLBHNuvTBuxkXWgKpTPUZea
mV8R3L81dToGyHFZ7lcCWh1u2inwQuy2KMf2mZpTgTTjaIFYdsvE9sshwaLVcoQ+HNxUF0yarIIs
dKKZ4jeIVpjPBfv8CXHG5DX34Ez7bRzD5ncn3TtUVg/LwRniadg2Fbz6XSAMQCF+aTQ4MELStU52
EyhviYj15DUKHfkzwEthereNBAB1GHrsnEmzJuJIlervmeIEXzFm8owHCcFXGD6IqKZ8lNmUVaGf
I/z+hOimAds3MsNgC2Onqx5yaWb9Pk3nmgfUS1XuoSJbw0PSO7X5WAEJ+oaYYxlvrMGZmnsFQ1nj
vkuSsT6ye4S2H7rfTAzhgdZwlLBxoC2qZaTsb5/uKxuLSpUZIj1akLYXGbGKcWJUJPHRkrJ/GGsx
vOsYwX0KaF9z8Mym+qWklTUif6nFOTssW+v/X/4CNOJQlKV64xfACzjfWsxM6DjSlziibtl+rpUs
eo+iXG5rR4XP2GRFs4kV1Xw24zLYA6hSt3/7BjjAiBGq85Bqdmk9Xz+rnQnJbD2gFxzF9T4RHsBM
D52hbKO76VQPvldPtvmRuG311ILLzrZgWKd05VL/3YM5DyjUWoRXfsdMm1jyzDLLHifh6fExLqbJ
8bG3jNU3tzaaT33fNXCw9Dz/xJXsfMCRUR4QjMg+4JmG7ueJex9MQVKWybsWMMb7ZmXAXh+TrFGs
NQzD5XWAbzt/PJOEk7HzIhI1VTVRWqDrDieMDaMnUCyjnFvJV6KOIM2NJf65/YV+57CLV/Mb4TOT
CoGfL9eMISJBB+iKY9dMWr9T1L54R7WjqCGCzVTSLLLwp/ZTbcY5TJFn5Bu9UPqnXksqvBMVI0yt
lVvx911/9pvmDJF3AH6P/hLQnPNtY00FagJ9rr3Uos685zKIWvkyUr/rn0I1afpt10Se7WeF6UWv
ozVYypOTliPORKroIl+vkyh7R6NM9BtVdthW6JUi011Xj0X6Fe+EvjzIfOy99wGISrgTSHI/14jo
DJ8RbMyHfRkYobqS3yzVUGftUExGEdfiSuOv5V1vVG3qtoVpvOCyPd2rYzj947aiMN4cPQgPhqy8
5BRXFefSi5iiAWuzmuzelK08GSB0sm2EH94n28xM81RnUfXJ6elUHPA1a5VPWpF2+RfPimO0iJxO
VzZ14eSnLACGuNKdWU458JOnSAELh46GxeWoLqqLyO6LxMmz9qg2CILBkzQEiDRViPBz1zdO7OeT
4kV3eWz1OH1ncFRkNgZvU2iGxi5lcsX/PdhyjSt0Eev4LYglz+A8enRcduebJo6Sri3ybjgWuXC0
OwTFwmcGnuIhwJCGbnuWf6sCI8aFwumG96l31whiF6eXH8DaCDcC0bsMMl2QCJSgveFotjj7+ZIh
4r+5XcfWptcAqagy6lfC62V3wJ25frNKJJa9lwqARgTGwMRX5wijw/ip9t3DOIXJfnax8BMqcs8f
3DSoNpoTiJeGGveJrskaNv2yTJ5/BZOduUs4t/0Xb34Y9MqQ1CNHhBWRBW2rypRbpRj0BwWyVLjp
lEIb7tUOEWNhjV3xaAxuEk9+V+XGMGtawIUdlMlInixbduZW6RtIx5qXJb3fWw08NmvU1jxDLwMf
v5oWKr7WFMuUzIu0S2sCLNvxTz82TYnbZKZ3P7k/8mknWn16DuT0j8OPTAFl185OaRSUmnC8f1WE
jWzv7SB8uXPAvKO3Q8Jt0GVYmoibsRm2ZTq/wNJ09lHi/msi1PCu4kP7nGZN6f1tG51B7m8Natg/
0OiX7ZwpdtRBl+54JJzX6MA300vZuObBjfXwLWony58Gj/PhtLX1cftRL5Jd0BwEQY+UgM4dfMrz
U0q3vqaD3dnHqenk1y5IG+g3Yag5Ozg4yovRZP/Fwmu/3l71yguGtYgwDgAdUqFlcYkH5OCVjeUc
XdQaOl+Jo3TfOfb0LZdN8tRW8X+317soYOgckMzP8ITfrOJFiGycrm56JbKO0wQECMTs8N7Kut3M
1uYrMeAy7J0vtUjxJjutFbhE1tEGyRpv3JlBuFEBAW2jKur3SKjFB8DR2Q5yVXKEBt+sbN7L5AoH
U/qUtOznkRutuvNPGgLsz5PAU4+DWbnpvZmXZXNXB/WU+q1X1XcI1AK4shM3/8dj2vxNunWUHDJZ
mc8dM6OfxtQlrxWORu0G+854X6TRuDY3udx2xjyEBUhJ6QtZed4gfxTaSqeVAzmofiyVHhlodWi3
ql3370hnoGqlK1N2CMJGF387XwBAiVgJ/UM09NC1XDSqgcANdUKCfsQ3V90ErlNumsh0XgU91jta
DOH97X33e5R/ljkhz4GGJ8Asi0BMTD5/Tq+JB7MsO+cI4cLWDilZheEHaWZrfqmCcHqIpCpbXoA9
3Gttb497GTaewoUMtWnTGRXa6UlsBd0Bs2HtSBE19J+MqVVwQBpN9Vepx+54cGQh71pNHQNggqJK
/codHJFvAsa/W6EbmbcDKNZbh1ZqmDbpcdppdJBMN/X1vBhnbpYzhdtGV6z01Wot8xDge4kAkqr0
b7QC6+L7qDX6V9OYFAIDExzX7+Kyv49kNwYPNSjDjxyNkde4bdrgU0+BLPwau2nEfoteWr9uv9XL
04zpw0x7BiDG4HFZRYErFq2oNecomZRF2yC3AmVXACtn3tm2gb52oOYDs/yIpDI0QOg/wx1cHCjA
YIrSNap11Fq8QTeGMEn+UoYSfq1a6sGpnGY6aGPc5j6Ffyd2Rke0vgf1qNxFsaPL773IyUASMUHC
n6e+2xaXLc2PPSzPEL9INRp6TU7advtF/dbHXfxycts508XPi3tlEYzyEh5c2KfyGKCQwA/N9Wir
T7AdHXql1ntotspGzxDm/i9P23SXMrhyX7RKFpVvg4rXdjHYokNd0ibYKGorutRXM91pfyieEIgb
u0X2xhsPp7XB8mUUnRnmoChNwjYimouAHaZxa1eYQRw5EshexSLy1cIxHhohSr/2FG9bDNV3r0Nr
nCvkr4esFKVsLgdMCNz6i+iEX49bpH0rjyMX56vmBdF3AfYZ6dvYPExjW3+tm65bY6he2WaIFqMy
A9qRHGh5FSsyUyY0WcWxGbAM2CI7Fmyd0jXuyqEJtoNbN/Ke8Jjf5aHAFOv2Vrm8kakgGAaQMdNq
dpeLC1NYqJ1k9TGH5H+nVoOIN6obkLbSgPwoQjX9cXvBKzcA7F/uKKQL8DhZbk3khISdj0l3FBWI
ve0QiEGblatDRNGjfhN1ZUilkKdfbi975SXT9phtkPFGgFM//6w/Lh6ZVtPkRm1/dKmTsg9+ANaP
joNhHPSLpmz+rWm7WE/FZBXizQlGuRK7rq4PvQV+GAGfz32+PqZJBVmYaI8uavgpEBCMe1tjBHM9
enWQseNsFMqVsXHjg1AsdW3mc+21z+AUvjBDTG7f8/WNHhfFTEu7Y4JDROWbEjWQvel2watRIDUH
LF6h7z0o8T+33/uV/TXnmDQRCEYu87DzdRlxeV05ejz3VPX3eg9fzY+wh/ipBzHRtMeGY2VHXwl+
JkcJ6iozW67hJcyusFOjYvf2x8F14uGhGIziP2J8ZmxTx06bR1TS03/TeXh40DIv+KevnU7Z1tXQ
BRtd6Wzz0ej1VDkoRa3gtxnaaUl7zLFzH6XPFjiy6SbIRHexvbv9rn5nBedhm18Oonsm0FC/Ltt0
vZ7oQozFdEy0uH/VYdka2xKNK6b4RlB+GsI0eYlCGtObCRneaKfY5Lfbqetk/dhEUSwYgyJK5gv8
J0BWYpJZ+aPHNHgTu1XpwZHLRePTnS2Nx0ITevpRtnbab0Q2OP+pk9ROkzVw/mI60N7BED3CmP0U
4jp8+0EvNwVCC2jizeaCM1ppWahmjlYajiKPbNXkruZS+hJSfD7liR5vORXdSjp2OfCki8Xhm4XV
QSpwpZ/vQqlh4uypdXfU3AodJ78tBmhmql01nW+4bd7eEwbNFFMsdzK/R23cP3KWIm9nIfaaQC6y
sMW04gpGv9Da+FWzJ/vn376T2Y6IeEjvD3DmMmNUUK5OhsacjroXaYbf4qSJU48XP3SUx3tkgnGC
u73iZUhgRfrSTII5n8TE85dS494z9Uo/HaVZJ35vZvpDOCjvgVsSoATaWP8URKLD7UUvPz19Elhb
NBZpd5KRny8q3C53aynVo9Cx6imK1PTTASltN1Pv+sGp328vN4fV8xN1vtwi/OCngZFc0KvHbkQ4
G50X+R2N4A+YqvqX2ytdZi4zCJq2C3UtRf0yOU1dE2ZqXarHMh+bvdP1gbOn9WRlP5tmNr9I9WZg
nmWY6BOKKXXTTTykg7dGEr7ywJTVbHUaCvhILivsNs49Z4wC6+hoYz35TOl1EIChumuw6Fo5Vle+
5ZyJE9oB5RFy59/yx51qRm4lil5QnnTZdABMMaI+aGUYutaNfU/Nk2v72y/52opcoGC65zkORcD5
ilFQmzjvDtpRq5Tic+Kk0cEbzAG4dt6G26lv1rKVK69z7kzNEm0zrWiJeKnDRmsAaunHooMLujNz
q3Nf1Mz0cDPR9cBcqVPnwLfYrvjZzJhZfB9mjfLz58MTTPe62tOOIibA5Ar6+Qfs9mp9pQl+mY3M
OEKGGyQic4WzOIVKVE7AhVL92EvRbrTGZA6UWf0+x2x4Q1Wl3iOTk2wx6KSN/NefkBNCQTWbxEAr
X3zCLjSMoaIze0yzKn2IkHi6NwIwJ5ixt9si11cBo/OzLN8psGB02Eli2KyL2B9X9BaxudMx6S3M
zRAlw0F4TfupyMLokxYk3sbD5had9FJ/UoLK28R1O+6QDFvVub8ScKGMI+o9w1pgN80h5I/zQpFd
FQZGXEeu5OxtqrX0XzznszuTsNv7hZab01ZTdFdZOafXNjHNaQDhc9vtos3Y9uUYq1WlHZn3Ggev
d7vYV+YIZBuBs3KNXV3LgpAzu60y8Vx8XvpPZgpDVT1aouq+V4lSv2GMBxS606xw5QK7utaMoKDW
nfnNizRCIA0S6QPPVRr58G8XhHiuUtN25g/RuliY3964174e3HjUZmjsABBY7CMtMb2pppF6TCR6
Lwi0ozOXFM3ea9TpG2N+WAX1FH+5vei1RwQbAhLo9xZeNq5EiQxVW0/aMUa5/FULU/Uh1yts25i7
MED9HxabhxjIUNIvXe5P2bjlGDDnOIp0SspHFfrRznAV1G1jJbNWXueVUD4T/ulQUHUSgRavU/Ru
2/dpQii3rcTbppjbqhTanv69qnpl26KC/ZcmBXQAMeugAiTHxpeQ/sL5+ZsiqOJCyYyjo7jVNnaE
UfjCcZMtjATF12rD2bOltRXE+pVPCICMzhUXJJOF5TxsdOq2byeT+BOX+jeu7Uz7QS+lueOSM83X
25/wyludlRiZAAGRBekw/5g/QoxLdeBNo01/Na6z+77ofpVNb21lRoOc/Qm/aWXPXDkVLDjLz3Mk
SGAXn9Fxi3KI6WkdbaNU23+6pvNwpRO51R7Y0wHdbx1/y61EWX1aEfi+tjS5hzMbbBjwmOd//+NZ
48xK0F1JjKPiKOULuK08PTjGiNgmcLX0OxVSD6067/+XvMeeDbThinAqoSOcL2yHqSwiYvhxUux0
WzdO3u60eAqeptCtjmqbiXp7+7Ne20MkdZQuKpUBQI7zFUPMb1SjMfQjbWPlJcYrxdlWokvSfWpP
ebryYq+M5GxnPpIzWAOgxnIONmglZEHo6S9TTTXoRl5ub51c0jYolOmBBC3ed1pa+L3M5YNiOGH8
HJVK+EA/Rft8+8kvYXIuSmoAj/iPv6AhnD+6a2RhCh0+e4lDm28tOmmYflwM8WdRT8Mjt4q8b5Kx
RNrd7pElsAY05cqh/hfEJD3rJFPEBu+pNU3yywyKHjONDcomUjVC2PnP0mpgcI4l65cAFkjqx0FJ
WgFM6xMAIPrBeq+8paCqIDphNL5y7/2OjecpDZuPanYm+3DqlhYv4NfSKG5MyaYvf6HWC/Y+sqxP
aJo4h0hL889FXXQ7qaNDZLdh/dBbSbcSaC4Pn6ujXMDIiSY//JA5EP1x+GiN431buMMLCU3SboYY
9NtAe+RVanbi+WjvILlfQTpeiTeXAY79SHN21v8heTT083UL5C+7xCv7lzEwul+T68l72ECN8gXg
PlewZYZO+Nc3FdjSGTRC6vZb6fx8SXPMMe6RkXvMQ+0Q1amu+41MxM4ycvdzPlXBj9tb/vKwz2Uk
Vk82XBEadoutFSHSIoNWdVDVl+JX13UW/VE7OPWYUb/dXurydCG5Br6H/AnCODft4ko085DLtkjr
Z8yQpvvWHIr7FmnTdOf1efBgIpd87KJW3UUyNepNhS3FF8uQkfBzS4s/ImMU/8SpJuTKDr+og+Ba
gDqFMch3JgYtbhW9DioJ4qV+zlu9+gV5fIDlxCxD3N1+/ovdNFsVUUeaOrvZgVhx/mmlFxemFrTj
M3wOeIFmEXFiTEmJbjVh8SucbHv//7fi4oUHiS3NESnb5xaORrNRXDO7C0LZfIqBwxzieI2WuNxM
nM95AgS+ADg5u3hxV1V2o0BnivOnsjDTe65l4wlHtKMWoSK8cjSXIfH3Ui5VqzqrqNLGPH+ZWZWP
RVjm+VPsBMy4TBxaQfhl4gP4LF7XrrR/aEIU4ybVQmPlzCzD0bw2oxPEiWlwA/VcnJm2sQa9b93s
aRiYScVZZUMAzF0/tJl07/DnNn4VCOp9+6uPCdYGASdGNtAtZyLZMmF2Jqvkrq/Cj6CWyd4r8+Q4
FUWFCBqIZW6ewl7JA5Y38/+tSB1H0sHdTJ/p/B2r08AIHYTaRzjJ1PE7Z8rugOJm/ZdE5FXlAyFp
QeR1iTuibyogoGzosSnVsxFMTbX5f6Sd127cStO1r4gAczidKGmcZG/bs31CeCc2c2rGq/+f9gv8
0FDEEPLnUwGuaXZ3dYVVazldHWZbfdLFEfv1m2CVYshXYSx4kG5/01wjwVfOVXT1kHV9GKwgPFhT
6xxqF1jr/Q++bgpQB118RsaX1BaakxEJzk50NcYh/daYikHGDBiNMGTvbYW2a8aIDEgwcUA0BBdX
BwQXDBNJpRyvOdhH2gpiOg1aG81Hz0nmLenuhS/69RmZdGAQUZHIcF9vPyOlFlcrJgmZQudGISDJ
3hz3pTaPya4PtP4HTGjd8/3PuWpSsbrQFwK9snxpTMTmo1JREDl1DuORZ6aHtKr8T5MYol0UTuX5
vj0Vq72IW9QSITrCsZPS/pq6vF2i3ZiTrqE19p2mt9hjen4ygMk8dnP10E598Edhxd7JSrUh3fkl
urIb12dlR3EPIIJU6KZS3Fv7FcV7sB9tdJXGlDy03SQvnaCLzPAEHur+WteuqnpSAZxgagWtQDpJ
eNxpkB+UTfHBizTvH7AbkmSoCs2L7dfaRyO2BvcYUkuIwW4odFABqqA/1G31ZsEn9fEZG4T2SRX8
IaC7XXwYjfmI1DSbXRnDGUg42W8u4DatRtk9GXyCrcb22udWfGkq7Sab+BV8vIwRzdw2sjhEVcRJ
rB+ZP8yfZjHbPwv84z/3v/aqKSDbeGFdxcQL/+96UddaQZNcu1ho4V6H9KXYQTE6VLtRz+qNiHDx
0v06xx6VU7JAapm8O7ef0jbHZJSAm6/Z3FnN57Jycv2Tm7jV8JUSkBfs56Dv879Dw2jPjUP29vZ7
C3MhqCLlLzjOC89UAZkMo8xPrlVkT/RTIeb9jzDV/sOzWqc/5e4otqCRqx+YGSBmQKjWoP+8WLLy
/kaqJVe7cKdxD42Rl+0rPvP8MUxG48fbt1MN2ENVzlwWmMxba6EcG2uM6xTxmxEBi/1YR7P3Mc/9
3PwrHgb7bSWaX/uJSwCBAfQDaetl5NLlQA90L7mWNoo7uwEvVRxkW84PtVeKrQb12qd8aW3hhUKT
4UsjipOrJZnlf57quQkvgC2df3wptgam14xBHQ0fFC1ukFCLpTlAZ+1eQyGzqNJQfh6TLPHhuERf
8dlkCtTZ8HprNwOIFqUuAgE1pH27cdQISm1qpvhqalaf75wKThmzAPiwyy3y93M0+AHTRWbet//o
WTvI37gZTG0AulPwHRLUW/sVDb8yqjwEytvG+9l6k3c2kiE9llprPcMFpG25+dXvSzgGIIiyPpHn
rUFpu11sAre8Dkajz4cgZeB4ZwrRD/tcrze7J6vmfEV3qdShXkl/9JXoZQWn8tUVFuNxbWPM6b7V
vXwv/aHZ4NpVd3rxXFO0hC3oF3kLdZjbtU2hbAuZJdk16Aa/vuhTPFuXAVD4RlS3EoZwRHWg8wwy
UElcnFGeqqhvaiu/hvnoZicjtp1k3MVDM52cWpvnp9LL7C2ahFWjFLsVTSDjvcvYfbCEV/dKS60b
wwK+rJF2/07rxqE9yDK13JMxN8WWWtrK9uGyCZJx3YrDa5HXRvCeO2atp1fNaQRUEwa1E7uBjiis
4oPDjJr59vsIL7UCeVuKPHMJOzJAlSYTHBPXOS+Lz/YMGoNazex2e6fG572n9QU8VYSU4o+jnCf/
d+wDrAXKB6BPXz4b8+hKH/7/7EqlKq9PTgUjhJe2ufU+m+e03ovRtOJuF1Wh7u8bLe/9b29+SRTv
BjE1LzVed+GQArQ7ZBw2yKhFtfMuNoriK4F8GO4SXf68b2rtuqh5carhpA2vSP40W8JX183FtQgj
Yzzkk/SiI1MTb6eMB0RG5xSoIp0vJmZvr2XZuKQj0iuukfCdv2gP+Tu37Qpm4gtkD++vae3Akmix
e0TsGFy4AJhlXDRYg/zaU4fFgjdeEfH0PMaxra35lVVb9OWAQVLTpP19u66oY8yUwazsWqdOajym
6dCeZcFVOhuMb/5xf2GLgoF68pGvBCWvyNBAPy58DoO2IiidKr+mfeIiGIFwuw8w+2M6MNG/68bx
38a2xsf7RldXSOcXWBN3AdKZ2xUC+J3LLnMRv0tb+10ms+6fyWn66eBIIH+H+8bWHBzlEFhg8OEg
35dbp3ARhs7JR1Um884NIm7TLjYamqT6bEYovUKb3p3uG11bITBLlebRsSTeuF1hAJetFtvI+/l6
U8a7MQBBpiivL1XkbXUQV23x6MKVwDQfF+7WFgxirhnOYX4NnIFOj8v0xbF0hvykGZbYqrmvfc1f
FFssDTDZMlWObS/23cwtrha1pvwEqweCdIloEOPIG+E/kby9sdT964i+NLk4LT4YxqqKhuKat4z+
v4szq/9hiqyp936td5+Hmrrs/d1bXaQiWeG9oCC67MkmtezbIZPl1dVFxIREMH4ItdigAIF07+Nk
JMWX3zBIQoETU4wk9uI9dOZ2rowgL6/CE/kZARBkl8tKgxrRzt/xZGyxr68emRf2FkdmcKI8s6Oi
vHZeVIT7YW4aRiEKt/iZGZW/0UZTF2wZPsG9R6WKxjMlnYWfnlqOSoRYwNXT8yY/NO5oMnZS+vVv
hE+829AbMkjHVI3a1RdpdjV2QRdRZLg2tKu+14P41Fhx+FTCXPpOTsHbIEq/TqUCuIGJQsGI9+7W
2iwVkLzoy6tFI8Y8ZrRCf9aZ2AyV1s6iIudSPFZKQmlx+ouoSJIY/3FNvCZ6zss6/JLMbffAIMvn
om6sjZR+y9xiswaAcqCyEj6i76T5qc+LYFcWhlZCIWhG1cH12t9IzRg2+F90DdnKUvqF+DKYO9Mu
kDeHaO7gJZ51csO8qb84jZlukSitnUZydyiJGA4FfrVYoNCKOo3EwNEPHe9TonUxbFF15Ww8cSsJ
ICEs9M3U4PEkS0owtLzSsJ2c4tpBLR5ekCXUu3NWuchWEOG/k07fhvsmFKUO1r7aYsdd28WX1hdv
nu61KlzxCY1mS3+OyjRqT3lulMEuZSBYPwQo2m1ESGvfVX1QheditG3pworGhd0jMYrriBrjcDY1
Y6hPRa9vgXPW7ZAhMR4DFeAykq9lTvmZIP4K86JW/R3ExlB9CiiTvJH84NcFV9wH0P0r1sElSywh
ntJ06bgJdZxrZ5E3T/YIh0lWeB9EWYbFbzw6HH4VygIJZgLn1qE01RxqZEvl1R7Dvt5lQ1gepiib
H5padu5eOMEWmmL1jNJfBKoLLAcUx63ForbSqm618qppQ/Pkl3O7L4BC/DeDhTiTC7fPFfzAj6PJ
y3f/vVuLOiGj/f+WF9lII4sB4dq0us5t4h+1cZgeMg2tk7QtxHn2mvJ7UIXa4TeMgrJSyFIA90s/
A21FFYmsLa8QDMH0oTWhv6sGZgATQpmDjhvv9v5gbz1LqwfWQwkEnVaay86izFWlQwXZboTD8anx
n7Uu9fyjgpVsPH+r3/SFncVuBrNO5p64BC1DfWR4LP4b1TlD8brA63uM26x+n0ZSvrv/UdciCcBg
aE0pImXa1LdnKIYKCJCMyh/mXBvPCURO+qm2xsp6BxWhM2241VVzjISQyZOyQN12a46soe3GJkiv
sAyY2l99y9jee71zKrffqeZj8uf95a1tHpzJhGQK9PwqF5P2yNsrZAEuv6GghWINAWHdBO58vm9o
zWPTYSMdo0qBKKRa+IvgxTVQGR8Tkj4vLeO/ZGlG80PJlE5xqphDYPLFsbqH3zCJnwEKSE3rFfX/
bE6WPgUyv5ZtlYuPgQN89L++NGT7FMneH/YZPEXNRnyxRFr8cqvsHlPIzKHRcltcfRqytafHnvY9
aebI+dnOAONORFO58a9h9+V8yO0sM89dD5fgx2zIDA+qvUZaDgRT9iC6nVcyHnFu6lbE7xA6677e
/yprJwzWK8W3BtKdaPx2I1rpRl0Ns+bVrqL5S8HYUL+bkmx6RNUq+HLf1tqV5QWj58hhpl6y+BZk
v7KILS27dow7NQddiGr4Yko7CXc6Fet9kCY/fH/O3Q27a6eamUOQQ+SodIoWTw1Ty5IohEvbI4Ia
fGNOUGrx3tDHZgtYs3asFXBONdyY5loC+YuxkVpSTfm1hVsmPJhxOP1nxJkOZ2ZY/HBaY9q4R2tL
Iy9lBwFFUWJY3CMvQ49YTjGHWsvl+Czk3GTnpvSLYcPdrp0TejK/1CgpQi+zGl4wZ04LslKZZpaA
Pr+Juwdfn7r21Ipp2Cogrn5IONm4qo4FUmmRIeZVjwy0C4ikkON4jiHDufizi8BBLGPP2ydiHMPf
+ZQuYYEq0qAGtDglTQo3vW5qxdVIfDzQXIZ0DWxQnf/evwWrS0MNQAV0VGmWtbU0ryDelCS/riZj
2iSdQFUzhnlw2JtyFO4hAbKyJVaortYyKaUEzQyC6o8wp3R7zfPUKtMJwqLr6KHL4OhJ0e1Cd24P
3uxPDMAhV/QOxv7wIU/S6hN11eqv+6teu/twS9ow5SDVSFHx9gegVoN3p7J+1eO0iHeh1I2K8TYZ
MSxQwdiut24NK13sud/uG1773AqnA8c019Je6lknU8IzSfJ/9UtNPxKsQ/rq9jJAvbB12q+tnYzz
RpCwulYAmkjaKfKJ5aXUq8rqPanlV1l4Q3JKAwbCnjSt6pqfWjILSMUaiXLPDhKndCvIXbetZl4g
tMQjLC5OnVXOoOBW19nq6j8jJ8m9S0CPH2CHnxV/jr5orV1vAX3f6BqtOQiwWKBJmLVU4523G6y7
U+tOWkvFPYHU7ViKtB0vvovj+ww0PQHpcH9f14AW9MAhjgSmA4JxOTlZtXCZ+mlC3b0ZjG/OKB7t
waTqrndj9E54TfqjSXrxlOhe881Mi+gdyjX5F6ObnOf7v+T1J4eKi+qZ6pCTDi7Lu0Y8lt6M7sBV
C1HuzizNu/gyTwTAexjkdhWzMYBig7H9dN/u65ON3V81NJ4b9XjffvEelELce764Wl5fnc3MDpMj
F9eR+yzuZrXVVfp43+RrN6JMklIollY41NSneBG2eR4jnE7nxdesKtL9mCTGP9UQz/FTXiMxcgxH
d5RnbXDFtfGSed5HqZaGp/u/YWXj+REKfM1rzhjrctA7Jh0vnJxms5cQNcIKW8q/C6tzdlXaukcv
hid7akSG7qynT9fYBWrjZRHcuWQG7SZ1xesXWLHJgcpm6IlJj2VbBtklCU3eKK7z6LvMXduVkZ+o
n0GedX/dq4ZAnCsNBJ78JStfOelgalAfutaC6TGE6tJ4OGVehrr4/8nQcrajMRvXqZMaQ1ZQP8QU
BpKjx6B0db5vZ+38cl/owigEJ9yvt4fJb3QdOcoxvrYpzEU7qku6frahnBlOtcs8Kdxbeu1vnJ7X
RQBODVEgF4dUAPjKrdEaGhetiMz4GjHmLi5Mxo1/BUYWfRjLYszOzE0LitHD3J+LqXbTjT1cPbus
GJSsmtVxlyPwZux0hlXXKNX1XfnNs8Twrhfo2p7GiJrMLmsFFLBRmbjzMaFCau+MsR/cAkCtb/xb
VLqsD/c34bXb5nsAC0OlRwHFlomYtPUkDIMquSaDU3zL9Lmhv4HA1tHNuUf3ba2dYGjqyJsp7NCd
Un9/4T1EWxmtMSfpVYJ0H99DOmDCfds0Y7BVcFm3xCwiU7JgC5a7jF8MUylaVhXZ7nSoADrK/2A6
r7Y6GWufj+kUWCdotPPkLxxikplt7WkpwBMz+6CPovxT6+Xf0zx5WzDrtSUx1w2jkLoIr0CMWQi/
Ut456ZWfMWRHuAc72HOpxb9dI5exALRd6CqAG+Jo3O6SbvWwfOd1cpWy1R96P4NxKidMPMihsZ+c
zDEv9Pa7fsPrrD0tL80u6jm5C4K6gNv4GgvhTZ+Dcsjin7CzoB9eeaKKP6S+6EMmbPS6O/eajD7K
wQ23KCrU4m7jZLJ0sCFKQYNnbjl4mdA4dbpKJFdPDEV6iCIUt2GB0P9AprRpd3PHlPQ7ZrLmLbLi
tYNEjUeN7kMDAXz09qvH3SBKpzaTawym+QLQj5jB9IbJVSzKrrfhBVet/cLzcQvp5yxuYiAmpi+H
MblCh5Md62kMvgRxNVE2G+ON5HttX9UYNshFZvZewSPKvqhtp0oTxgEEfGWlOVZyx2xTkiC2Fjnm
vvUsAKJVmmbxDq02b68bwvY/33c9awtmFJyCM6NbPNgLt98YXTf3zHlc/RBuj70+xkb1XObx4O2s
vkTA8zfMgdf/H8UGU6C3uxnV9mTMeY52pmulzRG1Ii94ruYZjAEZXrz1rKy9pIQe/9/cYjtNBi3k
kPFiV9Ry/u0d/dvQwSKeQD32FXxxsrG6tUuiuArov9MRpzh5u7q8lb7ZGCUKxag1ZO9yUw9bGM0Q
bojPTRJoP7ywHpyj0Bq3+o2D68DmAoiCoJ8n9NY0z+A0IqoGlNtxh8+oeiiJAK3KDn4Bldn9TVz9
qippJDShxPKq5DEN4EIbbInaGPao9zgXZh70XT4k4iC80Xtz41jBGUhaFM6Pr6rO8IvnUbPjCRIj
LbrOtl2MB5G7UXDQECZ/M+wVHAohK0hiQggo0m/teIOkAozg+rWVdfwxaZpcFTq0NK/30jQ7c2NZ
a58Rd8rlBx3KBN/CXJD3edjVhOsjPR9UR2bb+alNpXX0/SH5No/WphNfu+xg+5BD82lmoUB4u0Ar
JTN3AWZcizzqT1kvgmqvpaWE9Q7OicP9U7JqjAag6mSpB3PxbkGOHZXwiYmrMK0mP0LnVU47k8l5
CR8TnCj3ra19TBYEflHVUXmrbpfWuK7WlfB5XktESg6FmhLxGEw+uq4X/zeT4P77f7O3OJMGcxtT
0pHdwDNZQCQh/3OaMH0u6m44GkMvNj7m+vKUWiZjVSpEv11eNzLMiQ4GHxPOrn+Agr13Jhd1paJz
p11YOf2GJ1vbPJ8qnIJlgntZokFrN4xrg9L6tXcLY9pX6Iz/0aYyDM7E3dbj/W+5lnpwIAG2I2/C
EO/iIpjQjwwDOfs1M2r9aFL1eqgAZF9coQfazrfaEvJWPdjNKED8vG967btCzkEVj7lKyjMLj432
UaYjLpNeJ2n9mWmjnuzcqE0vtjEimRfp2ff79tZeCGpPoBTpKhg4mtt9TNO8dQptBMjvufW//CxZ
HPIyLY69W1oPRHnBQxA25ny8b3ZtO8kukNFRfI6vEMVM5CPY7XVACbvRfBwHSjH7xtXij0VSafnG
WV01RpGfciaDlmSwt2uUXhm3kS4ycFp9e43QZxkOjtd3x8azu/H0GyujrEbKCGiKaOrWWKbHhUyc
DFmECFA97Hr5s69ltExaR2xFE6ubR1JDRgMOnCj41lY+Rvncw1JzHbWunh88lCJ+upUoPkFk4ezk
BFP2zuwjc0u9dNWuGnyGopp5viWGZPZjxx98l1wKTWWG0QpF0VNHzzSu7b2l5Ll3UEiK8/0vu3o1
XlhdeNRx9LyEtIukNKmbP+3S9z9wwObzHEMH+JCDLvY2TumqRUTs1KA3t2NJLoWiT+9308Re9gMy
gGVmFf6z71fhO8pMuckM3Owx87Lxcqx+Xdi/eREZbESV7HZXETRqhCv17FoUpHS72Qiafwoh4z/7
OQ12kzCGUzGgu75hdsXp4Vcp1CGOEcBQsvDofVFQkazj9OrW4+c81KpD76f1uJv73siPqNSK7wyS
O91uarMs2N/fW7V3i2wO4x70qtBq8ZososXJnIYYrp70mpm1eKzJPeRTqXnZVmt55duq1oYil1EL
XTY23QZiR8ywSM3Nj5omwuMALqjeDUMvvw0BSIEidYY/769uxQGBH1McQXhZ6r/q7y/iRb8bC2YY
GF8iNUBeUmQynN5rsdKYhr++Em+v3ihtMJcSBE0cphhuzY1l6qADWHFRGtSaA+idvguwSVtjUiu3
AwYSdNDUJA8p42LPemNuxz6vsysMsdRwDYRBYdQbp52X2JPYRbUwtyrKq9unehdqihA0kvr7iw+p
RZrlNDHjGfFgm/FnMDJDs9OwNB2jobLLH34d6dDW10iCbMTiaycUFDN3Uo0AE4/fmgYnCja8Z1Yy
rCZfjaMIFFDTONpSDVlb4ks7i6/q9+nsG7GT0SuI6v0o6+gLOPv62FVz+pCL2DikZRT/df+Ari6O
ThBTL6RRtIZuFwe0dh4mC9pdLyhl/zFNa7N/dkXSHu7bWRwZhQIHXQH2EL+mKlaLlzilwhBUmqDs
L2f9Ypb+d8NuBboX87shr9Iv960tPuX/rFGGU9BNNV2yOC1porGRjszfu/qAOm0Ee7O5mxDrCY+V
ETX7lunMp7l2rW5jma8N07+l3UGXiYhJX3Lq1iLM4tQe8/dJKKanKCm/drzPLVN1ofEQpyO5XJWN
D/dX+/rbgrFiNgP8G+8yvuZ2D/Ner0IHVO77yPenfMdjFbSnLLZHsg8ntNAIHNqtN2NtoSCNobGC
moMZhsV+9nUUmgkRz3sVtJ+srA0edAuFrgiBtk/t5GZ7iOq3jC68KdvKsKRKOmAEIVBeUixEop+Y
E6yK9/Vktcc+ng37GEXd/D4h/tgiNFjcDGomeDg6l3BS0zKkknL7Vds6DkHlOcExMoAGKpL1MNll
uT5u1TOX24ehgCom2TcFftzp4lPWlhFmfd4GRxHC7hJOtv0ZxfIePTdUyaQvy42Earl1v+ypEIMm
ocNrv7A3JKahDZUXHO04a3eFlmSHtuB4pno2Hk05GCCq5VZpfLl1v4wqMjDWp8TeFmfUIBz2hWYG
x8yv6h+xJutjJd34TA+w3ihmrGycimPQxAMC+BqXYrQOU9iNjcBCXjqHMjLlvjBlvoEaWwRNHA86
CtBc0CEiFH4FEXHqIQmtYgyYzYuSXWSX7tEWiDCYRpGfXA3+rzIY5jO0Pebx/nV/vT4sgyMCLKVS
tyVNJ8qGuRm6fXDUE8M5za5ZHmmZbo0nbllZHH8zCgCddZJTMubGBcCCexIu2gT31/L67Ku1qFNI
+Q4hkEV8lA6GVRVWExzhjlXCjINN+RkuD9+R3TGWbbC7b29tVWqujBIzMKJX9FzEFnVjo7HHF/OS
UzxTmqRTY57uW1lblRqQADTJe8ezd+s69FCvGplH/rGZffchhSNT7Bqz8AAsWRN1IMB8b10XWQOv
N6GRoeTxlsNdujeH3SiN9DT3fvleulP9HrKF5HB/Xa8uMbJdyGcwdYjD4sgvditKDVdaKepZ9WzW
e93lJR2bIjkCoCw2TL2SUKN0pqDuvGnw98AbsTh/mltpWmsiQtRGdfI1A2ZydoJOm/c5Q7U/7LyT
n3gF4qPV+kLsZOmEH6Xbuv9GedsRB0LWam+c1Vd+k19E+R5SdL4x2cJi9dWcIVAQDukpEG3+mFtt
8TSSch9IrWChd2fjaYIVfMOZrX3yl0bVUXsR9xJmlk2FXPkJ/tvmJI0mPJCgyX2foO/99t2lHUvj
knFgKrOL5MFp+LqawJQtyhimJkRS0fCWU0GDMSmq37CmmndKNYZMZZmqdGHaaVaXIRbSxvA4UGjy
XdpKfuuemDqqt4gTX11JNk9V9RS5PcJzS2xbj0jJJPMiPcGCEH/Q4RZj1BISpASelVOeeG/EYhrq
+IKKZGUUSnlolSN6sW+AusLeNnkFJrs2ITQdxiMEOsWhjojN7u/bq5cIXBXVZv4p4r1XQwSmsM2o
CPrwaBde5H/tGdLPH5xUlM2jnZHC7TPESswOYXUHqaC+HhAvu/8LVg4p9TWFt+f8ULlUN+fFYnVD
WpGXdNrRDAfnn7BxE+Mw5lb1KXTistzwDCs7SbGSZTIkZ4DgtRbGopnxSqkTSaTlCEKwiBHpkZ4a
H0rgrQ2gN2vm6q2vPfB3IBEU3LgcBPeLFRZZCmOX32anaci9vZnP8lANZneamS/8xJntDjJqxH5O
q2hjucvdpUHyv1sCBARemyV5vQxda+4ACl5y5CDms9Kh+BEHVvuBoVfGkxHKbIO9a+bNJUkFNItv
21nFUEcpjcYJhDr0MhZeuEm8yAvRFr3oue83e1Qr67/RQbGOPRiZDf+q/q8XlSDU1LEFDp+2EHR4
KJXebmwcBy01adFforY3xbHp4SiCfHiqHzMrNuUhqNMk+ey70fAokyLy3hEyBNH5/oKXTp4fARyU
wrRqTRH+L55uS2hZmgbJcGFMrHwIAzN6DpLJ/5xUbfAMxZs8ObkZfL5vdHmkscSAhQKMcLjU2OHt
yiW/ZvYqsJiiBvD+b1um9AJOQWZY8qglxix/FrgR8en/ZlX9qhe31k+FZcLtPFyGJpnTb8bsZc5h
AC3ufLddyBH2JNfDH/dtLj2FWikDo5Q4edNR1Vnssa6VTm+22XQptHb2j5CK9f0BNbXU2PlxO4wb
x3flw4JDJNr7JU1Gzn+7xL6iA1cMwXRBtc09946MvqY273Y/maLad1MSb4VIr88PMySqQwzglWhs
Wc7U4DirfRHPF2PGU+wcQwJ3rVtpPOqRrrkPPc/BB0k1ZqNItUStcXuggABfAL0FQ4hA12+XispC
44TxNFxkZGhf/Sbsul2cx55xaObik+nXHvO5IKs/hW3oJqfGFsbXUIMq6hHktdzSsHzttYjc8BxM
PQAAoDF/+2uC3pZl0YvxUidd9CfsCtFTWur/dkOpfeFSeR/hSU4+81xtNSheOxEVMkKTzmViqm6J
0ZmTLm9rrR4uIZXXkxlb0SFiEOQbkFvjXSFE8jwAl3pvw7n4UTNcuPXuH/DVhTOfANgUV2YHi4ci
pGTeOB7bQHWrR0jADRrIdntIcyDScee9iOLsW23V2b+Asctv942vHD4wFyCNidAhslhWmwUEm104
svhMzNoRyZr0fROMJqQZUy8PgyNbpAP15o31BE4eeDeA9AyjrYwMjfDzwmTjDRdRivg42d508ZAw
OJh6WjX0TGVxxmduqYa9Ylr+ZRZ4M6N+6ola8lmlhi4cifYiSDd9/nNSM8RAYuNyb7gi+JSHY3zs
yzE6OanzUVORn4F43fk3PjgD2zxZ5LEkRrfHHDZkvCZs+RfaCf3PACo9IXRB4xa8xudQxPVnqYng
dN+oCh1v30m+N1MpKg9RWj0Lo3A9ydmQ/siD37hnDW79aldIEf5z38zaYSKshEWVQTw+7+LpB1ik
qKozeLzbscF7eRNdL13Tq/1oxl60t9rU+DghSlxtxAErb4QqKkLFROIHyfliffaUjWEa55xir6pO
YS7DT0Pd/FG0ebFxctcuK3bgbCVShxlNfekXLyApot6ZbT9eKjRX/mjrafpqlqn/oEWZOZw8b+o+
RmYTkHvBubDhsFdWyVvPzC8ElLjK5S6GM6qYVG6niwmJ+44LNFzMPimbJ2s2jK3WwopXpEaLQ7Ao
m9KKWjz1lsj8OYrb6WJAXUoOUlkHYUvzkRQboGac/wOdmfWfOyZ/2FZS/f3mg/SrFK4GGKlaLcvT
Lkn83BvefLH7cApPxJQM5O7iqg6j/Th1gXhX9HGnHzymFLYImVYWDhSHFpWh+ps0c293uLMSprnT
cb6YeZV8TxmIi/ckK2kPiH2KmQHxKTA0CXLVutT0epfEfbE1tf8LJL+4sPhGxtlJrRFHXX79zk7D
IWs0tjrweywVgaMdIgu+hfeFGc/FftCmrBT7mh53sYdOMdIfi9lIqgNVCNfc50ki6qOtSOt/6EUW
15c0zspDZw4eLa/7m7XiXJj9BHgGjxWTWMswYgaKiE66OV70Zpiuvh3ae0+vk2LDzEpgBmgBYIbF
5SMYXITZvZNJxxD5dKG+kHhHY9bzo23BlsLEW54U59Hp9I0Ubu0ogNolMAMFTna+CElkGlVJYk7z
JaA2hJ5j0/cf5sTTPxTQYX9kKM3NdmHW9dUjLBXOp6qX7hbJ7Yq/AfUC/RIwO8oQy5aCDXOJJp1E
v5SDZ8jdhPqX8z6QqaSYljjVpySSttj7pZ8d4p6LseFY12JE5VAVCyMuhyTr9jagtxBnIVSLF9+K
hrNI8u5a2NSxdgEDUsfYZX5l5yRTGz74Q9/FMCrPPU3dEIGSLkinjfxjbUPgECVIRj8CfP7CKfHm
jaWRC/0CYTNMiU1gP7UV7WOjMkEduAJuUeZAnjU/rj6GVh1tPKMr7xsDuRQXKaKr8vPCvBg8wVyF
YVwoI3p/593svaPDI56yyjDKPTGyKA/upPQ17t+wtaNPsMDJp5zwulTra6aI0qY3Lm5lDWEMlc2c
dR8a3loIUUJfk/berLw4/O++2bWzBx06/p9bzVu3uHGjpRexqXGrhJZaB2i4rC/+pDd7Q2OcFexN
cmxGuoRWNmYbU4drkRotNG4cjUJK7sturANgJkyGdr70FKDifaenXdyS2aMX/UcWpF2yS3rYMf6U
0MyJd4CnwJenUHxATBoabxYdUxeQhh5NG3A9kLBZt5fALuwIgftqvogChqkhRXmM2Uuxm/RqOExD
I3eD3jdnqGyDxy6BHSosbX3XWmILSLl2HSHXpJ9JIsxYwZI3Br79KPEdfkmh9fXPqXOrn2M6avu2
jeKHeBqtg6e5JbDDrqEOPsdT+RRICiHGEI1bfn/lNqjZY74N0EPVj7n9KoLnK/EHkz2CHPHBobZ2
ZCRsHg6QxVYfzFSHJqQoRL1xCVdOJcRHOCTgJHhYX/mIFxFYJtyyoEs+XaZAa3VYFcqp36fUZqJj
6eKG4chvETH0w7E6JLZB3W/jIVoJw6giKh0Lqk6Kc+b2B1gaFeoO9tSLmHT7VIVzvWt8Ruj93DPe
Hm0qtRI12a3Kta+oqcux6Wne8QAh6HuZ2oTZW25ktRtweO/NFvnSXTslaf5cdZZVn+/f/9VbCDaA
a0gYRmNq8f5pRWm3mm6ww0Yf73t7cj4YRgqYzEdO/mnUyvoArXX10cltkuSR6vjOqUuGY+//jrUP
rtRUydhgPwRie/vBM72sDadVh942UNYrpvgQVZOJKH2sbSx5JZahGEM5RJHoE9KYt6Ys1Gc6yAv0
C+mS+Vy7WXs0Y8N4vr+gtSP80sri5iA3o4HwMPQLgsXa01w1dbOTbmZ8l2MWXgtoIU4ZXKqPQebK
h/uml5cWEgSOJ/8D+Tcv2SvYvmnHzujP0yVtwuC972X1Fdxe8l2f8jjhFTGDYte1TCveN7t8uBG0
QuCHvgZJgQ2GYNEoyunYNCYkvRe4HGdGhEDbBDsrrqdzmsuqO0xuXFEmreovtfT75pCl1K42kG7L
Y6R+g4ob0cghF37lrwJjaIMpNbzL5Cc9c290PO2D0SQgNbK09d6ItyVopBfpw5lGz586/DJTzAJ4
5WsECi4RofrXPE/qfd6G+cWdg+F5QsmVmWbf2IjXlpHCL6NUhvnWbLO79MmR3yWVDRT0koIh2geV
PwHtldL7Utpp8wHCYK893t/Z1wcK5gfIwQEqsr3UFG9vTF21bJ2o/MsUwjihd7J7FqPeXJxOa+ND
o7XlFyMYinnjFVg1i0tiQBuFVaLBW7Np55SOnQn/EiWm82hYHTLacW8Hz53ozENeTN5+Cr1xyxUt
/QPfVwGmVFOX9g4P363Z0spcvY8DzlDldnBueSIIDrlrI45z/7OuHFYMUdxnSgnJtGUWajddKCNU
AS65R/kEjYXuVIeO+ZjDuvD9N0wBbcApIH3zivOuLWs7DobEvzhzJ963jWMyKlxX+8H8f5xdx3Ld
uLb9IlQxhynDCTpKtmw5TFiOIEiCAEiCCF//1unRtaxqVb/JnXTfpg6JsPfaK1DxxmJ57VfhLkNH
i9lfAcX7n69vhd42hwS9vEidqrswmMwBVKb0k9nztyLdXtkJ+C3X6e2V3YDxzJ+PQjdXeoL85Ism
dH9YfI7tB6/+i+lo/7hKW57//S2+tjIQWATvYWDDVw7Hn8+zoYDFZb6El4GNGzRYfvzRRf3+xgt8
bdmDComRLeAjiCFe3ByQUIIkgoruUuQCEeKOryt4IvmWniV8FbpjnHbzcY9Z8Ra54vpl/heQuC78
qxvplS3yD8j258/LuxXSAD3GFxltoa8QmOhuEmSbndaUhF0NEmF05FngbjWiuUndpfxNAcPLW/Of
PwE5mJDwwsjsL8KKmLF2SppFF6NVAtFukotmmcR0WLjdYXqXTRIVwsCmykcTpkP//n1fe/MQ70XQ
DWZQub/UFBkcBypJaHzJ+xW5gFYup33GBmGkX54cI0W1Ivn3jcbvtUV1PVmvPxpmJC/3C5gzBGBU
H15ipEs0DEO372wT6su//7S/6jy8WWR8ARiG3gUOFH+N2GZR9NBMRZd5LoebGSOWNttWJKiRLWox
Ic9BTCPyXlGkrk+b86JZWfmWt/srLxhK+yuvGGsMOpHr2fE/dX2UwrXR8zK82DTZE9oiL3tNavg3
8bDmNrbj1u6YPtGohvgYe+SNm/OV1YVIcKC6GF2nsNZ/8XgW73rP1iC5aEPpHeNF+IGKLT/0cOvb
auct/xXnM2mKQr+FKb9yVAFPuELzOBWvH+LPX477RKxuVMmFMajFTnDr1Gm9Qu74OV5tKvtWbSaI
6BtHyfUHvdjRcMPCNwezBY8tXpRkHVVlYKItuVi4FLZd6tf3ELkV8KSIszeKzlcOD/Qw6GOguoU5
xkv+BWLNqDRSRhcSD7M4bEtksmZfqExSkGThzlv3aCbSB5OQmT0pJD+fZyNL+d93E+S++Lh41fjQ
L98z8mYWVEdlhCzkciqrjSVTW+Qy8W8spVe+J/yC8CXhYoM8ipfbqXAmKtaExZeNlfS3ABi1VD5V
a0vXwlS639+SG7yydVCK/OMvcKUpvjybfAF7OBHN8WU3gf82mRFDvNW/Y7sskAaRm1s/lPwNKO61
H4n9gjAIAER/s5WSaNdIAe7jy7QiQBvgXwK2EBitYaqTFk3xW0TuV5+H8SxWEJpvYB9/bhKYSqJ6
3eEUzYaENXmX2JrB1qGGD/F0RAGjz/9+KL5yHgDYgCUSHgcIuLz+Pf9zHI24CQYkmWWXqdsjuHpt
IS3tl753hW6RMh1aeurWEqNa5GH0xB4MjIPfomj+vW+A1oMchTyaqxLoJUkKmYBC9tuUXQqVFFLW
fJ6S4hFBAGsw1Okw7HvUbuUwDx9A+ICFab1Gwulq6uz4VuH79+tAw5SAeoc7MEXt++J12BIxPE6o
7DIDFJ9aKlZ9Mw7pXtM4Gd+NsJ97V6xj+VzE8//j4sezQcvGIAg4COjuf34Kqz2UoVhWFzP53da4
RWB3S7UY85oEQu63ptjYXgN0C2m1gqn+69+Xwt8nJZY5XMBwJ2FeDfvCP5/vo02EjHTJBSnmIqn8
zM1x5z4bKhXE0xuH1GvfHIIMmOyCwAoexPWP+Z91tw0R7sBkTi/5zFxbDP18GFWfn2KzPqH06J5L
xK89zHE/H73eh/mNs+vVx+MdA+SEBBIA25+Px7BLpkhfSy54nrsFk4xU0Ed1700fwnDHdfK+14D/
G5NPsPdPVvS+bxRar75t+FDglWO1gXP9519QwjIxz32Oizjl/IMLpvdrZMSZWfvWFn/tSSkeApoe
hpUQ/P75pMWLQWV9kVyI6k8TzboflCXBIdlt/x9xPPA6rkwHSEOBWOLLvji8cNGqmcRLCopJucpH
2GfBQvCAaT+3j7zX1PQNkojLz+BhBvTiITJ8/k9LGOcYpuPI7bkyAHCLvzw99yi3nvEsBUTqxF6H
TvsPZgwMDm34XvxXhPSfn1sm6FvD5CoTe7mI4nGYUph9XUZv4ssyrfZ90Ctd9Qoxc//+w/6ukK8T
QfC+MZe5plBe//n/bJfRjbEWe5leCIXVZA1rDxC8aRbPn/79Ode18Ge1BH9hIEfA3lE9/FU7eOQB
yUSq/IK+vD+EhX0H6/u9r8YuiCvR+bcAs9fWJjC6q7MOGre/gH4qcecqjed1ye5sta4xuq7NzPMp
22f5xvK8fo+/fhycJ65gAy67l6NVomSu0E7lF4wRs2f4k5jlUiJWiv90hU2Wb5FBPES1dJtIzv/9
teI4g8/tddyOccKfn6/YtEmDscsuS4CZelWkpKilSNOa8GkYIRMdv/8/HgjYHrv9mgT7cqS7xCoq
BC2yC7zp5HYqpnhaqmSb6MO+8NK0kFa9hcm99nZBv8HyQXkP0tOLA21XexHvjmToLKR6VPu8n/pc
ZQ+p1NPJMxqs9VSw+S388bUbG6cn6m4ImMHwe/FYnNIjHGexgvIlkfUG7iQa42WcbgdoiZsw3Zxr
DezHnqwO/mO+DooEIC9gUEI5jRIRV/efnzUSCAxkPSsuc0d03fuJtAxy1INRAeI8kVX6xjJ6ZbdA
ZFHAiAZycGyaF+erjgIBOB3PA3icnkHjK25hxMe/mrgI30CRXzkIsHquRqzXN/sXipxbNMuJckAA
Mxm3iMyE+2wH4Yifwh0apPwt+dGrzwPCiToQ9pIYe/35Kod96rK8A9A5b7uC+QUp733G5XcfuPWe
j/tb5PHXXiUwa2jrY+h2IIj783ks35H3TVwGGuY8N6vdcPcPoIfa2JG3RAB/jTNRTOJGRKWBwfZV
7vtijQ4zl+tU0vKCrIj0sHFGPvBi8O06K3cY0mWpExKPOGVztzch7JUpqAVp+Angb/wGuerv7XKN
/MayxfLBFf2Sfpox1PKxAl64THARh0Sp/zS7NNxbz7bpnIUufk4SRcUBRjnzt38/lF7ayV+Laki/
wNVHDg+YqC+N26KloBGyqMvL5KMActx5XiuTl+u3NWD7VNmE7+ek5LolnSC6SkWOYNO03JKpccle
fJoRqfaQk+KtfYxj6sV6gLcySm+0QNe9hbnYy8qBKilHsRBY/4YRGEQiHce4Bgy3bXU/Uh7DvKML
pmZ3Ln+3pAAUqm1xFhNKjZROOPqZZW5SUuqPcKxL41b34BrUZazRv8WTSJcmC+E/2MHCKW09bAHj
2tqk+wQzVKBpUKc4/3ydJ51CORFSm7QbYlfD/BmmD/UwlPAqq3kSTaGuLdwLqa6M5+Hg633dWXev
OQe3tN9jBOpW2Wzn8G4mpSmDaqF5SU7JkMTE1R2PcwszsIk4ipyzYlnMr11c3+8pc7shGZytuTEf
kmSh7M4yU+hD73GffQF6IdyDZGJm51gmpPycmj4vTl3gMKOsVpz+4V6Vau/Wo4B4EPF+kaclv5HL
tCMGYKAZPWeBTJDQtRdd+JgWCpTYUYJVVPeM2syDX4PiA/6wAV6OH0f/S7PATboKEz/Is1siiLtK
VyzsuFKj+K0r5J489BS2oBcHSi87Rsk6FTDij+D4WEERzU9KlsF0niFJtR/B/LC8nsNp6dqodFkC
69bFjSdWAE1uY0QMuQpuQml6IMvaFS3Ca0JeY8JEFXKwaLS+MzqM/E/YxUXxHTFpaO+gFp6QX1im
ji/3xEJ7VyF/PZsedZb1/mdKlpEdCoRC9XebRjLNwY4k2N4hyGvyxzGDA34Dxf9VbhVyqAwuYL7t
1J7Bj/VlvUyTLT4jG1bYX5ia2xCZFhla0BvMS/n6AxE0s5CN2YxjaQs/BJbUQiGmeq3C2Ktpqop+
pj2v8ljFOqotxnhXD3oBUdfHSMPEFPHpHdnEXTk52TVIZtzYVk2xoGSALx18DG99NmOCR4TdzCmC
qgj/mp+YkKzG0Cnr2V3nt3y5YwQaNUQrZy6ewoapOfQni5HZFOJHYMvf0/g6z6/LDSL4vkadwNQn
SM0UvwlhqUYOQOS1mtpyIntyzN0QIRZFxjDKR9JBUhabqUKHkDADEbEH667hC/Ynr+a1k9nNXOZQ
G3vMYcQZESNr+RhKFg9ZHWpEed/vHaXrT9r5kdXwjhrWsO0zrtcVUWorOEVJqWDbk5GO4EwqjcEr
rjH66GFpH4oeI8FGpz6c23Tw1rczAWW1spqU+TcC77krdzEUd8vuBlF14biV1VWPxJ/HlVjdblKu
8q5EQw0MnS9yfAbsUxAEVHSbPHiF+WFUx1GfRfc5pqi+6fY1iW51mqn07IocPVszCfBTjpHruPra
ccwhbmaeFf7JTLuyfU3cqsNqMH6kPyVbNFhDQdixEqXsoAIf1BEJsvUIlf4MUhXJBfLBvPdBh2Oq
0FSeBmT+6jO0Y8N0Z4M1co9r6tbVgA5Lu/JiF5r6iiNHM/k5imilvgoGsw8Vi0ty5avuedD97BJO
3LdYCrk8w+fZypsFJrbje8oo/MKg1aFwVgSwlQDah7dkpUqflI/dEujgpofk0l8Gkq1RdO6FyztZ
rQLziSaiGxycDjzNQMeAPTzPvvaxIvQH0/uSgoCE6WjbR3rQx1HKQB0ivUf0Bh93kT8kHCmWO6R+
E7D3smQMsBfgeNeb75rOoz9AO1YMUxXqdN9P1MC3AjdMsYU/MEIIKK1g7Ru496Rb8C/FBevG0xI5
uJmOAATpg1yV3u/DXpH9HMiV22cskDyrY2OVrrMlWeVxz0KrTn20B/3JbTKcboZ5sft3J+Db5C/L
RjHdyvYpHM7bJgwStR2TOw4pSTBziujCwm87TMjW81CoWR/sFnT22yxxl9QFuE5w0s5EcTU8july
jQIwsljXZ1+KBEbqnUog7QhonwRfoRuV6c3cO+e2w2RhLfgZjn9wiTAFLoXwgBuH62Mps1KuFcBt
SLJ7KDK2vJZ+GEQ9IG1XnnD9KfUB/hli/QwiXuBEm2n4xn+1DssHl4VdYelTFaBHyYcIli3uPBZg
uN3nWQ/4FPp8hDRgtGzhjgXj6EyceaAZOePZefYEvxXDPvYUu/oM66DcniSJGDjoaSocq6akZLfg
nnYbmtK1mL6lMCwyF41Ry9UefRtd+owhwzh9dpM0WYRca+yZE0/BhhC4L8c1PI4qddpUDrB5dtRg
FG3vAWMnokGxLgB/LjKVmazAgkOjUirwEB8doPO5nYcC3IaKp1wUVWgEQxydRAF9pwbueTvuBYm3
CmxmyhoOTTapZ1Jkq642iwq00vAfEafe6QWXhQK1t8a3jeDUwVmSnSiyUH11zZoqL+UciL4d4THZ
f0kzUbqbOLNLYlob89zcgBlflF/0uhP2nu5lpGF1veolPi1L3pWVXTdIjqpJZTJSTYB9Ot/nSOL5
qAOwiW+1Tzpy3P3MWN+CTcxyCVfgjPlv42rk9HtdVIC/UABMLx8RvKX8sxj6ZBxqiWbZ10i4RLZm
bZMN3xRJkaV98FsZuwOSnjDA+h6DFquSGvek7Z66JIwPCJpSG9hrq+2PM4SL0T1lrhcXjOeggG0g
CungAxde38gEguZPnEqzbTfBpwbGB1BtusgvSzV7P6nHQRF8KmeQDVuDwROkFZFl+nvqR/aUL0u/
4+aGqdON1vuK0oxafRmt634otmLQT5BLqlrX50TWV0u8L+lQFOxeyrkYj9NaLPNRzyNq7wAmGRBC
wyPuAOUnglO17CIArwifhqkbLpX53ixdmuNpS1AcnVi7sAIrev/JCg0n/6Kg7OsSd/R5iV0A1iTN
9/DAuJ6e4ph26YOdvBla8Ew0zHfGLRDlEWqYZDxolyt9a0e+0FNINIihiuEaveHTbJ5sHHf2UamC
lF+6eQxZBVFx9j4BUk3eEzgHmx+KI34oFOEe11nadY/OwxqqsvGehpcg4PrnCIXcWE+JTJ7WTcSP
iGL3SVXOUakucIwdG3dVCp0DEcC6Q+Z2GxoebhmKYPggo7RDBK+tHXWhOOK0pelJRqtNEIUdr08S
gwaGSwGv6dciErXUeQgv8abIOo0Y5kT2T92OBVmHOeFPTCj5cyyKrTtGpRbuq+d5PP10Hp7OtcvH
DKu5l2FgG5g9IxOtNxiOfkWBqct3ZFTCPG/Rmm4gBlPLTx7uOjBG5mTgt6iTJCDzdUQxs+AyVyjV
O5W/w/XGghuD+WfSlIVLdAXz9iI4MCxXz6uYDvnvDvQw9GUlOsMjBT1GHtWAark2TnQjaAd7oh+j
BVPKWx1KYz4nBJOxSgpt5hYBP7Q8jQLTCRRRntLjoDMap43iUYblk8Y2b0FjzxFN6BCBVoY4Bm/3
XQfsGCaUZAzlXZmJSsMD+f00TvbXEMx8b1L8JR/GmJRbiyssiaqs2Hf34DsXlmigEpQJM843V7LG
w/1A1umk1NiMDv50N5hg874ZVLiymhQ0lycBAXr5BdcnT9sBtxQ5Yl5nfVf5IFhIYwQUYxiHF3w+
jnGxdvf9Msb005gv+dwaGazxcTBJIGrXp+lygK0NM3erWzSGVnJexTcAJnpqST7iiqMxjrMvavAi
Ol8phgwCBmPLE41NLD7FyZ4dkSO/gF3EY6d5xUc79m1pMmYe0Vnkpom3sRjABFWhP0cSylI0ijDI
H7tLIIqBYlvHQ36DEwRM2ipdiiWrh1HpAx1cuTeZKbnEG402jNcjy7sGiWUmr6HF69XRQ8m1VUlB
R/5JLDCPP/Aglr7JtdWuGQvRIU8MwV7B2SKbM2ujaYFb8yBH6BXjMaXugzdLHiA3dBKungVyHwJs
IZRY9IS+ytntgweACq4GCOClAXN4DTeuKzJkdGKXtLN5qB6LDjx7VJtZ0g/JOZptcC8ShrVqg0mU
TZyhW0OP1UF4VieJLdNbC55hVrFR+b7W3bJTHD/jvCOOaY/MHYNAortfQEKgP5ZQibkBHREUWq37
fHtAY0h9beOthGqtpPTDmGfgCeIn5aQZQSv7VoCEj823kPizS2Jmz6HqJoyFot7E55DqbbmRUUwR
c1m4ca5YsJZPcPBNP474U7+mKGaDyqodHsKzdrKAcCV0U4ttHC/1iB9TfEMsJ0Z7RGO6A83q5BEd
Icf4HPspecfRcAEkWcNSnd1MkMKowjnOKliLuKKRi1i3ilkCd+muKC1viHW2qIUU+4MeQ1CRwt6C
PTENXbRdRpE4HAgQkVUDsMmhcWG89JW4ZqefLBtpXPdCJp+BdpTsIFixxTXlcla1gvmObAcvwROL
iz5PKluO/VzNBc8cElM57jnPoaRd1znIqiTait/lvtIvcx8FQZUnffY7WEr6He/V89oMsKyKy0WG
+EdwOkzJlf0QTOmeo+goB9LKMqFTFUmafobEJP3dw0hwr3sEIbk6K3f+dcwnaGAkwznQgJQu0P7I
Ye7Ofgg04rUFGMpRPLEUrFKgKc2WMJT7eUmTsIrhxvA9tcSoasQg21YKHhgfsgXdScUimw2tHaec
gIWXT2NtIGuFKtfoUTaEbCvBYZrrd7PhS1l3QDBuyQ531WrnOlxblTiKIAxUmaSKV3fNdUhcp2sR
LZxV3Os5rBm6k742YinzCga+/QPWuFuqDE63/gg/UfqQjf2V0t6ldj9Afq9hHtOx7RaBgtDn2kT7
z5AKo/EznfKAB5RFngGFkcgHHQ1C1CZPxh/ozwR0xGRxy8leN9/tjhCjsA4VY0ic3EtojUu3ho9F
7EcYKATl/kiSZNQNcy7T9QxK1q2BX80dZBkTulWckHDFpav8Ha1DFrQdEvgkzJeIOG4ch3QDRtaw
1jmiXnBbWphpVxNFX1wRW2JG68sZFtprtkS/CUOSfR2uMFqpscqmpd5h6f0+wV8WtuCT0b7dAmd9
0zMH670RqEVejUzzD3KOrKkKK3E99Csq+oZmLPzB48DujRZhODQDQEf8LXTIcDeDrPWoY4tAwjkj
/TcRbcg6CrMxIBU6WrDpUz2ZBiXlRg8e3ckd6FxAQOFmnqKjs1BUtLC3ynacGSMkKUW+ZZ+MQJe9
FRBlofHNtmdM5Oe0ilMfRziefWzhqReAw2kG0A87u8LMrFw3fOBhLVDhFL5HUxDGg+7wjq8lXITA
mL4RW/YzJ1cRK48cq6MxV78kQiN+gyP2PPZrcW1t0++SDeFXOxamKRcIw+qgm4d7vQNtwWnSFR8U
dQs7LHGGG7cHq0hVCtwegCDCx5/hhh1OkGqkEn05wIMTttkcQ3utQl6tZrVxNcQqyZs58o7iv214
C/smCR+AGI52FchRvWlCT8WEt4N7olptGHYQyfEE5+fsMhShOQKGroT9zFSdGncoVWm4qyqXQ0Rh
NCg4b8K5CO4ztm4BbucA7sOgZZdRTbOh/JnEgqmqx8H3mUV9yqqsy+HNmC+7eIcCaEM6QYwA5cpl
AjLQCOWAeQeCZAcqgsOfpbBzVR1v8QSb6s0RVD1SKlPnbLLJQ9aBNYw3EkYH6P8BcYU8SLsmZTP7
jpIhgrJHafLTiHVMWzst2dOMW5nXQvcSDXZQ9L+DYRNbC/zJfeWR0KLhGm1btfVQvtUeTqjrE8jR
lD/gerHrvQhidZPvGXtiw1LoSvThcKdxS88HX4BKfDNtCn/krPNQYLKgO9nSmXdIMjbbUA9WTimq
+xhTxwSF/GkEmpjXyNfwYwXJeNZVWFte1ByIRH8AZW4ShwTAkzsAQETXIpBtXSEq2eNihzlpjyuT
jFtNU6h8W1QXywA9AtesDTBNKT8Eu+8AbGZmQqcI131nCCtaBV9MNP1y42Mb6WB4lzGSBOcIO8bU
kM7O+sdEArCvxbQk+jZUgPfPnYaw4dQxjxzmEsWAbJAqvjzJ2A/AXeDjBDrHHCkgwmiTt1q5NUeT
LqPkzmFuH1Z2hgsE+NwI0TlSuyL6x+26x7+y5Qk9oxixQV1w4m0VxPDQqDEsxZwpnJFPd5IWHnI1
TKi3AB8mwT+dtNklAt2M43eE+HlrdhQPFDUCH4JTMIBoyBaZjUckXwwDRiDgNdVXoWNZoyXfGfwP
4349cqVn9F/lYtLPeTrk+yFfAQjV06YHXgEP3bYfktkUwwSC5rMeaJHzZi5SeG1WvphZgQUQiPCK
B/9TNWEk79HUjO8KH5nnCJWerKXM8Kh5Q+rRXT8AWT/OVJOnDRBvVKmFLwzTp13kot49CSH2El32
O4kkLrgZ/jC8UqxEDzzrSGDfhzwkrUFbZGsfrdFZlptSxxkEj2cKXievdwrBt4pS4Q9dqpfnZSxH
iE6x0oZmQsPH4U6CYU6Lmx6YYSzWPm+TnOcPHPFe2MC92YLDmE047XDcyzYvGRlrjBXc+0iR4nNA
STHcFNTr8DFSiqO+iURPW0iX16XCraLiuytsq5Cx6rw/5yB9vWfQhayNWXvQUkeOTXkI/Y50CWxp
beqyR/N7htCle1TBRq/et2n4HnduSZuOB/Pn1ehUVf5q7HJhgU6TFvAqep/SxPH7CXApqyRC2L+P
OZKKEFeGQwDqai2BRzCKf0hlH8W1zhJ1RqSt1zVNuP6Nb09+aV3OshpRD/wWMkd3M4vBT1WwJBZz
CEXZ1VkKQ4RDOUx0aLdxL2k7zEYU9ZSv0w8Re7m2Ep4ouH+92+/Flsbfk2vnU60e/cMR3QCnGBJP
4maGlXjUuAJGyY2Ru/7CuMi+ZZgF/u5CJr7RksAzsOvIElaBTyLb4nJBVTWsHGjYymHZcjsiYK9F
CusqmhGAAH4z2rpKpqN7mPZ14fU2uPQdvm3usJmT+TlRuRjhidJfHXD7PX3m6HbCupBeJyhfs1zX
+Nu4OFBU2QAO1wLXVwcbj7kSie9tq3FC31135UdYZHVLXUDNxtsOswx/yID0PCmbX30UUvNxKSyz
DRu5VycXWf0ExszcN8my+Ue14oZri1lof2FAhV2LPgufi8Hioaz5TjAGihBBSvHa92SoM3glLPXW
qdjUEhjJ3C6IbtuqUoOzVqV26tGrwQEf77mfM1b7LfH3XF+JZRy1r8VHHUoFrGBleZMvqmiGaYct
TwaLxgPAhIgekmC1P0Lc6VlLHafnHUZiYzNbTEcwlFvhmmO6HvDHkIj+oJMZb3CGv62ohGL9kxYZ
QHWs3fmzCK1FrWQyM9YcNpCy2rSYH71iSjUIjRg+YswesBoTbv+r29EZNXSalrSWIyuerFAqPyqv
uq+lINONIcumbylapjNL+zVDeR+aj0NqtqgewKqwmC1ts2ugXRrMcWP9cB69ystD0SEBoE4xOiJo
7bb+BmCL2SpE7pU3KgEPvYoWv5h6D9b+Ar7TuNRTFnWyGXHR3KAdVrAjyJd4a/iKoLF6cSCbIGVc
9lfYrRQYueUANoGh7gJj3JFeM6GUpx9XWDmpNsXgCfUYKrGhGSnZnlBPix2ZpogMrkw/RnulY+1/
x10BCfIYCX+HH+77uzQlvblhbkevH/GUfivg1ESqZQcKXV+Tz+8KAf5rrctIfIEdNyD0gtkOrtxq
0p/94khXOV6ortYAJ9yBLrl5Diw0pAHGcl+6PiMfExp03xATsxaoe0aA1c6jSTTAX8cKCmQR3Cwx
FUj6Dfv0EqMm3WtMHOePfqHdb4sT2FXooseHBDrVuALwL3RlB7AtaxqE5MtgCUI0xhItYA2qth9a
gjBMDPhiYaOKd7D2r7kmVyrgGAF/GmUJF6Q9w0JszA6VYptsnqHUczLNqkxL+PeIkuasgURdr00R
F5gmKg/BAh67GIxGSDrzCrIqtTdmSdELBEvv4ptUKxLWu14BEclknx9zhCZC0Qtr8aKC0Rj/Odhy
Bh+p4/ZzvktDDy4tyd4AMNq7M6HLHN0TA0TvQDOgvbiuWX4LA20TAcPh7HOo4XKIwjcSHHAB+kTE
6Si3H8JkCiEfywLclHIPsTdy5RTqTmfZp1hi+R3yvt9UJfzc/ypU4ZFWEW4M/1ma90lDMC/F/59H
pjgxdDTFQac9IDQbsvhYJv3UH8mE6cJxkbPc7zeoVfMqmg1QQAw+dvTJCyrZFuokVSDflA8M/RvO
6AM4X505deGmFeqQKPww2Lz3R4DXKGRX3puxyeFuYx8YBMfYORMHbntd6O+hploQjTKZJcQlQftp
woZHyiegwNIbU9EsM/LItjVqeZ+o7SCkTlTtdCHHCghCGZyyZEo/4UzF4iwABGD1TYa6Ks50SnDB
oyiB7H1xFzkuGyBKQzZXEUBWrNow5gNQTwc7wGdwK8raBBlTdTT0qB9LNMuwrphL2PIJQNOfIuzW
rrFLhFBKYTWSG7H08L+KhuMNH9byyQuC7Qy6G+DHffZXkVhih28OMxxUNTMoC21PXRSehnBxHlVd
2n2LeQnb2thO2jdBTvqbHP48n7a+B1M6LBb0CWCWlFM7ZGaTKOtBtwDHLYBR97jvjNQYLaTPEP8O
ew17hNE3WkfJ51lRC/sbFRd3sHBE4R6EZrnFAEPQI6aGIb8p8rQb7wh3K/0AJZsiJxBNcOWHPtnX
SsrQfSmZVhiKcVg6XBBkMWyfsCLWqFrSbZruB1QOAOe7yAz1XGQ7Jn4xj4eW9TLHcZ+zvThQ02HK
RdL4fbl0fdT+H0fnsRy3joXhJ0IVc9iy2UlZsiVb3rBsXxmMYAIY8PTz9WympuqW7VaLBM7547aR
i41TL6ocwqNlz4Du4Hh9vInr9qcVAKb74DUsuyYr0tXbH1vl1t23lTv/o5Bet38jYJCvnNCspDtC
8fZ/gsmfuxMfixZkOnAK/3nW6Ds/m83V42OBdtycV6+cj8nCdH/pVceVOFhqM7JgCqJfW+9rgqaB
uOpLTzK7f3HWQTnfAvQLNt/3LpiPcxJNHMqEyuwcg9q+OlXX7fTDLhBH9IlMZXhWAFduNioYnYd9
AHnIAkZWTdPexv82QN+WpZxgqPDqQanHP9sYMQquqHTZXoZN8wvdxsTTAKZ12H+r51J0B7v4Y31P
02XqnwYqfdIXu0SLOOmoX4YjOYtdf18mNJdmvgeHegmtcha4Zr/Sh14Fa/9QVi3O2tuXtN6r1IbR
95VI++3J5QmTzDKweeE3G860Mx2RPU5jTX45izHDpO26x2Yb9r9q77i3Fq6dy5R4xccK7oS9adkg
w/zWJHE2mmla8qKR0x+zwPsdIceaXxZxUHmkx7JN8yXaFZ5mXbZPSxjt3VUKYw7AQcthdMpXFuqJ
M6155r75KKKkOKTRNP1pVzNdOdHCn7SjB2yUVC7/svj6xJO7Biy7My4D3pjkN23Yw0e8hj8aUkAI
J2uHd7kkVcYjMmZ+Zzi48qDp1bmaZPvh6i2ITs7QaqCCcvsVA4ym3FVtYf5rfbd5ipwJMK9hAjFZ
MI5W3Jm0SvoDmpxyyeqJHpBML2H6ZY2Gq5DjVF3kGKYU2G4AV0Uh47+jH8jgxO2fBm99vA/eqWRa
2/Kulg3hjE4TZeFSRd6FKkh7hjX378G7wPWCvnuj2iU8gW8kKhNVufwNPPLPZ7QRnDdBrY9TMtTL
aVW93k5+lXr2ue4IFSpDIkiOUP7q6IQloW1Y1MI8YSuByYnr8HetSmCAxNyOFyn34g889vA7qfdn
JO2pypuYQonMTKni8vSw8GWzUKjL8GLHx0lqwNG5KnaT21UvZyrkg+kQaafTtHBzR2UlFdlOzqOT
9hmn69QySLJa6M0uhOAkAcsCxRTmdSnW+TpXuIhZmtLmFwNC94TK1WEFi6bwMvFM+mxjxkeXOcgG
t39blf/I84rWQ8k29+kTtuSyniX7317iizisxVB9xSW/lDC0pX7F0xpnSOeaEvbNqKc63OL2RHHi
5P8c90R9rcPWADY7GmQ61uX+g2xdyXpgbwBQ6DrioenSKf25IwHyn2pfLT9LOxkF0kiT0YVUo7ZG
mTOlK8cK8pXMhmKN824UvP2J9iAMJ5TEZ7+wcXEanbiaHkfRrhGAexl+lUnv/IccVs4ZELvjvO1M
RViE/Gqtv+2tgz2zS5bki/Zb3pxiq5ujUttcnsM1hnqdGMIe0FQ1d4isXPJUJHKOgN+VgMjY5qMO
m3544xFkARy6rXFPjnbm9VBFtD0dV4bfMcf41OsvCnPMghjH47IRnP/uxcUrBaQ5ArLlPnTJ8rBP
2+jyz40p0nEuaHmu6sQvAYdXXTKjq3A+lW4o1wMKIZWqQ4sGpMmL2KV7oU03RvjJRnyqqGD7a2OH
5ECT7gG7NjvHcDNuz3Nuy2YQB7d2hx9Ri4omW6vAkF8y2jrJFiML1A2pDzrqE6SRMtwEXAaJKOM5
m3AVoAZbo6a6k5Obbtk2DOGX0Iuan3axMNwFlhxJtCgUzTUEl/71hdH9YQ6mTVM2KdHP0MFFhtuu
dCuyYq8Hc9dau3un22YA+OXwFEUriHvGrRsUR71ze2XpFleAM4Mdj9AOSD9SXadojgJTMTgKgJRb
iR+Slxp5EYv0PkJlDPRdT3dRX9roEuMr1LkOJ7lfW9kE5bHihwlPyxYkC6xPqEp0eXX4WG51+zqU
2/SDhaZg4RaOepOFG165a7STp9aMbKJW3aB604rr1FnZZbi5+/pYVJN62+Fx/9Tbnj4Fgz+szDFT
9U8zUgI4Q8H2B2lg9AG67eJd4t1n9kLf9lw7+/LliKpZsg31nJ91Y9rd132tryNAIwkvkF23ydSd
MEu03hdLe4fo0Pe6733cNXU+jS7cWzPL1s2aSDrxwU309tmW3Xblvrf39Dk7kJtBKduc0+lVWof/
B3WyYtsWbpK3SbsT1LyWfPFx4aBni9x+DTPojz096iSY7ry6XT8CcuTDQ19QonSs1r2FCKPn9o5M
0jYgs1uYEOPkWL94cm2W+4V23H+VQkKZ4fwnvdaLOt/P9sCdPnavj04zfiLkBNSkJSfFRH0L0qpq
VhMx0spml6ZoM21ThnFvq4b3MKm7L85DFCCNbMsXJ3HK4+2qt3li/KT4StAEnpKkgGmlZ6JFLjIW
00dB0gZsLINxcg7TImzzplOcBdzkxBh6JQoiXpo24ELbdu6ILZhWQ7EDDlzUGHI9Lej1H1K7cb+A
VrfzgTxkWx3ReMAbi37R7VtTu+oz6EAoDmvgdv6VZhLdPsS97GC1PDMMe16VXgmJhsDyCPej2/PM
z4ncVIdhl4E2KQWBz2N8DKeyGvI2GgP4Bb9madgsOdnnkTVCPenUOOuVYGl9jjw9nctp91/nLXGa
oy5l3X5riwbnVM3HZXbo+BEpMYIAoXPaCS66KnTDL4I8zDs6a3p9CG0TgC8KZAoPs2RVyrn/pHu2
ZNKxbYerQLPQKQ+8LxKtc2kQ3LP77yTiHLRHHE+m61aZvI21/m9rGlnwoRP6n4H5keoalp8/UdyX
Xg5HHJYHpIS+c2idIv4dhhuBDxvMdb7JEUN/36TlKe6i+KEN1ukv36r4coZ9GI4jS6hz8VUcQ52h
oYSdKiRDKC17k0FiWPfzH+TVbOyIx73HPrb2+8zr1B+qQiz3O7P4dnRV7fwh+Xx92MnzKs+rcJK3
FaNJkHlta6ZLZCzTbNjpxjvwotQtxmCiDA9+txC8pZGRgmSNRc+g0BMDxYJQxB823IFttLf46SUY
iqF4mdtAVtcdRUd0iINl7UjFin1DW2wVeqdKDA4XgKE8Oh8tybvQ5m3qnPcoguOb3HZ+ssQRjYfG
LeaeJxRlfpgVTrxCF0xpShBksW3FZfUmJE+E+bBBDAkDSVMntX9lCcI0Z3jbwwNn5SowywP/nWxb
+08ki6IQcb2Bai5ntoCrgLEmzmS4OQOzuNrKH2VVJeKXZYGS5x5QrD3whPaLS7fnoNYrF2S45IhU
wfM2tEdxTsc4auyA7Kv4ZGIwz8O6htF6Wd0JRXjUeJYrG5mc5JkeuE76qHN+p6hav+pQey0foZjD
s8sSEt/+JHdzvfM6foNLrc1hEkXCnxwlJzVKG+etktGKQhn7U50FAm5li+fuZ10gLnskWFeWJ39V
24+m0VN1oKkv8k8Buxk0DV3w5mzMtHEEpHHjXmfBfX1uKjJ5HyhJHcSJ/SumSBw6Kz4zY4Fi1oB4
zgX/ihD5uC7Tva8NtQ+q4BxIkoavV4jxv6WNInNOKl0ETCBVYzlwRDA9RBu/vEM3Vsur7pBzgguF
k5+l001iL6B11SksbC2fbQvxn0fGD8wp4o6I/3nxEH/guy220waHGd/VaTL/8XmvwT86D0RuiCjR
yhwAW3L4OolcxU6qOzA8TY/u4NT3tTsHp0Ys62M6lC4BBlwJTz1dB+9oJOfoaFvsDKgCk9l/NGgf
VvZm338d4sDKwzSSbnpH53bwPZzG9LkLxr3J4fo7SnqXUH3Dbuh39xL9xwK2XDrwY0khLiYdgVXo
DvScYwzlyE4T1B+7kdq+d3UfNRfLT/yE+bQhKC5CEXMWjTc84AVC6zIuuCNuQpF65NrGE8ylHsko
R+a5yixYdcCsa0MW49ifsbSLgPgPpIlBB5OUFhoULbD7YawL+c/QQbmfY/xGe16ndvqLLBYxcAm2
raE2Anta8Xsf3aos7gjM1cNx8bfqfZ8jnrUbm/m275K9HVL1ph+XpXYOeqmqz00A+2YR9zBK1+JX
283xA0T19ooWZf/vVuiIxwCYG4QGlSsJKWXT9Q9LFSB8UesSHE0V1h9mcIFhVm7C3EF1u2cDzM4b
Qhnzd1uQTrIY1PGLH5VLkamSCLQbpj/cG7kld3PZp98puGyf6I5pv+bUsE3NxLPc1WMTvlTesjz3
k2t+OoOfMnSky/o88uEA+oew/VGPDPVWh2bL9DAFX53lTUW3RZZcI8Puvhutw9yFBS8PUmd7HDsH
KpG7pAtjSsQn20X2r2sA3oflps7XYfdTJ2w/e90y17RQXp6MnMOYBNvxBhwfKxONp2ZTw9m6sfoa
tta/6iKMrrNx1Pvszu69DGYBjRqwEoVqKPO0h+oLZ+8RBaU5skevr2hP/ysVshpy0dNM1aQfidZl
siD9CSVLV9hLW6a/8d4RI1Lf+KdhPDvxoJ8RwkXvtxf63HhQemLjY682qC7Kl/qcqORBDgDgXrAH
GWG/EMzh2H6i5E2f4H5Padq+qjbxoDe5aw99GpzqZZ/vJXkSyjG/UCh8dWZFiqD2+x6NYsZ/pUbb
j7aHeZj778VEMOehGlDirO/VIFivSBM1B50MS58jlYvek1tL1jGMZ/+g2DUfwzKKEYkPevoviqwX
nRq3jR/t3I7XdY5mCfQ7jUjhkx7xSLU84ZDn6QYzQO6dKDOf6IDszbGsm53AnMGND1HShD+1Z8Wr
xfz5MSW4QspeTs+9UPK/FcE4oxVJEb+jLnB+GBaKX2ISwXclOvcZNrt/cea2uxulWOfcKRv/JLkr
Htx+6Y4pQPQ9rD5Tstm97l+PzhKhTb+VWRIM0dGgHIJ/99KnXYc3pdGij+Cs7S+38fY9a1O3vmvh
i88JImkIM/LYPyK1J781t/6dB136L+1QHMVPLjzJiJjfgFkz54wnlBLbI6mY6l26mik+Gcd7oDIM
8p20wzev0M7vEOvJkTEA8nYZwetS632KKUArahvvaOYpeE94Vy7NulTQGYTIMpJ/k9zbL27s81eJ
Kfb+VOnNdbGFEsFfuN9x5rawh7S0onVPK/cEuRZ/IOPqHhiRaWzn7Ipf3CZof3A5x1B3hXfnCEJF
EUHsRX/ApuictzVp7x2FNBvhkFDQK263/fEDUb5uEcactqrFU6ya7c3Wk7dl/jx6p2Xwql9iKfzP
ap1ovlUwVFeGNbHgHQmKb6QUdJ8bkUGoht2g+prKwufvl0UFNDIu3i8AAf0Wof5ErbJHPHNb3/L3
1BDkL0jAqRlgxpbp1e0CARaZeuPtGCEYZ08kvoFl5X2TPQaZQXXVce1H/xE15XCv0Ufeewg4Mh0r
+7yRTVYe0Oe5Ig9XhRIyKTnqWvbII1Bh/5IODW2vPgjieyHn6rWB9EZb6ogNuFn28pfZC2XwWiEh
0lb0/5VmlvkckUeSRTpMWRrCit4Kty53KmqJLn9MGSOfLJYLDcy72K/RBTeBXEGH6AeJfactpTe5
O3rTUuVRS8jBHeLQefnt2A02PDPWK8cL44gbvPraqbw79jAwIpsKYb76blydDHTN+fDLcY5QjCPo
+ywWdPCXZpRr93cqB1U/xyDu031Xu57HqpcU05GNxYaHxIjmOyLIsEWW0igKi1GYrHU+zu1gWaNU
5JJzZIdJlofNUvHb82OtjXeH06PZr2wZGgnfrbcTu8/WJyt3QtCjpmfPFF3yNo17q98FlaiFd4C7
r+ypisciftFJkXiPskMXfQxDmVyxw9j/SM2uukO5d6a8lGwB/YvqGBdOKIK2zTmVk9sl9qkX0RgP
p5kNo5bnOQalq7JkXIYFC1467OTmjEhyF248bZNPBekQsRxBwGNr8Id9x6oQIlaez/6EkqPCNWdp
Ge13+IYj6tgE6YK2xYhLWCCfcB7aHuUifXTQMGy0vVN784CwG0KJplnkdZvM/TUq3ScFu5RcvG7W
Bd8kBM74l4PNA0Bd7egu+uoVFHn86Ga7iDPys0qbLFkQ8PoM7YWhTMtJ5mSfKShjT3ZOcVKt8rsR
MZdxYoizfEIKMxlwjNl3GopD8Q28R25r1HXBXhdDhDBr3wXIBFLW2G1dD4H0CgLRW8SYxwqlX/NQ
BrEucn7uanZgzrxk+8nvokR7H63bb4PB1vm+T5yOv+bY6egl3vYauC+Ts+ycT/KxPRJtLNNq8xoZ
7U5PAyyud8U63Xtn8jkm5PHBBCHDM9AMuKG2tqueogEeDyHk7PjHALomPrd9ofS/KFLNDDuD7Pgb
VoZC/eh948I9r54HKuJvIzPqUg1u9bR1uF4By2me8Q4V7qPibLdog1ljMeO68B2hGXY7FKe5TIhR
undQaxQWk0fiVyfh+ZX/s9RVLB5hOXd+vdMs5v2pgNZKvmNnwVXgqJJQCCqL0/qlRS8co31UfnGp
rRMXGXHzu712O6685zmt5gKGP/bZKazgHy0zvq1EXgTl5xuqJ2fW2ssXf0CKDNzYh/UzJR+cwjZx
0FHcesMBfig2m6ZnUZJQJDIpxkamhOzrOgzP/IRpfHGduEGfjBXZtFe86wbKOJ7gz7No7aUkMYq1
OfzptIlxfwd1VGANWTVOlSNW4qGA58QCdcskKqbUnHvJ5HMc+Iiem7d6DvTZ36ne9K8c6Amjtakm
ACLlDb7/a3AEz0g8N8ITh5tOnolX4NgaF0K5CoZW3DXh9lAswLUZ1lbR5wW/z9gg+bshIAdfqAER
Bjh84X7UTu+PLyEyofq5cBPI8BFkYvpn4jBUdwyb8YRHqUSwjSgoqOWdq1N3OcNQaPEbpUkx/ZvG
PpyvygOlPSLtLQseWrmPZxObtXsgWkGkQOx1Olz0uKnlXqiiKHI3RgV6SNfAD37hNQ3qI8H66/pS
I2ISpxkYECerwned7XECLob9GNq6VGziQIBytEchvSHiKfUI9cmdply93K1bHv5TAswtfzAo6lFB
eovNd+7CdKzMeuJO8WANpiquxD0tuEvCMUBDBGx2Q3Q7d0akULUz6Wxry0KnzHQfBEs6wLTOug7y
MQ7EroFI9O5+ExucA9QSm/i3yOIOQXHr+ssjD6wuL9wH0fq+bh1FbtgZ+O83ThgxwTbh9rpf0QYt
Ny3yXh942ZX6hwlQ1yfZu37IMYeXtSfyLqyj8z6SK5/LYhji8FKEBOR+68f+/5wC3d13EK6BbzNf
OsD+xwQoeHzWcV3Xvwa3lryrbqEcXNCx401bQATkZoVzJvRl2SFHMRd107nlK9mHj0gD0n86OFa8
HWSW9/6lT8K5jd69wsfQnJXUNUS5W5mkYo2SY5vcqUGqfwtHSXoQ7VKnp1DqRSO/Hqxjz8XmN+sD
uecYYC1r1PIS7z2Xd0XszWu8Li5bkN9022FtSQ3izZh9b/7TE+fu4lEMYRaiU9VTLfJs0n5qugMw
qKgf4rARwWdseypC6T4y6qSGkIqHbOBLLB386RjvrmMUpMVDF0cuQETrSBvciWRa2qPPgclJi5gx
vd9B/fsregUDaz16qn8cvaFp7mKuWBicFYajp5l9WlMeJru6p0gBx15af6OAEVeMP8kfvmhkfwGY
TIV3Wdx98N33aeHA/VvGfl/+UA0RYT4i1HqLdAbZaGckTFRaqWyZmwhJUK0RBm0uOMYxXAAVPHbH
ddZ3s5+CTh1XSp6GB6VdbDZEMDXxfJgJX61eVQI7rbI22XqUxvCAbbaLqUp/T6QRzhJEXpRVSSoh
QdynYKqD1TvSAhD5y3MSGmWv+KoH9QdXBCwHP4UvXocBqPPBTVBQl/kgJEtat26meMOurWkxWIEq
igyHMKrm3qM4+77Fzd3AE1kZSiyihdjOE2Prf6GNRn0X6IL0CbFEBpokHtPhm3XKdPpZCrQEAeda
kw53sEBagEPCivUTno+gYLlp+J7KvExWOE5mnTE6bDJpmjMb+hAhegq79m9LRFn5EpFy0f1DKjmW
//z1VvWZzZrMc2TtKNh2RrTKGbFrjSHOTZyDfi482YVgsNUiPzA2tPXVoE3tnyNECOVr6+K2Otk6
iNV13WvNDGQJmGqvfsUstWUxXkKMnYkNHXhj9HW/F6W5lMjw08w8yzoP3XJqBy1qHOM63ZdzGTqu
7PN6gSC4YN6EiS9uZW73jmkidRy7yf3aVds2r2jzw3lBmMq7d9ch4rqrPdBR5nNMwD97kybFX6Tp
ZhVZa5BR5yNSsDjJo2KIhz/O1hR2v+xSxuYjVARYqKz0yI3KJDElhLpA5IDeJ4tsQjKCw4Qla/O2
KM7HTi7LaYBvHT+7CYQdT6Tjbj/QWSwKhwX3j/vdR1fDzSSCqp9yFaA5exq8PYHq2l1Hnh2yx5DA
BMMqAJDcpjhx+3OwLiDmUFTJKOAVFw3leWq9+qYWgxf1YdEdIsVdb5vqc8HAZC59zIxfMwLWjfi0
4BvIWXHXpD8C05PYcACTLPSWmTio2/+Y6yVqXXJtWVVCSNjiYfd1PBLLAcL6Bu9j/EONYJuJC+JU
vUhUV/uHRPhFSIXgus77RETBX+6XkbMRZxkZrkUFir2UxABUmT+GxXiq0sobnzBbiuqY6H0I/iti
J17mQ+B0wXqqCQermUkQLW98QBlNv0Gs6BIOCNaqD64IgIEy/HY4cPew9RB3y0qQImASaAzhLJrc
ulktA93UhZrD27gsh3cRLxtK+9BUdXfSk47Lf7rgOEMmKrd2/Y7pOtnP0iOKAIW63iRJ5gyI7s05
hp0RhSAriecOvvqzW1WsTj60C7OEmRZekIh7IP5OmP5aP6CwwctdLzdRwBSbqrtUvXEQnlDgQUaD
nht//x5o6vBu/EQ03GMmJt9BxPVebwyRuLd+ESYyTecxxH120enW9poneRDbN4IloO1Owz6Dxuzh
grXorJh6ypyyVc/dT2JFVnxuEsmWy696Dc9daCIklKiXPB832bwVqOL7XWKvWwuvDR/43u3+ZLbS
H06BXpb0D05UTqzcSbSmcEVW3v59oBT3EwlY8DkE7sYtNqAoqh5qE4IAHtGWkscQesYt711PCWxf
POf1hGhEAzzlVBm19kGXkzf/YPycxx/eigmbKmGuqvWhdQS2TwaxeMp3g2W8vfK8qznJd6YqvLRL
zAUqWKEWnXx3GgwWyXkUjZFIRova0lfVKsLIkyHd5tPYzLv+5vmdXlcUpWupAhiHAcnmFZOX8ebL
jNuv1uQUWdM/uzFvtgLbny2P8DARvfAN4b0oXyw78/6rQZYifocE2W1/GkmP47XnYK0s8lLHTX/z
tfb7eZ8iRFBYJrda5k436A2N3ZiwRzu0Kti/BJbhb2JYWwKPNzVOEYbDgJWV8LNQa7Z+nsNxEWNG
8kUgUihHpNnc3ly40fhgyUaepyMYY9wrRA3zEvl5EG7Q1ZeAUbx+p7ChR06OxCHc/kutnPa/4ACO
/gtbF3lvBt9q/K80zep9Ods4L00GExq03mOLfHqdj4WjFnUenWrm/Z7XdIkTLim56jB3t54ciUOM
0hNLS+voqj23gPyEMXg42S+9WOixiod29370cnGXe7JTR/3WqCEJn6ZRFOptgletf449eq5Tudp0
eHKg4KLMF0FNsQ+rffU7BPEvriGaae4RblE3X+jWrg5OGdDY6ML7BO8W0D96c3ZmVjJPfHX7GyC2
H7ZlT/zpppvcqfCauEJgOXt/Cbr7Qjq2/RGGbZi+YWTDtc+e3HgqdwdO5Eta1JF7GYG1gmPccwLd
a56L8Uzak4+8Z3BIJ05KSi/yfcNpfkd+h7PeogUsO0hYmWXjUNrHwH9BjGODS+SS8VRdyLsxRp+n
JEUsA9e9Wuw74R5XdwsPWBTlOAfi7goXNXqWgOsAOMdIW4ljB2MTau5cJGRjTiVIiearDxMx/SEl
pmvNYZVQw0z1o2AUHVZXbSK3kFf/X9U2TMiIfGvclxnlklQ3ZUg0ffG1+owjA5WTUbGd0U6u1VM4
4reh/dr65Um2swwvOri5lQmfYLe4mzeLswt3em9umtQI+/UjvzVnZyt2uwEdwCpH74r/WgUnZUWn
GT46i/W/x7aWPDKDKfdlwSq3T0dM+A4mAU5W86jrMVKnctxMOCAfSZ3oN6N6SZAY3l9WsrmL1AFe
mz5NdlBjxCcLRLjxRKNY2g5BgJ59ztFbSmLBK9wbS/2QbmWlWM5Vo/1PAUAVvI4NB9a13OA17hUC
YJyB3FkL+SSN6+azipISALGWqr4z0KM1IUWWw4xuthFgm5CYsTxZ/mD6upTRPp1nMq7m7xOqkdv5
1vtx9NHtrO9fxCUkw7uJVIuDq/C2GM+dgjf9wEXjkF8SIaD9WPrUn05jpdL+E53AzvbMcO9Uf9fB
WYZX1I6CQQ5fIq8xkgtveRU7EcmQZ25pczSWbfeadOamW3FHl/F/Sgw2ySVqVxFnaT8WY/RQ9i2K
+kmi5ThZXS/mvBPuUh0Doi5CkhkmRBcPjYwB7tJg27pvfRAM6fPQWCjHVRt+1jVhenNzat7M+nMt
+XoHZp+Qs/fc1eBMdy2AeHMM+e7T9NBsMg3OMk6mz/kWAYCxM93Rjyy+u/5OjCa+8Q6YD5YpBG9y
zszTdAs+xAP2v19FElQA8oj9BmZ+D7Kh/rBkEqxMbChmGwb7CBknYrUC9yACiUF8tkSn6u/wUVq9
QxRDima9mcv1EfnBam//MLhpv6bYTTylgbErN1X79OyWk2zi4572LshzoX06SNCwYmRZlOPjZB89
vT9xb/YwUUJj6kBj2Tfzgs84LQN2groJ5w7RsI92oAbYqp6KNBjFAReonn5v+2yHC2LtvjrIKiL2
IGHcQV5UyZW8UQptTBgm2QYgD7sypsk2PQal36bv29CnSHmDIXGCjOOrHNk/PBJ6MrCxLcQAk4x8
5ARraV5hfEvercJfj7+yKjjWjpVbU880hb3GRN6PscBVFkpX2bx3ijYJnqTrMXlcm2Ck0jkae28f
XhDemDJ8Y7HyqbSmrDUOvtep46/XbWpJtl75fmcMwXsaAzTVlX8iFc/xXttOVfo13IG93zWJCe5P
J4H5PBXEk7T3GIiJi12cpU+KLCrDIiJQIR6Sp9XoprtrqrnHFyqrIJmrc7kHK/WKk0+kf40udy+R
1/a3IlMIca/uWO1D1db6V5+agS+jdN27NUlF9YwNbmAVnHpGmVzhBFFnsQywwhmKRJx9eSRL2H/o
upJ0gg7pRYmzo5li1la8BMVkj9C+wKcJwn32MFFFwXQkyWlJnwF1u+rCaQMNBeAnvOSzH5h6f+7T
6AEb8u0h9sd9CCSG9dcN3o3YGZezLYJNz8hfBFeGB4odPjKrV31dcJwGec09NdaHSioAzZhmJ++t
LZAn6UOsamk/NQEYJMFRPNUjUkDpXfBo+YEyyzEdEZaiBiwBuo9EBCGV65wlmV8sVBSgP7amFN2Z
MARdxrtEYU4eRVtdvErrrny8hd1Mx3ayO/KlmTVMPTeAAk51Nbe5rGKQwAmocrPoHmESgs3IJPIu
Whd2v6dhTfEoILMPtfnHJoxF8gDVc5Nbqahut2/T6hIEdqKo3VX3bP2782XnMR19+gGn0hMnL9ga
QxOR6flGrYV4yDHpFvtrO5RO90asSxKt19j6wdDeYTXR9ROunPrUs3w3XwDoIExwVSjvNN5TIkQ8
13x318iwvg56/bvhCuO+lHZ9A5dI4rPT99V/pUSEmtktNH4M7OrMosssx5d/Eia1PwJeiv+KhaAm
qokIFctYKf37Jtim9R/jvfsiA1XBYpr/cXRmS47qWBT9IiJAzK+e7XSOlWO9EJlVdRkFAiFAfH0v
91tHR9zbnTZGOmfvvXaRervQkFEi9dSLx0Wzozo0TlbUZ4eV00E2tvCJZy76efJuXg7cylP822On
2sEXmQHJYBfCTTmTUq5+DSAG24eCU7j+mQhzuh5TeVpMLJ2E9uc33rNx4m/cCI7v+zBZbhgbRiWv
OXSs5m5eVGHWB60IJRJTXAdQv4OnGXyC6TYRoFJQ6kwICAtt0eNYEgvBcszWeOUPmiMeIEac6/iZ
g8f9aZoC2zdJH/8yh3HRHbE4M5hPAMEEz2jHRLs1tSD2XhD8ylj2lOjpvrSr2CHUtf8m0QLXj/FG
veLW8XE3wD0Vn1om9Hc0HWazU2hUX1+qpPU9sOqpFPtW68pcS+yL/XNIz5r/get2DD5yGRjxmCUs
M+4cWk+HuxKnAWyYJpJi+GCFGYRnqFjNRel+Yd8etWmK4Qau6zHNCsi5/LFOfa6aLBtxouZd5P9g
z2sHdztU4ODOGHHi6lD4K4GtyHNT50GXzcS2W1omng06b7K+F3Uo53vcQ5Ag5v9j6MF4F08B/tB+
kzRjul5S6UTjl8NpmYxcF1lqslVpC/43KNbxDD43KFsTvhP0OTSFqc95AvmtPNcuu1bWjN1Yli1L
2FTGy54vbkkluQisEmh6XSPTehsGa43nCwgbG1K8uVk7ffgsTAMsZwn7e6/WTnDHNSpy73IMeObO
IQMVYA6tu9p8BGHYOxc3xZrP+j1cBNa3VE/DSbDED7+dtAcCRzNDOJ/HuiZqqtKufsRpurTcuPy4
3nvhwIWBe83MWyXBwwXZBXRMjdE9SnlPlR7/ZqYaXMmVXAK1T5p2iQ4NW+rglwB9SHKwItWqdphD
xm+G5mXeJUzhpEir2f5anKoaD0bMPoilHH/kg+jntbslM6InGsqnad/IPJ/3Gt2xepqzOfV3Lid6
8WAbe0sgzNXvkpDOQ44fkRieh+d5HzWhfekrjNVX3wHDdbfwikTUqgdxaQgwcUXm0sGqfI3JST2z
pCPCCafJ9Y+9IC6N25yN+dPg19m54ZVHHslgjX/k7Cn1JuFFlpxunpdgA2NCeTwJCWmxwEQRqSZI
JuMjjtna/zMDlciJiwb0CDnYWe1AkmvqNU5jAGlFD5k4aHCUDIABxzZkJ6a49dJ8oqvBznv6fGk+
yF3Gfd6McwCFdlsN7jiBr3CclPt15/3H+7TBkdSTnJPtJS9xsAZH0mMFyivbsHWvF5sHrDWF/EkW
K5TeLknffQHxJD1cxkYmtwLF0Ul5SNlgEBEj3apwM6piutDs2PClZ0KngOjDNo4AxXeF051W4Cz2
GXIHESpma23fbIGvGB5NWwX2setq/7/e97t/BEHd8JiGSf7gZ1wx91VpuFW5LTMKozIjIZ5wTecy
UbBy/Azxrk6HnMvWOc5LkNFj5jRQJ9bS5/8bKIXbzlpGY33IMK684IWvSGwRHb4CDuyIjGPU9g78
Hf4L+a722/NEXZ4qvhx5aIYhZKcAl5HuWi4pzoV/+XKonHgtf6lw+X+Oi+vYJXNpmd3BOUDyZWjl
h8teKUKsmIs/fhNNrzFvuD+OCBJ7LfsxHh7Gzu3f+It08JXLWpufsGAFxFJ7rNuTV05Ddy6aAWW0
71Se7dGPgaLkqSaM4FkS8KgiXb1XICbwnRelNM8CH7s9Oaym4Zd4TZ1febTaHwqSm+iwDmX2YlgF
+jsVcLvew+rEsdjjCzWsC8Ii2cFIx0+dU12ChWXQrtt+23oM8y0PN7eiktGw3wvaHuqfum1ASbHY
ynRDKroNRSV2LqoyzvQUMyUxs76ZohMs4hzqRlJxLSRCoPgh2T0VZp3aosT0crdM7Mh/O2WglrPo
4YQ8uW6e2RsbitZW/NuqiSE19B4XzLXHxbqpXI0Ct0kJ21V7U5cOtjNgcOFDjsL4j32dE/418Ew/
B+2V1S90YOwfMXLzA/ogpNhknSlQLDJO+bx3rXNiy5n8ZfXUXFIHThdRjKBQpNfj+DlnFq8OkZ4h
shD69IAtwwOWUAOol942A/A66CwkqDHPEtJ49Im2sgbM+hLiQL2isHOuKrGdUPn7NwKjwzFj6W25
YtUwNUATKvchA5ZTnbs0xFWc+fkaXvqUnz86vJc85u7UdttxQV+5sDGcGm5UCjjf1Hl4GxUHzY5s
56ggENj5QWDJnLYd4C8Pr1QS/5oZx9Rh4IH5zwGhesMPdABvMwyp7iGtM5kdC524Z6maPriysiRU
qesb64XRqnitWflA+mNaEFvQq8nRIjCy3g8bj9i3Qzfifd/G/aNL63KzpWes/Tvz4KDJTtSKR2zx
6KVAYHdoQ5EItxuvbL2Ijcioxl3dxjXlyFOq4xM3AYTRieYBfGbIR5RmzevwwtsAB+9aFnrZATBa
MViiPPvp0Y79+tDG9FyP2Rw0x+imiEeINvExWpSG05oSCCjvOrrAAv/Q8kXVJ2SQnCGZWcvb944O
4+GSKNYu3runnHDs9yQKC7wAxEvk79lEXnWtNZndI7c2OdLqGmV/LQrbXWa8RB3HuYJx55M2+Cww
gyOUMjO/R8A8GP24PlHBEXFOOKdFDOP4PTXkZ47cNNd2l1chr0LW8uTA8zoS/MS4Owd3OfRCd7+y
6LLf8E8Q9X8QIFvy024miwbMoMpculbJ4iY5Jok+uXP5J2P5ivKmOGninlcG1hDe4OWzZ6xEzvSK
0ssxEHVFtliLeTnP5Xuj0/XUac/kn427ZsAUBVSk6VAOth2IV2DP3Zk5gkKhhef5G+FP6QNcXYOa
1GMTOeC9RTNyHAeWUOLxe8N6PVDTRMy0JiHN8bXiqV9G81kuXrOABuqWeueDCUv36P6weodZwMzh
Cbm4ZDCH00Qp5kNiy3jZxdJO9NUUkym9F5pOpvrv0vc9CkKWKMg9EGY8/wPnFJ0He8Fo1J3FEMOX
Gtsu/epRXtI9Kzm24GWjhDkpOZINT7LcXEifhcmfxMJ6+OQdb4srpIlhByPMJqgpZjmXfJQsRmTS
1h/4M8q/oo5os+YUDS36Qz8/MsMv7WsDae4/bQj9EUZWDcwBQVHiptStruWuL2eMxMSCbH4N8H+y
zqlmOB9C4s85CyjywE5KaZvjXKdLeLDd0NhfpaCJFCE1TdSlh2ZaYBASWX9MBhkSr1WsdTfVio+W
XTDU15qVJIrGSc3FggkrgSiR45+vDhh2mDbjeWmeI6e2aleOolaHpRAGCkpTc3bmSTqb+0VV6qJ4
1gmYxatzlOrW0mfa3n3O+spJ9pUfmuvarx7m75Vf9l2DnZSYdNebc+WTv9/lwtS4/m2JFzTLPCTQ
DaViCnfhGOvrQvKcCWp1hmub9wTn2okL2+uAQF8cxcQgs4ltWIW/5UjMalOz8P/LEZs/JZrY/ZG8
WPXszE4A/OAmFrF3HpYBMxMavLMB3oE2NXtL+DuObjEVnhUmd6KFIFZ64qU76/XF0wCVgH9+mvIP
TUvdvCNM4TW/2bMbf4MbcH0AZTTmW7ZHMSZTNnfAuJoQ33gaiwAn70iu6OCRwlbbxE7O70g744K1
wmOEMxUcN7L2489iJ1JaN0YDjqSIcjiq6UiUy5JZ2aN+8G3p4hHyh+fjtYJdPP+O2KyWj03l5oac
sgPSkFemHManbhgESXfCRtWxcCPuscaZyCDQGNaiI6x0iwyLJjuwpOCjydjJ8jh0vjL3PTddc+rr
Of+ZKl7CbFbd5TW30+zvjV1hOJWod/2OhRB3Ghjabr9tKJw5gQuf2NYXlXlN8zKMDtKfZ3OYq7n/
U6RctG9D8fjSVk6oiIQ6JOyYH3xwOnhnZwLEa/DR4Oxv9nVt/XqzFBUPcdBw8G+Y5OfPNFdxu2va
1q92kB4mtC4lkmO7diUpQFVeZW6btxHOBM7Itq1/4y7MmzsFAffdE8Bz7mAW+c/o/M07XJ0VNU/k
+pIkkyFWjhEH39tqZxKU2bL6zQP+tOQfimoenwNYb/MFf13XP6RR2J6NVhhJoUSkb6StQalPDVlq
nFeVsg+BzMnVlzUSXDFNlb9HVDB7LIWWUFhvGlY6dEypG6srw9ELvSj9F02TtPMhYJ6fDpUKUR4y
AYX7oGgoyLaQJ9JLnWFk2RFOrOdTPfnRGSzieGybaSRxMBcpdu2Zy8kDgUrp7svOOkS5FeUVJOBw
ogs8tseS5DhrLrx2TH6rrXn31LEbHaCRrW9eVgnnvugQq27g84EgIngAfsAZkOx5LL/QX10eWaum
NH5ooipzXpCmUI+SJRzGixv1vj4vfd4MhxL3t7OpnDT9vfQZ/ImGGx/I3UWQwYr0krsnIpFMv2mL
IPLa10mI6O4scfhJwrxKOD00hgm3htW80yb2sg7fuMXHFPk2Rjdc47aVO5XB0wY1no/myxMp48Ym
08X4NlE5xu7XG4edGZ24fGluDuHN2KZO/1gPVFQdx4YWxPPKOG6PY+XGsMGmHuPO2tfMs1qzu9iu
GO0YHKnTGq5mStr2jwZz8DiPTN3XbAAU27UMDmxuiwA4+GbUVdRe2fBDEwNuN/W4Jlxe/rMl9rjr
1rV6roO4+ZPxN/7SFcMOwX4+SJaW0/QKFHQcWDg2K/pvbEHtQzpHHlAhJnBftTGr8FzV7a6M10Sd
Iotni9danXqXIU7jy6Kt/x4mpXygFxmajoel7b1wBRiuIBbwSVliLr8s1yegL6TK9T2uSTTzfMHB
SRLdeN3OK5w2/l5n6jEu1BomxbHUzORMmeyGdwpoHclhBxQiLBReN9VIHmMrAoiumxgGzhvaLV9w
ZduM90IxLeMhaV3c/BgBIxePpSw/JhC7xZ43YHg/E7Svt/3cIGDPJRrEES8qF08ohgG32k0RssY+
Li2b533Kvd/ew4kl/xbwgZrLGDte/hKhRInzEiOxnEgQVF/NrY3i3WO9djbs4jNaP5K5vefR8tc7
R5npp+xRHDey4I63XX1ZFhfo04PE7zDXPyp06iep3RoTXiRAxvHdMe/UsV38qwhdQkJMLWxHyIXN
9gtw8vhfJSxvxrjPTfRtKpZlW/yMU7+vKmCHW0fWbb2j4HOcd9DcZbg3rGJeJdml8FTOqtbIxmXe
PLOunuOPPmbr+N64hUie55Gfza5mUhwvqhqcL+2IJjrG3C78i7eyR94iGyXFlsqDjMxEGawv08ws
uQWaSGS2nbGcbfqkXyb2dlZjl1aw2+MN5ufGfuA88sQV761YzgBM3H9dXabBRYSJcD/Jr5qXbmyy
+aJLOcVEIDxPA3jFl/vEWNJkr4o8Qrad8Kkv+wEe7MuCE7BDbTD6nFas2391EHnp1fBNeKxbDQCc
qz2EJeIIFaaILxxqUXifgNotN1OC15O+MloWTnWK6ZKkXZXWB+0m+MFSlJltABh6D2Wcmk9TBo7/
NMzSK66ZFXhDIQGaZYsAxkZRzunyXNicAi9u7eO0tX4ZftXL4HX5tss9OW+kyiSu7BDOHfaUviDZ
w30ABOKQ+f+Cjm3BvYvp6gPCXuUeMzSJmK9cjC/hzPm0i4pOrBSJqGr8GwJDQ+VLWcoAo+XD3kso
z/hqdOmxVVl1F+7KCoX5WvTs9EQoTfAZj73xfxIunmdNIwIbQBpp6j/wfXy95Y7TESuIAyDLSzam
F7YMHhP9KtW1HKmx3BGDy+CqdgxU24JmBxTNSg9fbeAVSPXdEIYkh+P+J61boBDDGgwlYtSI2R9+
7/rXyXyGBzjQwd9Vks64z2dj0beSOmP93zHN9NoIpjSm4G5DhQc3NdC7GAamoXEYWNsJGh3YzZhh
vQka/UivCrsaNNs83ob1bCGXahokByznA2SkmmIRJqzuBhnEB3XCCZGxDzOYJbwS3h6qk4r0lj7c
tmd544k3LusR6H2/hSRW15BY/CI0G8GJ9J9nMZRDwx26PzQE5LRUME3wFs5Y0W3cKRufSHkaDm7O
xgJQZDK/zjhM/sB4h86QltNsmRpceGCuP+FyDm24nDzuxQuOS2DD2x5O07PGuYpNsIGZsukxC/k7
GJDmq6hXGKI1Syu6VQIZVfflGoPKiJUDC9AJp+5z1WjtN2dRDExqli/Nas2RJwYAD4wD57nHLpNx
V6v6i5+mLjHK0BEt21UT/OenLhsNx/ebQ2lr5wdrPQavcEirR7MoRPkMdJdi8dsM75gsAMLGFb1j
rEGF3tbqti72iDjc4iHwQnepv4h3JQr3l5ZT1+7RovFe10YKvolpWv6yI5FvIcG/EAQXKs1GSN/Q
tsPSBAgVpD0J9i0KiaXK9aur++ZnjUQBPRR9hmI8GZBiy8YxY2lXRxHLc9aqG89P5Esx41vdNDNe
W/60KfpjYaie+NIiuy2gdvTk3srSObhFpOgctzefrawL9dRLJXICnSW7BlxuIwUmNgW8Swvt2mw9
JrNX00b9E6dmA5AwzAGkSdt2M4yqcniXLkhtLpDd+mFkhP+PX6YstvEUJY+lN3FHYMg2BCGFY5uN
8QT+UMiaHXydjFDdISPpkmzpiZYew0HF8hvfv3qftFi/YQZUMQFNjNM5WiE0+XAq/ruNxjDqV3f5
Fcd1CL4NnxU3OD5vrms5a0/b0usRdMYh12bJJbtUaDz21CfC1oXPm2xuTssjPTNtSqZ2IMxesQgp
txW/5zM8u6S/cFSGelPAsSAfWyRYW2ciLl+zqGf87yBfn6daICk1bZb8aQjPwiyJCPoeYhUl756V
7Mwbrq8vrDf5j5hYb401peaH6YxGxfu1i2F7aCh7614kWfNc5l7xrcyNNBjVSGpt7wNEHpTm6YJ+
kz1EniQ/zMWBE4UPglPaZin36DhPl267lLcpRLYtF6RGRF2+7yZfs++ryh4fBT1hbxhLEdqJv9yi
1zYdzpOHK2Q34jH456xO/o/qn0Eg4ifinEVy/Zh4D5ptqpv4c1mcoUBvKss3wsDzZyNDkRD7Csxj
AhzJ3Xb+DGtvcjm1NiVT7K9Uexm728jACkK9Zt73K9zq7CBwIJKjqsNLFevuI7UstC4ZH94fHIRw
Q4DHMd2vdRFfYhys5aHpoCGg/49m35osfoxC65i9DmVxFXLhlewvWVXA5gjV48T9448t+bkcCGOk
zobSJCH3wCLRFicUClbQCL/0D0SMoKta0JtMuMz+LgwHoKroUN5fr4g9zHzBEupTaXT2XEsfDMbk
Y7ncLbCKu23XjTMUqqF0g2Yz+0LwsLhzcCFh5nynbJ5Srt9L/cBniWStqX88o3rxF5D9yc2hpb6J
8Uov6q7jLtHtktTHZX6r0f7lZ+ho/QZ1x+O6CJmfcDvBabIp7H6kd/ULJwOcoGBsfVQYo+JDoqHz
EwNiXTI8NQOu2A0VSvx627UHMoHAnCd3eVgmP1jb8Xv73dD/N0+YDugE6eaRks8RkOef1YOEEmyk
p4bk4UYDwIjGY9Xhd2M77WPix8zRiuMMy9t8Ntj/B8LHVCoskIgwLVEok5UnbNWKNQL+hWmkY9bl
lvsZh5b1/MEyQIYn8KiomYhp8IYRsTly+iJZTkjNRK26abCniiaECrxmXdDWlZLBDgu//y6HaEj2
SeE1QJX7qPhRvJi+uYvS0dWNXVowXHPN3C3tSEJ1YDX5N01VtGZbWfTx2F24wvnJmR2wIl+b4qjl
4x/CwQTXiYNI/qOPxzLQjlq0tw6o4TbFgG2TTBMqNenv2MMrtmMfm4dEy1BjjkK1xdWXOI63t8sc
iP5mIYRm8f+T4GwGXW3XknWDaQqPjL+fzd/I0QGXak+1y9UCNE9BxQv66vlwOznjGILROvUvIQGL
PiLVE1PuUeK1ILics545m3UY3mq34p+jf8Kqx3JhF7KJGyf5TjMoVtzKiBdsWuzW9dOc15oKljqr
f2K2renJxGPy5gzJbLEaRiRpfNmZ/3obkA+T0CL5YhxQvPRPM9Dv4fIlwzHVffeKY3EIN8bMKZiK
NpaU4+TDEr+NtBm+zrC68RH4qbYnb/HhWOe06NhjSpBa7cOudeVujEf/AbnHjLwKWLkmG7JadX83
e0M5/uQorO4/B6u64JTQDXwdgt7H2V+ip3xm2fqhyhnFufJdNZ+7OpEEwEGldc2WPVbZfBukzlHv
2oJ8MXcKmxO/3Xhk/ZwrdTL8uDBIx38nM4L8409xmmvZrn4KiEWHKMlZ1Yd3OsF9SYtSmVWbMQgV
XVJQnLR4TLLbNVAB/F8BcBYRJji/rivcH/NstyhuBTAuXCFy2Su3yQYo3aL250deLYX8F6JxD6eA
nS1NH4aF/gZqUN7+Is/e2ReviuyLxb3KlmqZEn7gXQStkGe1nKHAr5X4tbJ4LzjG06l4g+WcLh+F
rqbu6nqjEPcF/eK87ph/gCcQFcjuDDY++owkUbh9HJFMIm1c/197qoZHlggVhCNV1cNOURLOVTVE
XNmwZs/0Y2IGa0990w13HO8cNWTt5ukv2zD6jEKsR/gNbIa3zLRieMtt1cb3cx2m4c41/D/+aEzV
BZ+kSL34OYblyqeNG5mNK2QsfENUYZlHXuIdV2vinfhC6bpwD7Mx+ZHbeBlvm1mgsfP4mW4jMfHq
b+zg7EDhGmF3zOzM3g5ID9DIvFmm/o2gFOCLPBky84Aa0FGPbFivf5mV30jDdwa394CdoSmf4Ysh
jgSRad7xS/bRZuzt/FjoGaJRu04r7lD4rfHJb0K13KHn9uK902qddk44RFSTIHmT4Z4z16v+QydY
/PNA3GJ80jTeqffOj3hMWKOw8QgxY/PQ/52RdLESxRInxurpGHqowWZPJeaMU4ehhMjRBvh8QGoG
5Ujd6cFn7JKYfIJn2iiG5M0HzkXeFRdG9pWIqHBfYBlO4L78zL0AoRniB4P5RF8blNoja4+2xYCP
b+FMqgRoz+qxkPwBvhki5OB5Fs65nJyoeuXCiEceEH8zuNNWVmRYXpN4aINX8l8++EBWcKT38EA6
Ww2wgrAgEWQXtjnMgNcSG0R05LrvnnBFNMkruh8lXB6WynKnIiueZoZ9ewqBHVznOfdes7SOH7VD
UGBfm7a8hK3L2g25Igenciu2fklHHn3aO6bmuvS3MElkkM2epYOMfhmJ3pDlJSlCzGCy0HhwFI7O
ecUOWZBgdGERPvo6H6Zvf9WzfUBBwqVJd3jp/649BNsvflNVuMfjiduDSSXkCDcN9s3fdNLjuYzZ
NFDe1sTDJJ85dgmEcsmNCURs4oCz+SLYb/X3bYdw3ymVjfd96qSYAV2gezFhtJRo6oByT/gAjHSR
IgWP+KTufT/tX/E3td/MsHH2nfJnfptYs8yshagRUcq1/Y+IG5530JUC+WhZlqI4L11ePGPAXvPd
CO5Abw1YV2glKAf3LHoHNDm+pbLZ9qK6vY5Cglzb3pFiF1ZBL18yq7R3CFbJnDou2FbBpcyrpfDL
jR/DRIbJoU5bFgVhUiBCtNMCviOTfboL0JN46spy7nYT57HzHrLNjT7H0XnLCduQo+icYxBzVAQt
n/CGIgiR3DcMdhMbHb/jWB/IFgmurKlyKkpflpWA8ViXKJNDj5iW2Hi5joJKaq5poMsp3UilUSvJ
haS77xp3eLP9oG74ttVznyoWxc79ABI9eIKUXwdHw699OCaWX9x7J7hebUYPvhyQuXSqj9UYpl9F
kcT/EtzDXAjWdPpby0hS7qCNEjczYPtrGCNJ2yZlOy1OnHZ5Z67FzmHLybsGLS4pKr3mgstIT0rr
lLG8JHVNPUlx9lQITAhzBAnStaRt4ViSvviO8SzYXzemgX1M8ZuCNu3Rc/fSlnm5jTAVVsfG7Uu6
PWX/p0kbt2POdhSeSUpN/VPOZa3bh/j7r32Kor9jqe7O7BOVmEGqkvTG4lw3j5PtQ8QjyCjuOwQc
KHTQqRkBp1iK9bqsFXBez0+VOclIq/5gXfbt+HJ60WxpePWcU01umwHdr2ByQR0Yoy1djO5wcGMC
TrsMBew55B4JQRTWsdb4Vk3Jc2id1n4E/2+XqfqlJGUr6Hm7x12/nLkJBcW9EJ36ZDKV+ii8KASC
oA1A9lwUekdCSxHIgZh28KN2PjgxpSAbenPtcpA6HcqzLFkyQj7xUpad/Gi6zRjN8XLMkJbkg8cN
Yb0Lw2gK92MWi1uvRzlV3UmERfCUmSlQX2FJZTRlIVabI0Ju/J7RGgZ9rUHqJJGdAGEDJE89QSmc
cWZcEuKta2NuVEHUR1y30yKP1HNgveYcRE3pgLX19XrwWI6pp2ha9b8UyyvqhbWJJ+90l9udETf2
NduldTc57OnvWNSibDgd2YanCRw/RTdkLZ4akajy4HHhuDWXdFXw2eOXJ3i+lM6357tE2xB5ArnH
iGf8cjsBm2hOKA/ryyryPl2OgiRSwAWbeL7g65h9RHl/dZw73ExYQ6TMuGrmkYMEC0OPxOdQVwde
J84T5kXlbbuRlHVKnV8dyX0SBfG0bQvUBIzVg89kalrz2+qkvgsXPFrblLV7eoyMH/XQkmD5RFwl
Y264WyujgROcJEB8Zpj2Fmz9EQfB3IInRg1ZQQ6sSJlRkWJ7baOldj4K7Id3g2niZRvBx7GHhD3R
zOUDywA3Sm7CgIzW8WMlDyQPuPBAIo8GJBHW4e6ZF5z7i0qQbH0e+pgLHrJm13JXWoibNerGXA5D
6QBBaMZPmurwc3hYiDDDttlbhgnuNzqiqPgOFxYY+KKEf+pkIh+9Pui+u/ZGC1l7GMl9mlr/Wjma
w39cxQJHqercO6k8a36kW6bq2SW7eODCrJjpbRi1r56SYX6J0bibi8ui7BiU/oCbYmmF+6xQDrF7
eJH4Drzbk1ImYqborws7uCd+QsLTAjuc9xFVJBk3E+OxE/e8XO1WlUP1phmSsiDkA7/4ZZcpC3YS
J0S8W/gW6v2NnRrwiqe788AEZVtO+nGoXgbrTu4xMDRubqBfsGRBUgOfMQmXjA5F3MbJjujIEZqh
zrM4PGYTS2t0EO2vL0ExLH9ptoj+9VyJrlAgC7wJgqbqox7iaX3DR85tI/SW7O9gVD7eD56TPfHC
gYiFZ3kEI+aDat34I7f88/87QT7d2XJAYn8fMvFnjHN6nt2eLMkeMjlvTqmK1vl2NKFeIYY6eayL
Mnwn59G5X+iqbfIyt7wncVFyFLo0J68q3Hqhu45f/jK5DoLRzfWwK4o+yTCCkFrezEwAmONloYZz
CYg3fsWeE4DCQg9lzb8GxL1hRw0AAyuPpFRaG6jjJvThpbv8F+BTQ3I6UKvay+zF+bwj5N9ccfnp
/J6vqPkizVlTsqFVPFHv0Ol7o0F4wrRV03Q3egUtcpvClzk/aL7y9jtnLxR9BkprweDQ1lRysXLF
ps5MxNdi+H654YHQCnj3SDq3E1ACV3J/YGJGMiy/wRykCe8AN5vOw5As7amJseoeAsCcw6Xghhee
XD/M7hsmyfUpUCt+Dx2vS05BSCHyM1MwRuyNi0aZXfpb7/YTdoJ1PbplqNxH4wMdl8DR0DUo1akJ
MveGW2rLX0v0sU5F+Nz69XC55WPXfXcTCABl+E8R4Kp/wrJL200YpDAK0yG+I/znXUgER+hvXZLn
+rWeZj39GR2p2xHP1xDbly4pGmc/zMvtQRciYnTgJvWai5oq6M3Mg/SNGOeIr5u5wd9DP8z8J28u
TXpOFcPaPUXh0WWlyiK8YqxkK5jwEx8/WGKa5pg2vrNsC52OMGDsoHdgU5pxr1lacJomtwTstomC
aPm2WabhEfP4LuO6TeN1fnMAd/uPIRgvlGcKpVn375R1yL/fZrZ7DO1D/8AuMdKHjqECA0bRMLjj
ZayX79G2hsXioOY/1awy+xROS09ue5xSinJ435JqC+dwemaT4nlY727WKo6c4gHmZSzZwLFQQ8en
RGsrQju3zzR06uZYTGiJ25nOkIsrx4h+i3nkLVqXlepw/Hfx4y2Ny7hEIWOwiRZPOk8tHWR2E/qa
apWxF5N/cGeS4BC/KH/fzaGT/6LzQ3gXzL0xf4bJJ3kYIAi8Lj1A/S3E9Ji+lGUqUOWWKc7jgyw9
50JzEnYVUcHi2aOCcptSY+L124ouTwI4Fa4mCjmqypMWanDuDrsVeE508Nm6/bhpZTPkiFQ/sA66
+TKhz+5ygtgrn8YCn4/MBzeQuTDgwFhYyPbAAgZ1Har4jXQmKI7cxiNscb9Xy0DzjK/mHUvd7imv
iGJv+0wzKWBuH+hBuFUCWw/A3DYZncm9eODb/8RKmu5tJPQtHlF7XbHto9zD9Qmg8B7LYX03QFdc
t2tFpoxWNFnNF4r1qn8eQKD8kIM6u/PjocxBHvj98tZWvYOzeUydu4oWpehauv6aXsoy7BoAWcHy
LxXKlB+8yqZnmZZxd6GAh5jsJkYge65Sb7mRid2ZTWIyYR/1abGkuXxRDBcz3jMWUR7XHM+MhGeR
Osd91hXdJ/nDtXnk22zbC/E5itlsCf7sjIZInoDH3Ld/K648nBkm0hLBlJzTNhGssHccNEjzjspm
erlbKoi4UGdNSNtIjaVdEb1PNp4hVpUAynXx1/6PozNbjhTXougXESFATK85O9PzbL8QdlU18yQQ
Enz9XXnfOjq6uuxMkM6w99pFd66BR4PvYRp2igYiJ2AHMszaaWRQ1X51QYWviAKjE1vC0L7VU4T/
ZATacFJSVdkWFfs1dJLgm+55ypDuhIlpnJfY4qrkeGPZ98j4QD45HXOBx4xPiHz0PGXEI/GuHiOn
RJ/as/H66Royhje9URpZQSTt0Vma4o59siePJSfI2QhrclQhwDfvExloklI4gEsf22sQtw94ZsUx
JMUGRGXXqvGw5Gj5X1hXZq8kp7b9qa1i52iaifQRMcTqXMXMG58s687yB4e8hmsXh2vxV5UOCahw
QHnwWZD6w8eMWuMcOYMgJNNiWJ8HJ2tuzYohd2NV5cM1jvDUb2MMz/150dCw2YIlQX2ItGOB7CzE
NfBvDFAdl99z55DpwFRiZptGjkqQPcwg7+wZig8A9hy653/ADjUyJvZ6z3z/Ob9fHBXRvvKhECAl
mGr9Uddph5U6YmfoEUrMBJJ9S7vnOlTyOHHrYMqZDDJbtdSAR3FZ6NumZVf1KBQGKGYXWIeJQC26
vRlKOIMsQFbKX7C9pFiaMV33qTGgcgNGMtGthF76mM9k1m37PK8+piYu/UNMznxBnPoaPCyti4IA
i9IQYFS8QrdXVjlP6GdYcDDT9VFClG7yjf8I1g0MkWm47xiKRxskNf03DLqcyVN6JRuWlHIsxmbM
M05YlwT0lbR4m2CBkPCUGIGM0BNl/9RRlYkTjYL3EYzaZT1cxuZUoOteH61AmIX8DBk2RupVXBAc
ETRmVR8nzzmyALVfvVIxFp68/5iIGto7nry/lNTmjEYU8bHgLIaKMivx31X3TOIkMYr+eQh7/RSD
Mgq2jmNQ/iBMS7qvhaCvKw17IJNIV/VfdywQr2+p7OIDtBaZvup4zM8uSMv6H9YlH94czlcPER8Z
0AAIDZN5Erp9K+ajBj1h3yXNrPibuv5QnGKkTgwF8S6DyHfb1zkNkM6sssiw/mYD2Z871mXzdIGF
EUOSx0m0X6Hv41Jo5fIywgCh0kryJfki+y8CruMBAgRq0ub3hCosvNKLj+4odyKvAFNpC5IXC2Sk
lzQuyv/GKEReFgI9gyhHcJGLP+GarYlvnaIomlX2YtU635qFZfG2I7I13YqpWYhIxGP24HHXjK9B
G6fdZhymtji2syOhQSQ2u2elxi/uKU2YXut23iWZYABuVLpiFzCIVzmn5lz9UmHrjL9YMnffKE3m
4SmqAX2c9OgMx05i0D8SS3CtDB0W7TdDM1QnqxD3b5c6WvHzZa66AJK1vwh7mprACCqt+6XQMt3l
YxfDKtZI33fADwOcqCGcA/T1RDachIqXjPgBmZLF5zZV+h/jIo4MMCE62dExOz9Iouke806Abkyl
1M17taQra6YA1/oLfT2oVCeiZdyikEA2BhjEOxGZp5dDuHZhfzZ1HnS3lHqW/9Bzgv8g603AqkYv
OqZJHIP2ChuktxlO+uGG/EAMcwucsZRROh/YezwV/iuY9ZgNcYilCiRN5oHaKNEIrhgw1InpRj99
ZnEfReHFp0xevtrVKufGEr15N4YNLiQmjfI9RMQSbotREq0FvmAFHmicbkT9F+Y9ekCyL2EAiEQh
sCHrQx5NUkHsK+HZv46KOLITyPMcFp0qtXeNMpAQYMXIQI9FHU27N1e0hm6iKwefg9VXx5CI91IN
ywMUIU8ijE3Ga9+Fk3rvlX46H8AbkAuD+B4OdzeLWG0Ik4VByoWrb4mvvLKsEObSmyzWgc/kl+uO
NYJWu8Qs6mM2ZDhRw6BF2zPBwngQR55+g52L1mihDfjSqmOZ3KMj5lhHlSTQ8BNTtUlpZxIylcfp
GZoVWRT0pA6ONeH1ZzWaUN0KmuErWHGKzNEV7XDPa5qvl6Wa5XfpVHTtpHKM621VLuJnJIio36Zr
H72NpmrpyrHxk0TKSZpvsU43Cwt+2oE9uMbwjeY4Izeh9J2BRBGR3NtKTPHdWBsuaIgZ7ltuhuSe
SXVVcOflNXPy1pjb1usIgwKZMh/UChXtrjJF8WBdE2fboVNk6zmlbvMzF0/10NC2Ev3oRkl8Zxmz
4tL2J/+/EvDG0Y2WCql+MtIpIpQMzxAwLYeFl+aPXGbCbFhkh+7erAXyy7yDM+ehhOFxGgbnEye/
9yeuB+I0MSkPR+J/6n+953S/7URYGiIk+DY+nWxZtlBmM/cxIK8SuJD0HFSYsPVohr2FKcV2dCck
6Kk7stZN/Ymk1o7p7e1MeJu35aUGADX1K0q+TcTDu+yydQn0tpcAe3aucapDxyDP3zZ94csntuiV
3ltRkT4VZbNK9+sK2huhqtP0dxQNpPxhs0yyFx6YlqRDppd0UX46vYdVRykmSmKkcHsnCEbdmZdi
38bo0XeADzCJjxh8/0lvjt8qylrSmEGY/cKURC3iWbPou9503vDhs/HbR6rWASNDh8UJzPbpgwgP
2EwhMsYH0ecI1slmRrEDVeujIfsp2eK6ABpRcNoHbKrm6Rw0sRW7iojlaz8azI+LZNh9GtHXTTdm
LOJnaAbMDSRTi4QfXZMwXPCZk68ESWdDIAVdfpukZCZiBs3jUzwEEVIeD8PlDdng6JDhj3lE+xEZ
+e7TQzi/yItTkFxGqTsbmCx78ucIOTVzu0+EPgh+ggBH5Z7JU86SPatlO34EXZqsN3RreoYq2iWg
1ON0FSfMV9SLmvQ/cQUmBfUzyRvLw6Ij2pQcr9kN9rasOfQkZHb3rLriC+TdgIcuxK8DbaGDM72S
U1NfGqhs7jFV/+ex2zgGStrNl2UiE2ufrKlUx0JC9PhGoO89GEtRuHOJwNBbTwHtovpa4GxsEYDk
hJNY00e12vTTJKsjFsEZD2TguB6Xl3Tr4zD469Ps+RHT38qMTw3oNibGU4B96z0Q5AD8NNApwksC
VxaOWBJl2u0f41wip97xt7WLw3VduYwumHn6LEO5EA34o7gm6ngFMcCDXczM9l3ENS/QFEx3MMBy
nygsZbefVtte+rEW8y5wJbb1bqUg+aQtyrMjW4OZUXjljefEB5i3o9jwk309heNbu2jagz4XBuDQ
UgSnLmLmvPeUF/7FH6w5HDXXx6ZvW++jnL34MiZF+Rl3hFpsiGTR5OOpcPjplKCjHjriFYi+RTGz
CViQ0eG4U/A44yEnHS/qxng/qbHt8Dt21Y2PyEaflq6z8sh4hqQgSkgWt7ZCZH0koaH7WsnsdD6F
WMhWdwDi1fQz6XwirdQ+Jvh7EVg4Q9X9OA4K3W0C8YAaNuyQEhK65zD6yFXjf0OwXaubiQCBuxG2
it146TL9B9CiDHer9HHKriFm7hO5EybcMz3rmvNs1qtrAfYSalZS3xLWe3jY0boF45/IzYLfvB9w
ecfOVK8464h7zucWmwQG1Tq/yVvXecLYrvCjxUgubsljSMWF+jxFBb14gwmOHaFZ2Q2hvPUOtiRy
jS3Qo7Q5JQkskovxFwg0oAgQskkG2ls6mia/sLldntKCh/SEk3Phbg5zEj5VwBWKpA+EzoHKHnnc
GpkheMERR0xnk+nc3+M8wkGAUNWYHQA+kpeAqtG5FCPzcwjovs6LfTTVV7UwiKLFXlsIrCUQStT6
mczaBDeOqMfiT1VVuBOdRnmErYDfR8u3oX5EF7zhz4HYO7BhrZS7K/Fy+HtiocjbCztJQ9vQzq0w
IHAGkhTF/3iHpwq1PmyIaU+1n/zTyEin01UUMLGDo13YBLT9zHFUnX1kfstI8yFkDZO+kA+HxRI+
Y4Jnk5cEIcxlqcfe/0cVspaHmQvqX0f2zVc/EZp9k8QDICvDgmZF2OCxNeEJbJMzzgp1JoUgS8/9
MLovUxI2vJZsK9xDjZXKnMmKsP+Rwiz+tEyB6usLU8d7fDchS9Ap7tedEhC50RI64z2kNuO8eTMu
qHQpmDIwb6x8GuWsQLLFdKzSrw1sGXGXZsyy//YV8QDHBUkinykEK/nJA4jvYjsiuU5POV++96vC
Sbg3S4Gaj/lWb536FEW+qPCtevI/mugB7b7lKzqnNiQ5due4ckIfKZnC/XWCkgI85t0jHCEdlbgB
foWX2EHKm57chYfynGJ0xc3hIR7lRPKgz6eBkH1EcitRH9swZZSrd54FFAs1BcQJmzjfCbjGtM8l
JNLcCe96cMzOhTsvX/dZAmx9D3EjDJ9dd2DvjNNlLg5i5ie+Rx2NOMuMgboJHSf0b9YoqJnJyRCX
1gyky6eXcYLhkA1Rfc9zmpJoNjOlB3hcwZ6JpibcF4CxJB8py2R7FjkiPGbEQRy9NdgbYMTVKvJZ
EHf6UxS99zOgnUleR4yJgPBZEJ4TM2rSdcMyeuacd0g0WwyjVrAE7e3cS4I3h7VBpg+8JjmNLKnI
sXcn/6JBBtsjJSbNdu/EMdNFLC3NLoitDA5IDKL6wy9ZfdzkhpL8NclRnW/0lOXhHdESiKChSYcF
6oKyCfMXRrIBzXvFoCA8TgPUbka7zZVJkQSgWUGlR+xudmvm0LMimSfF9AWBlWzuVxBVxYFJWvrb
dvBJsSsiRzs0E5mY28Y1LKRokcjts1FvP511tp95ZELn1Ad9JO+YqWHjQ0pZ7RR8kr+t7iVyxrD0
5ZsZXdfZNNi6DdrCkEHTilah2iyzwC5fam3NviHoJiHHSvbtSXZrEu/BcxLQAparxxQ+k4V0znQV
vxJX298zUGNhklxF+jsI6mNNGBBKa+6d3v+KSmLbNxTRC5DQNEDASOIXvR/wfUJ3YpEG35QUnDNj
S3129BbGGJsUmQOC25pQo2OTSMLmcXzCPvWmwDyiyI7rt4hh3jVIWHsXfq3F57xERLKr0gTkpu8D
7U3qfqm/EpzrC8iBvpid53BsEb8UGuoKtl9UHO8QfEPYglh50OEbRAPhXulyLC4pyc5Icx2ZV5el
N7L9WkPS+374oVT60wfeELk/7chG9YQ9PUsOnT/691NMV4MHPM+c7VxBuThzC63gKCkM+TvdsHWe
S+BVDG3WflinF9OJrkITrkEQnDXAsvCgAwZjZ/YVevnJvWr+vKJNYc+YdWYamaZiB7chlwxy3CbL
b7BVRw5I4D5CGzpls7g4SoTx1pJB2N+G9YyFJGEwx1i5kFlriEDjRIVrAYou37qViu+vuxi0TGXR
gJrUEL42yH2jS+mlGUniIG4Qw5MhTqeMRAri67Wn6eY1Ko82bkq5JwOHVyocob6AUuzC+YXpcwxs
aEk48eGZOGZrM5RsKGATyd3WTVn6J/PqOXnqFffxbWXXkM8n5M8mD2Wol/GVRDxVPoWodq6aHe2m
1BKk5WBnZsV50wLCgs0Hqg+zfbkUIYgrXMqHyCYeTQTU4h6xX5Gmxy7MQfZvXMvndBUPrpMOdpyD
K49MNE/yi/bXPonQb13ItAXuBMZm4VmwXnJo7R2JXD6qvBcyuFcSu0wNyWOPl7HhYeew3RCt1XdH
HQ5D9CaTgl6TFeV6wJeN92EAAjQhBmd/w07KsNsvIi9649BFI46VOOQtU5EmFBH01vc4R97fHL4c
aiMOUMCkCUMkxBdCfOSMYwmmREdIQLnog29bVGRXU6CQD0/vSdxk2hPHA+yES/QRbRB5Xr7b+g/D
EgbkqoFzporsxojTbTOk6xzjQ1cAILwqKcR+Qex0jT4JA3FcIba+sn5mu9KitK6OIYMOxGHZ/4OR
ofjhFdHKE2dpvaSERx+S0awa6hvWhhM5pZOy8httCvgS9miYDpeYaT3o1SGoL0mjgoPP6IJwl6EO
7Y6C0uO8JZEOvXlYWlZxWiP/4lTqIbXjmWAkzaWdbsFsZP+KSQzELnbz8EXIr/9XF2TxZXVa/NIZ
wblAmfg3WxQJDy6m8Rs8TfjsiSEvnV9OZwT+6chDuKd0JAC0dtwIoVkNjvC26ySAOunroT0VFq0s
0jjI5fc5Tfh3wwSr3EUqKl9FLx+stkn9oErr3UaRrux2UYFPUswSwXVMFkf4pyG0EvYHS0Im5XAg
Co4IFJwvdO9TeGDjuhYQ1jXFT10vJfVpM1J1gf1bTYsfs6GrBFuELBCmfVs9Rb03F3faW6s/7tpJ
d980GB40v5lDM7Slq19/qwVl4bFZ/d5u0awSwJ1pOsWzy0Bw3LaRW/Ybpwo7hBBtIz7UXJmPwR2i
4dDExk32qnQd/9JlSfrJMzEPR8CmQfYx1z7teeSMjM2jaAnvmoVOYxejAiQs2vYZYU9D6i3cu6n3
msSGiLo+mdb5XeFnIz83CcRtR85Js4NcQj4o4zDf7jpX5u/tIvBj+RXcDAxIbB2TnU2uTjFhx7G5
w3HSUee2LVqexV3ERSwBkdU9VlRoGXGmBRq4sqEifBVYAcXzjDGruBCT1rffDNMnQNEqx0C18CTa
tH6mH84+4fExcsOgxaRLR2kmt0EmHMyJWYMGuNmNBA8gvetCwHJblXfOdLu2ke63C91Q8TIHg+IQ
s1GQ7BKEZzgLZ4Z/cM5wqljEx2pIa8mhrgVGutHR/IxX5QlWFcausKF4wGd3zI5tN2KH7WtSFYCo
A2vqWW4MWclErexx9Qy9YWTZFqFG/muc2EU03rPiK2/r0Xc7ccyJNTHrHTbknDXt4OC/V49eXwzu
gX6s796XVqzkd/l+PyWHqkhHjOVhjml5DDE9Pze91HywoOagUCA91tgvWXEny1mtiBsPltCc5m6I
2zC8LYuJ8/HiZrIjXwX9NrEju45zTgJC6AN9ZFmv9S/bKRt8puxNy3eVNyicCUIBnrB1R6Jtd6Xq
1/ZWMMJHY9Yw14UbFqcT/Kghwi4/M1ivj27LH3/Ja1xQMNdYYCDf7XXgnEvN9Pq4iiYvHocaBeeG
McDAf9QYk0O1ywgQQAk/q9vJtbX9KrPOI4bNWSTBDaJut0kvxwuJNHJ9EYDn/HM/19CiHHeZIyyS
CgleQWFKiCgJFUwe2nChCJYDXKajYanwh67I4BioIhfpGaUl+iou6RYsUAZHiP4KnOhZsWjV21T7
3krXDGN754L8BI0QCtPupg5l8S7xiF14FuXS92ozhETo3qmFiwsR2ATB6Y6lRKifS88f2zsEB8v4
Hhh6YiaeVZbtAsfiJfSR5wIzCbvpTwq1OLsf83S6bV2tXhF/i+bkD57BCYRFRDBG6Ai1WXzqw7r1
mBB1bivYDxXDdFtaDRi5NqlFgTLMV0RYBznqqy3RzGIOquLfivfL7CGNhjXxLBSimymHLIZAVSQg
0fliZHT0hwStdwGbNzwtyTqyhKNWrLfouIhEhd2MRykpEkIXuQcp2tjKmP7Odh7NeztAlyZw16Io
rAhgSW6qSer402WY+9GhB0YJgzTnLq/LYr135lk03zBHVPFIBAInAXt/syISV3USvWi6t2EHfMH8
dKNDId8FVCYnVPLpJ4rh/gZ8GVp81HKCl54m63ZuBrSN07VQI9yROdQra4ghukDYxW0gkGS6WzNY
1540agNvPzTuFD7mPLzYxGqQH/eOJuRhZ7n2fmOFyB7qaKBzfJGMHDfKjcNy57Z9nZx5oofHAOTf
NbDB9F/sS2q1C0I6BNAi43K2fN9iawLGzbcDagO0HMBop4vq+2zVp0CvbvN3DeLFOfM3RM1L4Q72
kfxXK24dTwQfVIayqclwtiX8TXANKE62fTnG7odtpF2qI99FlbGexlQYMG8k6PS7z32dEmQTle8F
C1bC1ipePsx8V6L6C2vMJGcpnrTTW1pmmcJz7ymslbDxavcQUKHVdyyl0/Sbl3f1oeOy5kfRMOSZ
2NF3Xo38U2MITcb1pKIGLoBXlj9TBcHzelbSF5WB513hJ1UQeTsvrhn36TodUVbqopDDi+Ef65sq
4BTmDGUeLV+7dbLnPClhMgzcLeTdlJ2CZ0YKI4SJPLg+alUZ/tCcyfGjwW565gkzaOvnGL8W6Ru0
h+SqS7C/GVTiX9xZgTxFcUlSfQ7qvv+o2af05E7xrePuX1zkZwPMwYOHdvwjIDT+HoEDgYHAr0Zz
IG/Mm5BepL1lQBI1E4OrWL7DjAwJbqtnx39DuS+7o0GO5N5UVyQQ5RR5Rs9hgMtHm2muTzU09Hxf
Bm6PGxTJ3MXkfZYQq4T3Yu+7+AEpXZz0RvQW59G4ltUvL7n6NvjewcuGwv9kq0Q63QImMTnmoUd0
M7u1/rONUpcg23nM3teh0Y9wp5hnd3ggEL0RL43vo5Nz+0tVlph/leNzv/QB4Zi7TKvCnrGcNM9t
ouP/cngkhmR2z8RIZGNQWWU+tdUWwbhd3yMrvZuRlDR/6/h0ftuJOW3PYoer6MiaNUUg3GqwKUUb
yJcuVkuFBwtElXLra8XUu43POuMarI4SvbQMEQkbvYmnGbFN089NcygmG6qdoTIjEBJEO7nCyI9J
/bU9y+Q8yTqEM6pgogmvEokjtZmriCzR3kETVu7sqyAI7rzK0ShBVr984HphPz8nngdcXkUB6/zO
hkO0LRxOpwOxKjY+pja6wsIt/vrpI62u+KFaxZlCzSOwZ46ZGX8qt4DDFkMUwgZMPMKMK2Fkmur5
zWuLXIf3nEJObgz2FTCymKa98dnoBJHABgX+6t3NGIz/WwvY4VtlpFNtm4UJD4gEwnEaMG/Ziwu+
HVWeSJZ39n1U0EABHQiRgNoBlhZuh7A3Ms6/sRyKi2y6pDp3a9bnJyfM2ru2Ij4bK+Awz97GFqtP
grdk1rObsZl9WXxz2bkIQfS9UzmUFy1UW16NtUl3Z4iSEH+WwCOLCvduCoPH8dQnjw2g7gzrwrBl
qhzAOwrL7N13sdwchwZyf3MD6buxXzOOAUStNkjqo2ae9gwyMCZetKRN6ebGlV8mnbS9I/eHQE9U
sxCcgfN3BIJNWPM3ce717B/d9g/ei/iOwFxkDT7ej5fIeKQQo6SQ4iF2GIUNN+4qVraeEFn0fesG
kw/2TDXuY7Dawj8G3EYJAnFHVqo/6LmqzYA0nRgFDU0MWSEVfBvEYrkQC81CfFO7kZw34Bkqh2aF
xT5LxEHEf/FKxZIfghToEyqdOSL0GMHupilGxg+4HA18HDEumKgLd4Rs3y4hWClJt4QPr8EDQ+Vp
b5OefO6DNCI+g5pIf+cIxuZO167ff1JHziXJ9pwVPx7UjHe4JpqckKz9F6nZHFtp/XeMGtG/nBuZ
7AuXjgDnOFldxJ3fJygOgC4MwPGwq9juP/rreTlZUcLv60kEeUepzaGPzY7beEgF+5Fo8JjS5CYM
0gvc4PUbrcr6g1nT/4ZzzC/jxSx7mOthtDtECIuu2TpY8QrSXdbTqikZtrhMMDQllIKfBEW7K598
ktgT0Rz66h+kOX9gmlyGj2iqWoH4hYpruAsKL1xvwRc6yw4PYYTLnEwVYIDuFcSlWrok3u0IUqBC
bdX8Dn1oxpseYhPEg8gv60sK4MqB0ExOynMg+FPlJkWryYgYBT7HZ4/c9g6ia4XZcFbR89pPxG4g
3i/Isda43XgbyEUuuELf/F44f7HHu/4pAlgmnmw+pdzeaAxIUcGt1u2U3zTl/VXz/sZbQsDMWNbL
Fi5O6bGgXaqT5w4VDOsqJa/rDw4XJKFT6smTJieFtWkp7W2YlKO8KYnmBNJGzQ/eHiMScStFwjK/
e3fqsqERK+iaSbTFJr/354b0HalnbwLElpv+2ypPRTt/cKf1yDq3Ws4xcy028iCY27+oixM+iJL3
u/tqQsiCR9wGvjlc04KW96By5mlbVlcYKMgL4kVYdg1p8uyXvOdUrjLESYbpH+oSwWpbVfVk1m5K
FCwb0TlD8pBllFPnMGnGATIvSvT0cL3OocPURGt5crpqXn3Xe21ZouXsRpex3frErXvblZjO+aWm
ks8PgLXEc5fB4tyI67fMuLOZiiOmnyphxNFxotbZZNAXmUbcChE3J8InCa+gRVqHEyQf5AMlpf1X
uURYHBJO2tOM9pXfF1HaI4SaMP0FRlbgqMnCgZInVWQDsnRa7thqEGWR5oEDDHMOQHfFHLlvxluQ
4mnpskW1oa9AN07OsheeP/iP+TKv3Db4+5EIoap+nXJvwZ+4FsPdLLieE683ySGXLpMp1rTtiv63
lqTeogRRz/QTCmsv7qJ/cTP4w4XQAUN4gS30Le99E6HWFf0rcg3iv1F50L8opzIphMJF53vdBcFD
yfZwBaiJjbRQw/rb8b5ndFca0DHD+sDFy8n6z01gmm9SWAr4YckuiE44cdiMt/4MhG+g/UOI5Sde
efQ5ddqbkS5s3ivQy60+sFIpvD3fq4sFPjcxG6da++t+YL6TjDvVsX8Jj2g9Js5HUcCodJ+9qqTL
G1TgOMep8xd1DLyRT8Er2DDwKGaoRkpnEW9aBqam2XLQJ/SCmdNOFEUa/bNr3afEQhHjgfxsgKTX
AsZGeWXsyCvGZLV+Rs64LPdlj+mKZxmubafnnsuU6IQ7VqSagajmdDuCTQh+WH0wlLb01dNxaGHQ
3yCkRHdVVHAWtgH+jderPSznfnYGzBPtPN6VDgXuq2bUfFKO9SZmw9lE1TjVHhJAUg8y/EOoHKaz
cbgwdlhjODoJYGuzc0gKLvT6Mc4emLUDBTK4d8w+iuVq3+ZyIkSFsiGHV5eRUPkZV6K+SzLoBuQy
46fBxo1AfPLllmEpx3nqDPGvRGYCIm9A2bsbmZczYmhz/bRmI5EnTB7iM1Ec5DH2VZpd3MqJk/dB
aH2qCQWpNmE8I5ggGmxBY5aQG0U/aNQqRXsE4umZW3ayefQMDQmkL1P6+L5xBclVHY61f2tB171D
VmnkVlzNC6ewyS2QoyChC3cQtBrUVr489fkC1lUHxA9QALVxfKB+0eahJyZpX9OgR/sMPId/O8aJ
GvaKZBO5mTWQgkNVelRcc+FG5Y2Fk/ZvyCy6O0yKkDcJCvxPrRkm2jyM4HzDcSFi5cRKqlhvhtlA
KCxKCnbeZEm8OtwslR0n9jkseqOBK/q+R2US+XwbYz+fqmocv8fSTgE6J1Kfr1nfQB64t5Uei/4W
R+0Qz6eQeL7xXAmvdlH3cJ1+ukOPJ6ExAIoQag0NX43xLPvOASfjFvk7REdFG/MDyqma0SEswzIj
1wT68pWKujvCF2vEu0QiXj1D9UjVvYWMRTwr3H6Qg0AYw2toapFivvNYSDNbXOEvoGLDSbwZGLSV
L2EToUmISNeOWefnVMQltTvupSobw3ucFAQDsQG4kltW0oaWbeeNbBmqah6vbpamIuSuqBgoDqsH
WWNMW+dmKHhZmQXVzM6JtpvIvkG7y/HPvrxeWNime1nHLW0UT6VMy4OXE3sJtUXDH36uGuEmVyyL
M9rnBOE+4osh6JtpUxFquWQHGoxaDrt16ZLvwKmrfDe4zjq+9US5VbsanfI9RjT7UjhpaTa4YBn0
WLr4eDuCMr5rGUg+N4pCmY3laM5+7KPdDLDzP2dOVtDNGKLaD8RoljcRUurl2IOulV8O3XpJaAua
oHI7O2UG728takCV4zyuX6s0yHO3vNw1ZF3hGUQb0g+T77VotP6zVta3N4tLcs9LHIOqBgVh4BQB
rKnqlE0qatNl2jRpj9RFRAWUNpkzJ77XEcqTSwxbjmVhkyKd3HHhBfJAXLcTk3FBUnl3zymYSvSe
WcBqEo+9QNgJdlTLo2TSFgcnmFUwQnc0cZ32Nh67SHjuSNyK+k/sI1DjyORwRqJPAhdYtYpAR9SK
FAO5c+sM1lvudJsF/V8mgpYRTuqKEF975xXusYWMhICvxuuOdx4e9BpPe5T5VfbTuXHi7aXNbXbx
oLBo8i5dm6frp+XO+psjlLPUUqOon4h8waqw6xGPWCresXbvyyK52qrogN9Vg4XvmZWkLz97f3Lg
e3hydovbTqwq2FsL6WWPkrjS/ySNhEzZt+ZgM9TMDRzcs9INGmSOXQrdlnLHzx9iktJdxE5FqfDh
1cus7jF6ztWew7BuH2BHSWSGgO+y2yJA1fGoXLrs39SOIKH27ihtyl4ZxWeOjZ5NTfgnoKbwrqrg
tP70ud6wf2hGWedEQGL+XHDtoY5vxl4ULN86FkbGsN/rdx5+7mRPpQ8Wh/8juLafxOo1zF4lzgc2
i+xZiujYsXWef0cZuwrTbt47B9Op0D3Gw0ThvAILzIEURSRv7EbEYgmRWHFqwLP5DXXW1nNIVmEF
nkfdLQLxJCNyrVglWxcEL3N2M7oqECC9htAsvx1pwtFxliF7Uji9mJa/qpLiGU2ml2e7WXb9Qorc
uFRfo2QLvDMAYM3Wr3j6kdcqIHlHw0BqQhTBVZA+qDCd1RnBsx+TizuQtuuuTpEc8CQAV+VwmGf/
2JdhET/loPfpxTGNhocQ2af/tIigz07pOlGbpIGXebtKBA3WslnkrvPqtqaKDx7BlAtHLgLzu4md
CniTKBL9eFz6XFIpjCUovKPbFAGViwJB6UTEiFtaNJwWq1cAGEQphGA/ocyBkgus4QAcb2irUwMB
Qna4MzgTSVWbI5f3lkihUmwWFuf9VzVNU/gaDqhoyWFSIXFFJiINc9uVJvdHfOY0tqyRGYgl/S4q
8Z3wL1la/LZ6qdotVrzRbGyWCvlVxbkq8wtvTuTjma4Q7WMgaDlY//C0NTTaKwk0d5lQKUSzkM36
Ji6HEK6eksQ4sBSzwJ9gGeE7oG/u+V0U1/enZQLi37K1qMS/sEV1j0zXOlCNEVLLmIyJipkoMGOS
zUOBpB6aYyRPfp9pH/nhwmLh3ITMW09GxsXVCSl8znYSRIjCwliDPm9i8r8NkHl811Rz81+0Dwz/
SDbyYk1IygBBRUJvGbn4jHGeJ7Ix6K2k4amX7hCGYKp9ZMvMqycRPsY+dB0NahfYEy7RLtfPMIvn
ITkz04b9t2xxhBb/I+1MliNHsiz7Kym5LkirAlBAUVLVC5uNdM50mtE3EJLuxDzP+Po6iFp0OItC
l8rORS4yIgU0DKpP37v3XNA8OVbgNLp2oQkN8TUM72LQuwIAW1Vt8QSbGeTFXLhCr6Hp46GeiEQY
ULbreO53SR676TPtb6+/1HM8t/shr4msyAIvGnYcWl3yksBhhrtSSIL5jMYGZUTzAhPsIKeJ0KUF
Pnqk6d/2SIRDNJ51k5mgwwatW1zBkMC2WeeMx5QTFkpRblK2ydCywelDs0DbLE6je1S0Fd1+1ScE
HlUcHoAltpQHeU7lvzEGr6VAoovBmS3MCa1DVW2uGmsiY5e2jZoOLvM/sWGwJZBVxKF3EGQtv7LM
02rMYsf+Vlgt2bZILk5VKsxuK2ApDljGG5xdNkYSOkvKR0uAE4HuaDmG/ZHkKP9XU1ikLJfK180v
pCNKvXDAkSWPBHXc2kHiQh6vPVfDHco60nC60YK8UMRN5u7o7oFGTqrGWBckrjH0s3qjZ6THktRs
Svx+AyYUUpVfEz0Ul+hGYmB7ycxZSlK7UxalasQAEpgY3TSkUszkVRJdNk1deJcAGfoCp3OKxi0g
0N7cMqCiYHODgCQTN454sVyjiFF2FqOaWRUHjxgWQ4dnoy2i+ZCBc2x4t2XuX7IIIKFqe92+hcwe
H0UqRga/uNFQ0cuCqji3EYHQoaJaoDXOsW2lE12o1YiVDuDE5PANGJBQSV3y2PYlAAF1O1mUI1tq
HAcZCseU8ILQGbe/QUYeR8fGU624dMd0UlsCI8LvTW9rjTKYk+AVWPPqKdYIL1+cPKA3lytQWxtU
MFawKxNp/Ai0Sn+1uM1znoZsvnfGPGG3IgowWw+owF4ByWD/J56XQULpL7GcvSOqe+zKmXmcCXR7
SwOnLMA8AR5H61fOEUGCwWAy7IuHS5Z38avt0YcBKfW8+Y44rfCmgAY17f0sU9WaOe+SaVMIt9i6
hDyTPVO7+QEFcmhvZFl4FZ1QBJB3rcnEadfWpFXdzC39/QdmVoRzcH/CgtWW1KQVYwO156AESS9s
kifwCta7KqL4gNwa+j2mrujRrrqguogdCywG8Tvg0h1tiOsp6HEFkzia3ffC7otd5kxSE7zk2STs
dQP6X9uJmocqHxNa1CxGuxjhc77XURHcaJsB96G36HmRxpN6WFZ7EiS3RlM5gKXs0Bcry6UNfRPm
2eBAIO9sjA9Nq2nLBLGxdmSEPUHQanWPdFrGo2tIRE3d4NocFvIA4w/R0NU1uF5SeAzHxY0qkRCR
XYtthnQKzzH2ee0TlpGgF0joQdtonTAcMo0mb9S4LfQIsBDmTWytEKwFKDZxQS2rNYa3XeXwGb/4
ASa3jesb6h71ESz7Lh+CuyoT8U/biMW3nGY57bi/AF6Gp5D0J/O8LIj48hEsZlMLmr2NaahB6c2/
KRAWaMfaRjDJxATuEY0E6ixZgIbtJRwCFylaM7PbOEk2vElJJewScACBwy2iY09CwdJtwhmITLC3
iewy5qzdCKespkt070H5DeEadokxDp8p+yaHbK8yeOzwgaiLQYUEYeF6SE650ZavMZnyP2MInPJi
CXh+NGrkmGtmjflFxU+KNiE2c5o2khiOx0I23lPAOnqvxqRMUYGx+Ar0+bV4zCDtlkdCevod0z/u
svZd8gmtUg1rF2F6Q3UzubsRJrT/SvPKQtQBwSzdCxVb5kFUOnqbhZh/akZMBDF2c7z3gN7i2DNS
oQ/UehPDSo9fT3C1CLCx8ul4HHXF4G4yJCAkfgWq+dYCGbSZkfOm0D0pFFRPO6FzRjDTfDF0vQub
CxH+FYKrNjjyBC1YzhJd9CYXKmHcUXqc60Yj8WF3Q7eVly3+xmjVWSOeK3be/Hqqo6HHujBIiEWm
zDfWDHnn2zzX1VOnk+6MBxLUjmfoJNm6AYXkumvlck6MgvJHRUsIHkpEq+05N/rmZz0LTPleO5CR
hGQkdvRlauZO/4orjybtVBjOazBMfJSdaVfMXFBp7mkOALJ1APXtGDD6kMWIp+Elnn1kmysn94M3
iagngWc3N9ZBR4SBrwrAPKysqObNndmVOr/qKq3yXcNBz1pbbqXqBzvzGY07DWnrVh12xICQ9rp8
wHX7OATQWrYMVhfkILIKMpQo4glZgxPD+Tcn02I/1whh1kNrY6wIwtB8dhgQq28NgWHjY47LGviN
FWYk+yJjwhRt9OB/LN+QR915KYkvSU2N7LS+yi8RmhEjCpiieIuNmf50RJX/oAs7OeM4C159eHnD
Np/Yx9F3eJxV297FAR/Z9Y1fUjCug7AHrF60dfBMuYFNCbyTw7Cu8CvaQwFjvZVLp81HezN3G+Va
xGWRZZVm68SGBlDY6NM4z9qGfY8ciBGkE5HVPJLgrW8z6Vg/AQv0sNDt2npJQxQmh1ENnJGtAvkP
opHG3UYhwKsbC3tJwl4eieRaCgx910NUq4WWCicBs5XGhb5JlZ6PgNlHUIbZCFpRZF5pbaJR4osp
h6SxN2ZTdSA0URy2h6ovRgBoUDfkXnpoBvmrMvKNWpAlmxD7sVjhAtHd3VBz/lnpGkvrRdGo+JB3
hWwvpyqsYIjX9ARWM6chtQ2NLnZ3rOPTkeOFjWi4t3rHuB5s7BruQficgLYYUa3+RKM0FDdZyWTh
HfsNfu5t55ZASXc9ousouEoDdBNqH/Vz2rTb2MV7SuWh2mlhJJjzyeevQocyen5HdkKnrO9G0aNq
jbq49qjWItwNPcHBDeBwx2rlGpA2y6Rl2lb2UoWpc9m1OAxwoKAryIiIQoa8SSa7q65Q5U3Nrhum
AnUh+hiDzr00iOESsMHDGmc7fbx7Br6YJhQ43WqVTJSjYBxcsz45CeKNPUbdsrieMI8aOCt9kNBr
KF15eEsuWGTSBp/p4CDBmdAXM0XlR0X8UeQj6MBJ14lhz8PlwPoYHWbWaURfhAoG2JRRHB0Rk7Qc
Km23X2IIHI+1A1dcup6VGL+Hs1fbGIKbrN6hMZLZViJPvFcBPrSNm0EZv7C0kX6PyQ8wr/zSoYal
MYH2lDZ/bX+nRdf98vh2KZm16gkMHB12Z+xBjmA0SKztmhdm2QXcosr2Tql691BK+syMuKDcHJj0
mMFPwr9QRkI0tJ1dUYZowV08wOGBfJ3JYopu1yK/VGHXdj/Z583oCm4E9yvG07dwdgr7wVzK9ntk
EYH/AIhqGS9OYNMJQ5t4o3cxpvJwN8zQwNjqAm0ebBWgwKSY7U7uFE7RPgiQMa+qZsR3xskcVTtn
ekGDJZScYRwqR+A1Tqqzdawpfdc5ciV5rzjcM2jICFqPb0KNh5WNAMpUMgN/pjYCDAnfQWul17ZT
TrcUPyZLpwYcdQX/Uf1qYHhM32hn6Oaxl4JIOBrkFWoi13CPWQJH6W6IqIDPJaYK52AFNInQU+UD
7vRw7ldToIzuFIZKFxfFgLp2TZu1FLSOqtq7sYqxEVu6loItgvDK4t2UzAd3aNkUGNQwD+mHWqA+
H5DA9+mxDwf6Z/RlPHRQATpP+85CjfrcYRmzrmoyjdud9KkzwCyYfDNTwuPa9eS6L0CJehyqNf6/
kHztukaB8sY0virWy45+xZyc2qx1GBqiUTX8MnwsMz29UF5M/V3lEe9MgNEg1R45nImryChtna2Q
o+flVcDpOb4ky8GNr8uCSdDGg3HI/Bo7SE6TB7W5hacTpyB4ftMCwEo3XINqQpxVVh5BAhjamm8F
Mpi2voPRMFN+oAVAz6gGAUNlQmeVscN4vnEbOdKt60cOHAPBpIEMMsZRxtwSU1HZfuucSjwsI5yL
Dls7/0Rb3qnV3tT8jD1O0we8Up060LGT0YndThq3tM8H/94O4qo5UM2QOziMroWt3JLsJplq7Px2
RKgdbpcBkDwIhS1uS+5u/cjRmtk2gydBQolv40j3M0WNSrXTEEILDMOoUSDZOxrVA4W2SdSRvigD
PDlbR0VN9gazAPTFGLrRuYKpc6yN0qBV4kjTJOrD77+ni86O39m04xEeNvR0OxicN5809mZd06Um
mygx2D9drzevHUyIPlHtvKubZfNylhasc/JM6EN0v0FJMQ0sINegGYLPmTeyPsy96BagVYXnSnho
P5nfTEkJd0BDK61zPV/4Lm4nel8jWMmq16KCITiQ1tOg/AjWSYtapU71+MPIo/RuCr0wxFsVKuSb
6LKBO4PNO40lWyOuyTr4LkKwMLTqB+PKwAeBmanhg1qjzqOoR8Fm90tAb/SE+Lp9J3YAaZKBHp/x
chkp/i9ANOiuGxFUc+rAn3izcSkrpMU+A2XsgBvld7gl0YKjU6YW0afESeJiU6G9PyPyZ9IXOeNA
Ci1WxGcENiZxQiStHB1FIMG2p0v+1M7LwKcxs+m65iW9AntIgzNNCt2dII+mL/NsNgt1bfCNdeh2
1h00oeF+MP32mUTL/N1s7OTVn1z/wjSHDs5jiUp/NbKP44RDZ/RCkxQZVj1VdbkljMoztl6Wxmev
y6HkScTQzxFWtgcDoXyI1hktymbA1XidhcRprby6QIwF561+axIKFYbuZnKH29Z68oRlvidR9FeW
U9e561lnNVLtzqkEcEyZEByIFJlRXpDLDa8a6+KIDjXZMFLOLjUyTeBIhCBXK+SMYJcHiKY5i16F
xXGyK7KNcFAy1Yh91jUyU5giZdrBR2TaMevtHE94KqoQJdtKN4KDAYc+I8X0ZxfvtV02zpqszfoX
JVYRbc0hdyNqlxywZ5yb7mWLAlFgtrIZi+ui5LdWRN9EnC5cL71wrLTFewSNsSNKChWrFghWEC/G
fr9nMch+DX1lvxoD6+3CDM+Mi650qjeXeZ+HoC/LyYX1aMxvAwM41rab7eq6taR+YM8JnAM5fSQ8
TIho4WXk3KdVx7rKIc6I3PpYt4sra+iD9KGuGiIrTfZr8n4LJrhbyfzl3W4643FAHnyYq9K8Abu8
AHggNzUM0JIQ9Qlb+3rwYjPbR36AT20KU31Zp7P3PQeU0a07UA9IHYsCD0lkQnNAEoID2GM8eGug
oKmOQ6bN+75vw7vKl+yFqAknaApTMF4z/8hhd6Art1Yh/LJLfH/zq+gpzNehRRL2yhk5jDNulZhu
7X4cnwYxgdLkTMoQlAF2jVTbyu01I9bsqFA+9euuVu0dM7bqMQ6m4irOCc9aIaChf6Yat7lLAUPS
rQnc8V0mMUISxmLO3kratNi1gvTynWGQT79GhE68pa7G+QcOq+pB132AokQs9uG2l3m2o24i75zv
vujXwqCc2uYqmof1EGkIWCjrxIpWX3IbJyJ8xRnl0ioaChVtsDnG9x7nW3fNJ5e9dJbhvnlx28cb
3gQStEpOZvceQCD+DImpZ8swobr0Fs/Ceg4yg4bbXCbfa29CtJIZg/oWlDI3dx6VU7Vym5gFNKjp
JxEqxLq68uCXnetxdPEnOzx/qgafV4MNDbUQawP49q6M5C1JiaxTMLvkS8Asm5eqYGjUTG16Vp2Z
nmG75M9ta6GylGKyvzF4iB/93AEX3ealyo59Fmf7dAQIuBkZcj+jyeFw5BPhYq2GGUUUtUNM2eua
BXBOE+l5eAAEwaS8wQHbH+2cU7T2UX9DgJqYd9V8jBCcypJygNgbFFeSPv6h73uqf7Zs942k93pY
94GqzxmHzgfLMYhkxg2i8QZVzAuwDo1bA1vWjzQM+5tB4+OjvDYVRVuf2fOiyqIZBnUu/W4IZF8r
3KUCgWQQeMOGpk8TbwWKIFSdDe3gVdN5C6GdqQtNncKVT5rvl+m6kyfQyQfOvKugDrp2TY+oLxmS
IwvYoqIACU3qcXJSxIKJ1ZwMhJ4ndaMhz/Uh4RFV43P6CiCL2buMpfJau3NwiUqmHDcg8uPgOW5C
6z1C9+SsEHQ1dNnTFkdGFhYvHDvSSxENSz7AIAEYc+oINNkrU34CDSynG3q2NYAQ5FtX4Tia2VHG
I7ATuB4ZNCOzAv4Zz1NZHPI6XlSYYCpAQ1W1CLYGdOb+EpolQ0W7Ru5Jz0Kq677KjF8dyuy9Wv50
kK7BgI+OvNM3Z8okUni8exgyerXoX5MabKEXl9VDMmbuq1c3A7soayBWVnAh20mYNuAlOqLf7M6G
xMnZDJqPhquWMnBnzLGRZL0SoG2a2Ug6Aoy5FaiEQUCWNl3iiFHIcq6a0WyvO8ZsAJgGyndOZmFW
rCAttA3zUY7CW8lhiBw4szGJK0pFcJGzENE8JlDm3ejZ9NYGCBjGHg6cIFwx+WSjeYrJnzMTcKIr
wQnRWEPXLb+3oAehkjFI/8aIWHL2FT2nOyGH/JQSnhuD4C/8J3T7eD/9YGCu1TLC5PFgOpfkFi6Z
mqNeTNg5pzezzJ7rNMvDS0oI+4Y3oEIkXsbhKz7l4jv8SvrQpW8H2UUAhoMOvSFoD0SMlJpd3evi
wSdGhwI6CdSVjekJRs/oDM9B0LJPM+yw600ozcDd9g459ythZiUyH1rXm4GJl+boimES3X5T31iO
2WPgV0b1yrdOaIbj+MX7iAmIvFkUF+hW7S5+0R42a6vjLLnLRQgsCqNee+eRSUTPMS7yI3r2sqcR
5RJLtpSddDrc0TylkOgZjDA1BnUWeC765SZBM9hhHybJgPErm1AVori1rJGXk6eYX4+guN8CCEbE
4MxVVK3DNgmeGiSlI99r3l7rIhsNRhh8oysz6XCwpFbdkn3g+b94r2ngwCDOaa3H4oEFMXsI5rzO
N6ptph8S+8Ud44ZWrWmuV0DAIWVdM2lc5AsE2Z1cdxqOxNfaYj03nlhIVT5YDRn0SQCyZJzPErnz
VTbiAN2IDsQG90zQdHNVX6LVJ4F6WFcUnP6KO8AhfxolVC/BXJVaJTFUsUk9w7qSvIKkuESZviQS
HLsSz9AsNlZtMTckL4sarCV1UqyNoTYZYVOUYAeSszds68Rw6i1CbW45q4/7lNoRHdsQgQ+djqq0
Do2x/LQyk9XJMTWntmzs44Yw27S440CFXYqaVm9ywPvx0trBGltRyeIdSm1OYx3GgUON84Yol6jv
v5N0mD9w3u5fxzBOsBY1BOgYdBjKdU7HMluF5IyLdTBncg/Fi/ivxgyskgIpT56QrddPDUy+mD1x
cTNEBn0WyqswhNQQc5aw+sh9Zy3R7gb/SYx7OG2HlxBe1mkuGb6uHIse7pYMucg5VBpz2T6gVL1p
dMeJC4V4jP5rSKMny8bBAKSTtPqLsDHye7SFIXodrPN4tfx8fA5LSqx1mJcotqE4yiMLFuf4BiFK
ujFQCwwH7ATBNS0eZloWDQ94jRG7zXpKMhWv8Rs6Hu78KGDpZ9ANPj0ohtcsZd6zwx3VbCWhAswI
KwQ3NDjr2tgwxO/De7rLAVVWWRibETekuG5HDrobL0/Rmk2aIe2xJXb0EU9vcwAlKBgOzkgeGdYy
YGV+bcbdNu5mHygDr4S1gdFjPXdGC1GyJpayPYYam/tueV0Ut5evaMsoGxoH5044lmgHa9K6DNep
dgbWZ85NZIRPUAaJIh+Liqoq1TbUCG0Te4BQiTBY5qqNAI7oFcNey6Eijw3TXLjBqlzdu6SYBbtK
OuOPJhoXFkxtYhpm4GojYEDtQaBX2xUvdFdtgAYmVpSVgeT4ewzqBn6MJFhvVeUIMDd2kkDpESJC
G1LD2gZgFxXypS3BT6/x6Zs3MyQiVDJqIFWqR7dFOmtrs2JrbwHONmEyzEc5xlGzyzMnPelpCtWq
hL+F/oIyIT20TekRLY2bz9+T4sXpg34hENOaE8173MX4IM0WRdcxM9wGjiEVDN1Ge7D9Q0CHBNP7
SCg2JKL0ap5628D3FvT5o+MSjLLBOuF71zGL8o8uHEImRUWl5abK/YFTKyG/r/QDoJB0Y1PSS2KS
Z91BjSnrDZ7L+DZKamtYc64vSfImeYrvAjsJQdya2mZjKSM8z3aG8juIrOA27XOr3ZL7ZO97V5C2
NKqku6LMG6O9yUkyWtnsPoKvv4Oz09C3eAP9FL9IckyXBCIjrx8huOu7THTMFYcZX8pedahD0S7X
nOmYIESQvWFT0doxq/gF62n+C4O5LNap8PFtEKwn561hO6GBqwuHB86fyKCVwvEEBh81XUgUZr9h
l6wpYGB+nftEg/BDrOG82M6sa/wxlkSMGYRLZLXT9Qe/UzZiSMLt8p2m0P1l0XcMNjFacurKWMlb
LEPssqpYGkOT0f7SY4ZUl9m7C2YJZ5y/7wXOe4AVKntCMMTgrmxae0sfJUXCmASc31IYDI+02cpv
Fb04fFZpnQ/kCcI9WKHHYdaCNIeoZaTMJt3I2I0XkD95pEGmokODCsXlLc4mcPh0WbufM8KqeNvU
CCw2MnWnc8Lq/jNnOXqYgNNG61w581Zz0oScXwTqyeri/FI0ZJxs7MJihm6p4kfmWuWrhC5V3oI8
C29mS9uYDbp0eqc5O/4SWFqeqSLLC02bNd6UwP/gWdlttk3hkD6FPOB7RlQIhThe5SQP5zI45rNJ
cP3gOHwLgF56unxZH6a7EZHjtRmXRDFT4vZDCQyevOfuJzUXrVM+yjJO71DMhA46VV30Jh0IlueN
DKeORUSYqvcePPxo+a4Ne8ddmXIaEsY/tXB9emS+aPoO8yuQmjsb0UG9KUqrt55JCOA2uQkTZvra
TSSsYwDBv2NYU0wVwiO6yUzZ+btpdK2lkTH/jXg/l4CN1or2LUGCI79oEnwplQy8xGbXQw97XAAe
FlHwFWCRNvGs8dYkRRU/hWIFq2590zUZ18AXcEhmi520C55MB8+mXnc8c1ygVayIBICeBeDyISYp
Gnz+ULrdJaF2nr0jrjpWe4eow/wNX6vpwowwy2aAzlgWzha4A/jEC8uD2UrZH8gOHH2YSgcnL73O
sb0Kdec2+UF7pDE5l3j2GTkwf9ERN2S0Slg82yZZmp1bIIUjgJWQRLuVoK0vlkMDB3t8fSP1mWfM
tykE/2yP7JvBHXBPFsnMbtnw2aEYScQkCxrrUeYFeRQonUhhxWy1UMIGEO4xkeQzKB3igtdhiG0d
7ILJ8oMDKDzFhDF2q7hGm0plEeUSH62jLI7lFHgbmxzTa4W8ngDPGqEIw5OK4w2D+B81fbZ3x7br
J7S6dbOOwQ1QUGVEuKzbyFcnRtpk+3SFKZHgKZLQN1GBiWYjAp1a67536vdFNkw6wGDHCxClVnjx
kbMTgI5IiISbKLc5hY3Tu3YwW5OOnY3MgJD2U/lga0i2eLHEAUWhqeg8lPVV2RlqWsEB917ddJh2
MOBpyhO20TqMG1uaZ65tIYobujZ6HpHp/wiI0Iu2Y27ltJs4o5FFxiRMHfg7mLxrwxbzAdMUpT3o
YIqycqyAuwez6mz+29BXdoYxhoahcpEAzS2uw9GhWl1zpPHrLSwkUuMLRd5I1OfemYY64hXssJlz
4TDAR1HZJOgfvTYz7oVj05ZRVly9h2ZOWGk2K9Vd6rg2H6j50G0FHoXxahZkim4HG8XLSimQS7YQ
VnwkFQVPSZkzR1ljgER7FJmaYHfLNtzqol1ekU2MdcbYi2GcIyhHFaIamCxQLLQiKgzw5qy/Oxxk
GZ+iojBJ1etNzGBIP0kZqRIi1ocJddjYZYxGLJNeT1liAmd5IBmNsy8ib4gEOZEiXVhr59DUeXsR
+03gbKLeHPq1Vj49CBAs/NsQd1ik8sJ/RUfUnDxEoRSpGC1+KVlZP0GH9bwmzsSbXZotGPkRou0q
asGabrC32SdP0PTd5U5a3yEXo63Eb0sOHTr7O+BL46vKrfLKdCZsJhGjG39LiI3tbVHZWeyY1gI9
smpcwhvbxHy8VqibJckNTp2uydugmQbl1RMrZdtwC3TvT4xH4/hnnuYMu/MmN67BPaVQ4VxRX+RJ
DnnZdXS1zyKiHY8etvtL0dbJ2Q0bQmnYYmp/A/MAASIKZ9RLsnVsd+WjHT6h8JB4/cB0vYZRMqEC
dGeO1WhNmpWagiha0Q/m7BP4jGhW3A52/oZW6HcnNIdnc26LW1/xoGgr5vQfcgOiPeFiFiDdaRAv
cabyXxzrovtELo3VKLOmHvy65n2zSaPDgjfSrOGIh5GA4hVTgBsM8YsowLnKJOrxLRjAHPA+zdHJ
m6TrbEKUhN6uZCRdrigIIHCAW1YY9SSbNejzIQQWQfQW7l8sdGS6ucMbh7+J7ORqbC95jhzFY+lH
y6mLJtyqYykCcwlFSC9cBfdZefZiTZ4ziDScvXLEcIXd3XDEGosNngLVHWhI1tW6c6S6BeUzvuBh
rF9iTixvXgZpjwPfPJ5T/MX3jD3bM0Dv+mGEXl6u6LeA2JGWwy8GD8mN+Dfcb+jkqfS3FeTS8lAJ
NwSuUXvwBHddyfznIkLbT3CVg5fA3P7zH//n//7H2/jvwa/itkinoMj/kXfZbRHlbfOf/7T/+Q+G
Ccv/evz5n/90LSWErWwPTaVLnxMBKv/87eU+ygP+ZflvoYjCpm5Se1taWXvVA8kv/bC//V9dRHFA
kJJX20FtpLmQ/v0ieCjcbMS6dR7ZPAG6NmIO7osa7cruX7iQw7VMbYG68eTvF2KgwiS4y7Mz4rEl
zFiNwRZQHbFaX1/H/f2u/fcP8kxB91pIV5ve79dJU+VzWArzs5O6wXcefyi3lrA8SEpsjOzPymrk
lqWWtebrKztfX9kSv1+5wR3Rw+bMz0BhxY10U5hZtiskemGAj69Nyynl6yt+9ltNYYJfQHloemL5
5397Q0CSxGSDNfk57hBk+bwwV209ZncCYCVAroIONAV/8oerqk9+p2miXxKW4+Dn+nDVqLLncmjy
/Awq30MtKebyFYpUeXbhcb99/Qs/u6d/v9aH15N+fDHiUOBpRlb75BntgkWpSJwcsYDd9TgG7///
Lvjh9fGQQQqrj/NzptOaH2c4Ub5FFl4+yMa0n6scT9K/8N6YluNaOPGkA5Lu96cYkg1mlkQYnYsh
tff0O1V7pWMCi9ZzqhX8Gzd2qsuvf+aHteWvr8TU0sZUY0plf/xKkPVhYKq79EwHv6nWZHbTLh2Z
OPzhdn76hv6/63z8JlQeVzLWaQpvLnyhfT4hUQ2tu0gnSj8S7TdER6IZ3fgPt/TTV/Rvl/2w2LS4
tcPebdJzD21EUvtmPsPkij7tnqxhO/rD2vbZ5SxBagTdSxPdxYeXJmwxRc9RlKG4EP4uQeN+7Ock
AByaRY9fP7jPbihWV4uphXYEYPffXxZL0EPBqJSdwWmOb4tu9CK3mBetUh3sqTUOVEndHx7iZx8h
y4sSiv+YDLR+v6aT0X5RoUrPA7080snpWh5RqLuXZLAEHP/yqv729a+Uy1r5t73vr/cTBKDlMng0
PVObv19yAjjVOobNtkR89YvLsAhPz9HoSXXHMJMtxT2uI6r5kZ6voct2p4YlMO3rP+PT5+owaYd6
5rlaLf/8b+vr7LW1yiwdn40AY/MKA3R3CR8BMx3HcE7MX1/t00erJZu+pCHLs/39aio2CJqawvjs
oyc74ugqEUPiELsnuFmsy7TSp9ET9h9W2M9WAgsmnOIFti0scr9f1QZ6s5yl47OCmYAQdOqbTcM5
cNx8/es+u5c2SzkFL2p2JT+8uCk+PYaDfXK2CXm47Ea/7HZjMleScVLl/2F5+/xiiq9Rm6aDZ+b3
H9UXAxhzb4rP8OjsF/CexgXaOgfYnui2X/+uzz4OHH2CKo3+jWd/uFRrTQzGDYunJoUmG5i23XoM
q+kWjjvyR8wd1R+e2GfvCRWbrfCpamGJD59jlRUic4laPndtDYQzLMbhdWrYWJi94AQjmKke6z3V
tOwPX//Wz24rnwPeSOxdphAfKhzd+BUbokzOJIXS/J6iUm7nXFnM5PDr/uFi8tOrKZNoVcI7eUM/
/E52RD+fGNef0STVMNvt8NGULi5tt7L2BkL4DYtAh13PmYYHGwwmHK/Q0bcNBo9Lur4KZgXROTQm
Oak/JUblHL++HXL5Cz6uUtSZpiU8ynNK6N9fMxL1ipQgu/SM+RF1Hf7bQ2bU868EdyGiA5mgtFLW
Xe+RQwa/Tbag50MrNHchlPOv/5bPPmPH9TyXj8vhdPPh0bTDICRk2vicFsRzgYQSWMuLQTThv7DX
/f1CH59KbI5NUhbJuc1E82NGFoeXsZdSHrsCueAfvq5l9fl4h4k30y4jJ1Phifz9DotGIazRVcKR
rSejHXWTwcC4dlyadhB7OFoR14ayLroGJdGsv76nn3zaVNeuEIszl439w+PNRwMZR5rqE0GnBr2T
aRp2DJrkonSvh2eX6Uu4//qSn/xeE0+Aq0zJF+54Hy5p52Pn1W2pT8BXy2ATDIT0QV22w4npVmDR
S0ppwz4NjcSpjjHRT79//QcsF/hww9kDCGvBaKfU//jomE2FqIMy74RsYXhGiUNHxsl1fJyaejwV
1WAzW2fEuxJ5OFe7Nh4Raf5hI/zsbyAWU/DUkfKYzrIA/m3brV2N9BKQ+ClADBZCZjWDb7mr23cV
R0V74znk0LyhC5fJ2qFOkjcOhpTof7/K8uip5RRdC6RXHz4oc8SKklS2d5IINfUm8sl9KWgDRdUP
1J5euSs9/BxbaAc0xb9+Bp+tfOZydDVZ/DR97g/Vj0U7FxeQ6Z88yBgEKcfk+a4FjIlbLNcCG/pE
41L2PEGsO+PcHQ2UUwBhDOSfjFpcy9gHFZsSEaRe4u5JPtN7mYr4D1XaJws0Zwh6BmzrfKP/4zkl
HRYtYgRONPDTi0QFNIXtubffu9gpb76+J59seiaSZ97Iv1Za/WEhSCCXBYIc1JPV8wg2yp7p65bV
IC+NPg8qCHDNENrrspNe9IdLf/Y6amd5EOx7km3399cR1PZocg+8E1JDfK9dCy18SCXnejtnTnnT
1Kp4x4+Z/mhKmd6P8GHjw9e//rNlgR3Q1h6wRISSH4oMAoUVFj7fO6FAoI+OrX+RsIUGAahmihs+
TPc+kw5iDgluP3597c9WQY8fLpRlucJ2l7fgb18j2acd5gvpn5AuD8wE2V3zBfcDpzSYiX4G7Bjl
/8rvtVl0WfQpuz9+fLOdYMovff+UgMCMLsqeXmgMGt8jswnTEn4TXvQWLXMALSfsn7/+xZ+915T7
uIQ9PJvOx+McHJtcIuE3TnFmmNMGA0SK3snUlRUferutp+3X1/vstMOlTOp+wAimY324xb6NBXmy
Bu9EYq53a7VpDMC/yauroMbQi6kmBQnokV7ULVkFMyNjw+jEpu/YRf6wAcnlVfqwAUB+4ITpWPw1
UOV/f9xDz9tMdK9/wsIuG6ZP2j2GJZS5cwVL/aKviukhbqcF8xxVKDFGMz5oI/8v0s6sR26bCde/
SIB2ibe9Ts/qGY/dsm8I20m077t+/XnkA5xvRiN0wz5AgARwEjYpslisehdks1KsKflMWa7uFVeq
D1cWaSXZIs/SNcp6xvxaWdwK6N5jYVIYytmCpf3Vr6buIeY7UY5H9ivadXWXIu3U2AhZZQlUJFol
4lMSoPtxDJP5013+PSvHYk77OIxcl9zZiyMpHYpjqNUr50T2XcNTFHv2f6ckBF9BLaza8VwY9CtH
cSXJm4fjcoZFJLil33+bEIZY3I7SOXcpAIStrUjkVX0EXKYrN/Da5Oajh7wIzQxjmXprwC1KYKzi
nIQYsNIy0NR7t1VljCVBPn1JA7QcPl9ez5VDR7tU6HOiBxlaXa6nbJBdkQGJh4KFhjIpxXjIaNTr
pyBOUJz4i9GM3+Voh67B8oGIgWCI96XLaJCP/vOxLO0/+UKnK1dip/MXdQTDcMljDZcrRCxHQ7NJ
UsWdxDmAtPQdRE54sIqiRPfYD28vT2z1y/E25ONR2HeWZfaOfsYIxVmeEcQUtwruWd+gU82gHxUP
ljEbOvNwecS1D2eqpsvtYPHWXj7shwqfdQsI8zlx4v6sg/QGFhmm1U1C+natuj/v8GV0MsnHbdoi
POCMxS6ZfH8w/JboBM+pFrtYy3zabWDhzWOFsdqn0DTLZofHMbaGuHvT7YsK9dqM1+I1FyI1DM12
TMRsFufQHrQ2BPIJh6crHX+v4RiO5KZOs24/VIjpg34IEYNIK2p4N3HdJ2eQnF2w72XQuH+z/Eil
ck3awjKcxXvMzTpgpWy6czuOaKpg1N29xtCNMqQL8O7a/sXHtgk/cwAWqrUYTZl923urd88UqxTY
zePo7pIeCXAVK6i/GczSyC4prSISLBYpOHJzKiUHX5xd+qLbzEBybOOgdPcyOSOOo5dntnZw3g62
mFlnhhqG99I9uxkt18IZrY0Mx/Jo6qGgqpO75ZUBV84N3R8K8Baz0yx7sZWRNoKoTYXnPJoF0rFy
lF9BTX3JO7+7Ug1b268A6ai80WWAGqDPc3+TwqXZwFAov56Fi2dZ2lTqA4YivrOxlCo72nbW3xSc
2B5B8rD6XCAAsdXrIvn38gqvpPAmxwXHG8uxqJQtLvDRlrrtV4M4UwFFujFJHLjZMXFT7lwIYTNH
KyzLL0MJVuzKi2rl4zI0ObqwSNVZ9fcL0NDhx7lkoIDakEkZka196XEs21q9lT5qePw9X57qyrfl
gGh0OQ3yZqrH78fLAzQ1WimUM/rQPFMm13+OZaAhy6ADLr881kpSQGY+P40IwtShFvtIxKVMM92U
Z2XK0AXGzGbEFTKcq8eXB1pZRMu0bQKeCl3QMeZHyptdhBoVVjqRppxNt66HLfrIoJOq1FLqG6yj
svqLFgEkvPL4Wnn50HQQBFleP6R9i9mBVZd+1Uw+zTHsVj4Hme/uNX1Aed/q0V/eIcKvBw9F4Id4
sA7ltT27VuIjsNJp0WiQU2ydv/SbSeMqZ1flIH0P6LbWHXQ2kgDl2s3C2qBWnjXL108UkUKAMxnW
FvGQZN9g8SGSCq8RwfI//wZg0nhzC1ZFdRc/x86wzswcxfcAUEN50VBDpMGcEfZjUKCRNWmvlwfU
17ayrcPQo4zO6V32QAByFKiiOHwAV0HXEgE3y0v5t8ubsdcCCkGDnQn/E2AkQ+5aWKeNZyH0hDBJ
1Lr5fRXmFmhJeG/aLYyJNj+4bZfC/O/6MThiOKLIfY5+PezrfrLb5py2AEqaoNGSh77slC9KXcSP
aIJSJoYQkQ/+PYo2TfXz8jTXttncy6awAkfb0BcH1ke/pe6RpTzjuSudGFBRKYanVBuz16HLnGe8
jdLTkNjOfYffx/7y4KtLbJgO+Is5SluLdKKsAUyGIvI91IzrrzJEcQJnoqzexJR6r4y1kkBZcyLK
AaahRQL8fj+HrQb/1BrlGfozr2c4wlCZJf50BTqi/YPT+BA0KWlpNRq3vdpvUDU2oyu7eG3C1Lfo
CYDaceANv/8RvpOC83YaeZaoBe3tGgYW1oGwGtTAmv7iQWvhk0lXba7hOst7NsMAT8Nrhde87Yb3
7WCan/RC2Ed31PCWkkr22UFiG1F0Gzo+Dulf7QSrubpSJsBV6KJssJTOxZVYunIXWiDpBbUE+pvO
Mmi3gjJC27nyXOgpEqc2cDX1JseOV90gjF1oGxUNK4QQHOfK0q8OTBhH3pFnJA+E90vfDLYJ/80R
ZyS5psNU5jArhDR2vq4kn1DkDPYA58J/Lm/wtdPl2iaXE+kOCjmLIE4zF513ZAjOWSesHTw5lXYI
HPt7gL9IrwNEzz9NkkQZz4c2Km8uj752b7mUc0iCydmd5ZQrvaa9GTXiPGH7ivgS0v2AwmFH3iR2
H/TbAOGE4i+OGTkrZ5qGLgnXIuGo+7qOzaKVZwfdyGKDt0Wz5V1vq3d1b2nPAtm67zAYLLgKCENh
G6S34+fL0147ZOQDwMgcy9VVbZH05UDrKdnb4hwi4H3TkSQ0+7R1/mmjoMuv5FdrFWuuI/G7CgwR
2lnkdga6QxIjOQp2CL2fDLRZvkxu7d8bdqfdZXlahugVAs/TA0CK4NOjxGEHOPKHatQtzY5C26UD
wJCp6eMnpNUscWXfr17kb3/hvEffXORhgclTpBPhy8EN7vPRCs49dJwbUmDXOVtYzIuHCnlIuO9m
hjpy7hwFCruGPjjplcO/9mUEnCIqfQadTX2xOUZfJBDFA3lGXzt+resWUCOsFEW9RfURE4HL+2Dl
8NmqSnl+rnOA1loEWxO4ZIfiq+8Js0Z+x8RSy9zbcU9oaUbpjYZ78AMQngeUJGv1ytlbCTe2CnAE
LIcK1G2ZPUBy1tIYROXZyWZIeO9rxqPaY0+AcSTw+tKYC6wUtYFYXp71yqFnYHCNPK9U114+eWzf
oTadJoHXzfDxAkm2A/sxBwxQwpaeIEQ43v/fiIsjgHQ/muNh6ntgbYvsoPnk4zsV2pm217CX6jeF
1ogvl8dcyf25wkEcaeBSOXWLaF5pTg01keVFCqz5goC/nJ2uEFv+i9UEJWqoACRURCUWeyg0Wuw2
5eh7LLa4BYtX4fViOuEe3ZxM37mTkH/eW0IzhRoDpR66AOo88zfHVaFCmMS4jp5VbHAh2owDuadr
IcaNF3h4uryMaw/kd6PNJ/bNaB1mGq6RMpqQkdyN5PxI7auZhZgUsrChIqrvOjSBz5lAd4wMqc+2
jhmkzpVJr21aemnUQel0U9BZ/Iy2UwfMQMLQ60o3ep5hn5tRpslDB5eIqzG/hl1ZSQbBcRCATB0+
AgW899OGQRTBYCtDrzViA2poFA7oC1dNldzb/vhbcWy0f6pI6N6Cmw6Cu0FtsQG9vPjzpBYlvblL
a/MzAAZT/33/I1yeADHOBWB1lBnOQpKev/ZN6XtmrRpXFvh3MfLSYItMpOkgU7SDHnooj4lfodsO
6jGNtPZYjRa0QtTxAPXTBUNpoRC5dsLoG6nezQAdBmw6TAb6QIZl/3CVfNK3kBrHa83v1eWg7G5T
4Oc9vwzXRmwaWF/zCyGyD+jRVIFrHlOjCVGRShXkZi6v/uqW4zGvkqnAylwCLHAVswC3CoargDMc
Eh3TnsOAhC/KeoDrgnvTbn9eHnL9I6DBOT8oxYwHf//FZRD4PsgvIqUuQDNu4NfYL1iJjDCxkfPN
bzoVvZNTgx7LfZYKG0MR4cRkSS1ilycVAuy0xdYOACBuP8U/bmv22pUy+tpXAOPkYmtNiRfE0/uf
mDF/DCudyAugqkdoF5lo4CPTfqNUqJhc+Qarg82YKl6g1L6W3V0kcp20tpXQ03A19J/qSWmaw4RJ
ZHOcyiD77/Lyr90ZFn17cg+6LB/6aGVnjQ7K7JGHq3qQoJVCzv6CrBY62ZcH+k1QWB62uQ0BfIu8
WzcWMTzuKwv9iTT2rFJBpzDm2f0DmjuMGx272HILyhCevA5Q/diE0XCSRlTswZDn2NhZ5Q36293h
8k9a2+0WHV3ev9Re7WWamjRFGxi9Gnnu9yisulsrU8pHTQahBNVi1uWVD7t6r7wdb7GNarP2DZj9
oYc1udadxmhs00NrDPBkVTu4K6k4yU8YAvjQnBpcVXhww92lvZYHfxFlbfDeBs08wu0SyzTfJbxU
UHLSs7T8bdEe7aasM/6xgDNcybXXVpnrFPgSnARq94vzTQ4vJqh1kZchuKJuajJo3PVaoLQblYaJ
uQWZqF7ZbPNKLveaTYVQUKIjpVqC6Aesi3QtT0MvpZSSPQg5xM0R4Fj3aAly/UNY9rjAtwXqgJhM
DBntmctba+1YzUA1VRWOPWdj7yOGMdWDVdpF4OkWdONSdxX3hF9cU99cHmctWNA20lz6ibbLZfN+
HEWxW6lygj0jV7qvfTFiX5sI7qK0S73LQ61uX64G6kRQE9BKX2xftXHIvpLA9/S69b+5A2qd26JK
Dgam6LvSLwc8YQPNvEWlOP5atGNx4t8R4i8+LYUxhifVZVctVhYLSdkiae17gAxtfRsPGXLpKBEb
+ieZ+MpRmdLxFqcvGWzR78Yw+PIqzEnQcme9HX6R+9L0pnMKut6bXLc19kMXRKy5Nmj1VkfsZZZr
w3DXNeHd7y+PvHaOfgN82c4UBpepgAZslcprEwDN1pqDQOjuYYrb+Bk2Ho5bqICU1yhna3N1aWoC
uaG/+iFiI0xptYNPeTlHrfuzxHbic4031q2U4YCvlZsa4d5vEyW+cnhWd9pcpBBz2ODiXexqoVBh
Lkh8zsJB2fQJK1XQan5WqvcDXuOnTkcpZEdc9wNkPzLrl98hgXQI4hF7yL9YdHS9HQ0ULft+XqI3
T4Gx6ANKpCZLMJo9gkmpbQJ6alCrcDqt3dFlUq985tVFp5U512kgMNqLa5KSI6wxNQm92TziZZiw
b3TDYvhPT+lobybqODtVQTHqL+ZpOjQE56bxB1IHnOQQmdcg8KIpnDw6SK36qRelMb1I4GbVzqw1
ZLIvjzl/xeVRok+lUQcgKRBLwCBiHWhuWl3oQc+vv1VRPQu0TS5La6QIPl0ebHVZLZOhTBLpDyjS
XE+zsHK10MPHpIYXj/HAM/kjCuk5yjrJAbgC1Hn6E8jAXB55rdbEq5UMHrVXIB/L53Jh+TnGJyiw
6nQ0hk1mYNmL7tXU7rukQmjN0goUk/1eafzbHGjfVkNX4xFQD5ZEpjSV58u/Zy2OzMBwKpH8LGqg
77c0uVfedJMgjpQyeu7iwL0vFDxoDw00yp9xO+VXLo6170yrlUuDkvvHkpNUEh1itEHxxSpcfYvY
XNDc0BVW0mMW85i+Ag2br6HFtuLaRf2aCoVhgxl+P7/SxXJu1v7xjKCs3dsWZBaam44/Il2UTvX4
2LYxUv+4v6NbEmJvWBwuL/Ba+OJRCFYQcBolp2W/V/RZlOt455FTK3IXGw6eEXDPUUaRsfhP9JWy
NybNvrNMHLgnN59Q3lGU7sqOX1l2KiYm2Aw+NSSNeR+8CV2O6aOQQR3zrGd16O4dfTT9HZ5nenlw
9cD5C8SEM6NC4WjxjtPcRdwyAx2XgTEBnuH3+b0NQePQRUWDrLSp7xpNGa9Mb6Va4SANQVmdJg4p
/OIzt3Ans7boXKSLhfpY97Nm29g1fXqMtQ5PJxF8UttRM9DHkLg2aFODZvTlD73+EywQalwQ9gfC
rdFaGOXEACnARrYvfekmxbHEL86/0Z2mb1+pZEkFNQwhngMF9t8xKsO8urn8I1aOM8hUkxIBrC3+
vlh3p+ssFJgA5ObJUN1UwDluGyPA5V1Cr9RR6bgSzlYC6ZwEavB9YB665mLdMb4NDHxm5LkWwvxZ
V32M5RKYXXRyEqWwUNVBta+/G1CaCa9Ernkqy5NtzG1CFpvkbpnsSgRDCbEpIEsjiVApMNxk1iaC
aXl5SddODs9h1tSYYRTW4sUi8a5IEYUT55pIsUdJDmFoyiHWBrgr/f4/H4ymKS9vqnwOPizvj2mO
rqOWWwrosRp1QuRR0jsQuRgXtnn45W+GosxiIG7DTTjP+21ESFQMZkqGGq3YPyLrjPdPnStfWtvo
/rxiMoN7SJrAa1HCXFwykNJKEXU+PV0JPSs0W3dXFZ16P0ZY/f35rCgoQH6dPxjaCO9npdM9Jflt
gTNVxourUj/coTmBwqwq/eL75bHWNj83GUBYHh/AQBYrmNX4drtdpJy1FsEoRGrMwkDIDHOYrcJr
/jSVrj7c6hyga4noWqwRc2QF5oFqzpLRhUJ3ohY+qADEMvqfQuuKp8RRf6Z4E36ZpuZz1iCQhtVC
/dIEKCVdnvZKjHFVFbA11S+mvmwsKBKCLf08Hj1aXZ2iSYBozlCUiqkKRs3nNMoj/S+GpBI9Q/1U
iv7LZ57a4OvWBXHgNfpU/JO2OBqoI42FjYtQ9UuT1taVtGHl087MFYi2KjA7xNPfb6PCGvrWgkzt
Fb1Z3cu6y58Q4k93OXYaN5gRGbRlDfN0eWE/RjRom5RgZhQ7wy5h4+UstJgjlHIe3Sx6kZqJWE42
DMaPy8N8mBuy03w6nRQUvB+Ij/dzMyI1zRQMDL0a8ZrPItPcZtMNThFsnNFoECAy3BDVNOsaPvfa
uPOfvwk4FJijQUNS3IMxroQb6VjPyFphr61kPSYboYre7yivrOmHzTpPluKApoHcASe2GDQZxk4E
qNt7HQLEuyZRrF0D3G6X1c34JIo2/9NQx3g8meimwsCdY/j7SWqwKsm+/MKzYcV3cCAKQ8UfyS6U
pxD0TnIl3K2tKTegOlc/XK7fOf19s6ZopufI3sYl+rluiUJwn+8wfMhu4sqqjnlh2lv8HJ3nP91A
nP+Zh0iQZR8tIc7jkBepaQ2551ohbrq6uItliBKl3VPLS8tI2URBX10B+324hg0G5WVo83Qg2i6Z
Vr3MqwAlv9zT8PJwdgFljxfijTruymbMP1+e4epg8Cz5lConcgnBQeB3RD8kKbySpOdrm+fFs1PQ
FEcGFgnKy2N9OPXzxN6MNf/5m0/YhW7V62NWeMmImv8eLVtkGYHsoV13eaCPR4GB5k4/2doMkNff
D0TkjCi692ixFIX73Meo84UT/gXS8XVE4dz2CrT44950+WAkMSD/8UBe6jQMutVVAP8yj1IhHRs2
xwly6EizO4msOyevlecybPaXJ/nhvcdqvh10kUBpVoitmhHlXlrl0z07Q8H+jwJVvHdR/f/alon/
M5gt67vUklcC69quQcRIRdB8Zkg5iwXGHcAdUIDIaZlmNQixxO12Q4ei6o7G3XC+PNG1bQOCmKbo
b+0NdRHFpZs4BnLxuYc2c/kcY9yJOm6eZf7u8jirCzr3n6D3wddcHnZdMRxlqtvMm0aaLyLFYcQX
07+VKn8OuaOOaPZZMJDVIkuuhO4PSc78Kf/fyHQL3u/Xcup0H4OlzENt2P1auBSE7ClVD3ApUFRv
O/E6GcWAkxHOLHKGHCuvl6e+dmDYvbA6qT2CM55/4JuTabbI8Rb4YXm0fO90vTAf9cqt0b3Gxqob
9OxP00me5tA3wWRRHIHxtxiuEARtzj7aSbnZbAp1SCGTuxTaCB7xK7Jx7n2PMveVG2RlkrT7eAEw
NvzCZd0tRh8lE62beYDenbtQzeUR4lx2C7kS06sYkZFr5IaVnctnpY4MBo7b0pz//M2ylkVf1RgU
Z15WNPF+gMZV3lRoITZ/fBXP0M7/jTMf1zfj5Ki+DAj9ZR6ipBJ3BqOtjh1Wz6i5N1QhLu+Vlc3K
i5vCJR+DHs8yQ21TKCLU0lKvNopS23ataE9aW9W/ZliyV8aRknbISPMY21Sz4P9LpAzqtW7I6re0
HNjW1DsQ5VlkrVVbaiEFTb4lQrsQJ+Lp6DfSvSEhmY5TA/r88qRXAh7dLGje8OApFi+TnVZTYFZ3
RuYVMXrwSkOUw6hb6DfTJLLsT98A8/GADgc6FYtn1J/ff07dKjHWk35OIAoRjw3y6YWOoXqqaDM9
YoLmXzmOq5PjgTWjbTghy+tLc3zcBicml8dddT+0plJvirYPsp0SDsK4cgxXLktuDgSUKEfD9RXz
p32zWe1Cd6qkDnMeHHimRhEy/JN01GfNxUSFS33aS6N2/vvz74fk+QzKZKKUBd8P6ttqFuPZywmB
2PEgCg1XU5SUv2dOek2DZOUagd0zY0Dpm1ADWBxGLUeoFFR/6jVNlA33qRGFym2ONMH4QI48yO9h
rVflXQWYorhzzVJcA/2tLjBMJ4AsM3JjyY5AFboXGXQYLypU9RXIjGscG3WIf2r0Y19LGT9AlYe3
dnmFV6dNiWDGiVBm0Rab1mnMKa2MOvVUWYdfBP50m6bVC3fn9qGGR11GB3MTjK6e3wQ4mwZXUr7V
SSN4gjrBrBplLzOSKsmlpqAIliRI5EqJTUUnSululKbS9m0woYOadAifXp712tGxtHmhiQmEoUWE
d1SrCbBaJC70VXpqmyDZj63qf/HBBPzFDOlBExHmrhyv2fdbWCR0BjGqQgRQ05NviJmXu0rp408T
NYOTRd0AT1vdL/4UN0ssYifPehMU9B11sa4YbkgDNB4SZLpE7XREb4hkyD9rKg5blA6UfWuYza+4
CeIrL5O1L/o7mSarJqdeco5wDMA0rEb8rOwa5wE8PiY/SFOnm6Ioxp0O23QnrOKa5trK7UaMmRvN
jEo7cnmxdCqSIaHPfEn5bizD7l96LBt32WhgyRLWBfL8cdZyuQVCWi9B1Tk/L2+plaSB7Tsj9PnU
xJHFL5jiTlNlyS/I9MmNbsMuDZ7gCLrDlTi8snUZh0ucrJrH37KArkeBWZUOEkYlsvU44yRj256q
qYpz7HtQq765PK2V+MBw4K8ZSkXAY/FcmeA18Yi10etqFRNXBkfBgk4R9bmoeJlVXY0VDybNP+Oy
nz5dHnp9pv8benFIKQLpA8/syIM/yCbOcwzk721pygnKWJ6gUXglFs5X2LuCvTEfGbAaNOQgPyz1
Hp0q1+PYQa/J8DGR2NgthsMHtNzbr6XoxT8xusNXNs3atqUxwFMXyQ6bat774NB2uC5pphJ7wq9+
5EXu3GVmE9OUyLvyRyGrO1AbT9i+tLc42OXl/vICrxxV5vu/0RehqXftoTHx1POqsgqeVCNwzH04
YMSHd0j1H/7JAnMZG8+Fy8OuLzMcQP7i7bJ8RtTZqEu9YUtNqER54KvuytQffzQQso9m4/R/nmXz
aAAWMtM/+afFLHWE/ZWojxOPdjYNoBzHEMPXPKXTrORKrF/dsbQuiUHg2j+I24nSjUOM2xNPqyKU
2p1SOHuhmNa5ISO7Mq3Vg/lmrEWE19pWZgLtHE8k6q0si/TWqKDMb2rFb49hEzY4UgZytsa8ii9d
2zd0jEE78/XIB+dleJMKgrlFCCY2Iy9P2w6p/Elvulu9TDrcnRQHYQNFx9amK3ECuRKN1haYchcN
CTDfYOUW0ShrfUGFFGQrCL7xbrCgubmAn3+Zbd3+eYow16DJOf8vpGgxlAx02WqBgrQkHnMnt5zq
U4dYxHNSD93L5QOxOiuQs0wJi11usPfrqcDniUeM2jwcEqOji2UUPuKt+Rg6XCSXh1rbNWiGoAYF
y5XO2iKmNmM8IPSICKKOkRDOOgUwogdN9uY2TGKxKXGnkBvEgp1jgYbPlaRkfZ7/G3yxb5yJU0PW
QryZSky7OgylD3ZgYlYSJE4+XAkzH3ENhHP6bHQQCDXcmPNavNmmdF8U1e+Ya9qSC+KM29N/rXW9
xz4VYQOHjtug31OMsz6nWLoi3A6S+TbB+vUaTn1t4ihwUdu0cE6ASfj+l+glnf2ojFIv7WtU+ILY
ueN+rzCsxSL0L2IQ7AuTl5pqclIWs8ZdtHBKTUkI6n6ENH4badsirAGOlk15TWRwZTsBw4YKOrfy
5y7G+4nZgKDjpnVDz81qd2vHlXhwhzC5T6xoH7ed+Q+CgObXBu3kPwY2Iq1AhZ83C8qVMC8WUd3S
c55p+GR5fWiXj+kYVPFO4vpsyV+I+gGGRrP52ltpJe5RLIb5igrsDMpaLG3jhAglN2rgybodHyLL
DIYjXpM5DkZGXCkPuCnr5TbrA3z+Lh/blSuTLh8oFaDvc46ymO2E/k6qYe3tySJ2b2bvUWWDBMRw
EzVV8Yijn3YNEbw24vwUnd/DKHstIy2W1EWLi3bswbd09n5kiqca9WZo8MiRJlk2nC7PcOWI8Prk
a/ICR694WalBMxmjxw61YoybUdVVh2JXgDqK9yOUe+PKcq4OhvApuHESvQ9CMC7SKIMzb1v4ur16
ils0IWbLC7c4j3VkjD8vz+3DvuGA0I4CymdTGgLJ8P6UhCEICV2DtJD1ghd0ZwGf3+a+ge974sY+
Sh64uFZbS2TOP386MhuGS4wHmU7Tb/m89hFHRrBYtB6u3iNIRS1C9cJWbDS3wtAejK2WTc1h7IAD
Xx74wwrPzBjOCGgUoG1UVN5POcpcN8yHtEdWv6ke8ry79VvUjHEBTvs/LYNxFgl13NMIwtNgXFzU
OH3gMioCx4vNekSBwRxeQoxFtqIbnT+NrfNQtIEJOGAaOB7vZ1VWvTV0WuR4Le3Ofp8rAAH2RmAN
d2mGFdDlJfxwAudpUfkiRwZrA2Dq/WBFZJA/RWbyzXWDYO/X/vSf2dvjOajV/Mu8z65lrx+3KZPT
KaRRJoa8tVQOnAojqasmzr71gZXuzapGkWlKRXqXiGL63hv9cELKU/zFNHm1A0oDbQrJY/H5JAbz
2SCq9BuUenuXZbO5Nej4ZIPMQXpDhG+0vxrRgtPDVzIhhS4WlpMY0QBPvqXF1G8GWIsPqdP6DwFG
V4cid68F7w+XJB+SMj8sfnhxqKksZjgadtErg5t+G2A/UGcKlX2jWsMXOiztAfu+AEJAPESk7kJe
Y46bzOXNk5abQsytk7kwzYWJptr7uaZZFGCfOUafCw0X8WzaNu3N5W26xAuT0OgkV+BQUFyc85s5
FLxJs9DjUFq7NrQf2lCOh7wqmm/U9L7r46RCuTSCb8VQK4fYjeH4Wlp9H7X185Tazevl3/GbaPZ2
qsQZtNXmhsoMbyTevv8dWd6ADlGn8rulJ7ZSbAwlGbo7fDZbFNtbkYPoyCfbDPcoaqiYacWRb9Qb
B4fi/mlKzMm88dF8aX81DRieXdoI96uDe9JPJwbLFc8AlAER/zAHvDDLJnWPVW/X/3aKZZ1bpVHr
jWam3aOBqvc1Nd/fje/3U0OGCTQM9KA51C3jTmM3fRFKLfw+9O4QPYJuaL5jbohVKEkuGPHRwf84
RmvaugmN0jT2pT2oibHPwiyZ7ka10LRPTqgEyWYiNwlQ0sN1HO5aOBVHZcxj+ahNppafIp8SB6Zl
iNScilRPtec45g8duzOsK2iJRXTjlgcswYGH9MS1j4XN+6811bUqHaccfyCelb+AigvbjdAwaGh0
4R/srLtCnqWMw//x3SK65MO8rqjDcgjVJaqoCPtMSeAdfbeQT7SOSj3y7NoAqC7tWw0XePPeAQSj
PVRkAzuBLtC4t2SuZZioOmZ6qCLf/a4GgaLtpEADYiOysXO3ZQhtCnPioMpeUszP4k2fT/4ThmqO
fW+5jeEArgFifQzcUsvOtSkldtmmb+TlU5nXo9o8YAqYHk2DjsrLFAkYpHHeYg2G7oeCKXxlVkN3
pPdS3arYxNcYPg5a+GnS/P4BT3Pd3TjIjvy06wDLq9ysplczcxx1VysdpzFxkvIQjePQ3eDJFstj
HnWzV33i5/eog5dRdGgLMbS3gztVlPZ6Y5T2Y96lya+Y8le3cWDol3tEmbPwx2iOCNLXceJE2wQN
Q7yVtUQxo4Od9DL8DJMh+SZGluwuoy3ubEsrTaKHoiwQCKEoYNKI3zRWaSl3Rimd7w6JUbA3SpE8
ldXUYgMvMaE9WsiO+ftajIl5GvD9K3aNXqfjfuqqvtjjN5g0myYZxAtCqXqxUXu0FI/Qc2K5GS1o
t9vBr41qFxfG2BxgpbThqVKokcDSnpSXmmtM3uSwqNMN3JEheBVlX7j7TLMDd4dHsw1tV1WLBBdO
lMS7va/FmFIDvx2cu87MNWfr6yiybUvoCBBcxsH9imKItO+cURflK88ks320cisz6fhP8a3ewon+
XASc1vsqq4ZH1aradpNYQShQnZ0q/1R2+iC4+qrS2ptGrqVHpRVO9KDGemw/FmFjJ/hHVtN0AzI+
EpvGDRCRxiYTsjHi7ndhS/tt26lRn333URNrtwMX/E/Xrp1xizV88YnAOa9aZPqYVuco5dwZ8OST
Ryfvp3/8qQnak2xyp8BaEukViOyJWkkHA2aYSu6W28oejz7mM+nj1KuKlmyMmLBa7JQUOvSDSUoi
X7HK0dpTWfpCezDVSslOEldSrN6NtszSV5yMFf8wdOUQ/NA6u8yeatVJEAium0TqqEvy4ChQSAzV
6KtUgjaY3eFRMtG3KZBp67MK0NC+S3MAVSenzH3Qo53qdFuOXtu8qq6iZ/5BnwyjwKU4RIF+08N+
krd9bw+4nVQh0HeYql3iRsgwlG4ozpXU42Cn26Okgo4xk1eMga9+CRAufploBfqbqgMTeAoJytoB
ywD9X4nn2J2pwXrewXzFdU7vKtV45a059j80ozAAn3RqG33pi856NBVIHfcWVshopGgqaiGu6+Ou
V8peDFvf0ptq1wkE4De9nqfqC66V0b8tyFbrUVVl5I0UD+3NoETptMWrD5F0xKO1jVo59k97yoxz
CbUfC2glwDfVHid8J2Vh9MlG4AFcb/LExYdJL32s6UqnzusN/z00eUweB+BFU6hta4QSfrnYoqbb
OlbSTzUwRXcT2Lk73GQ0VcZNV/s4Nls8c9PbEkur+qAGTXCajMTQdlWDj+1GjM3YoB6nRC0291yi
Kdr/vfvUIYRbbmrTzjSYQVYeHA0zwlx5jx2PYh+qSS3jUwfXpQZ5kCTC+obIQvpLdibnOmmTGtYc
dnXmE4yypr1NKl2a90VtR116iNTJtG/DSgZnK4nGepdMBkxZq9JN5C1K33qFUhv1aPGODhaBaCV2
ub8p3YkNqaPG/eSbsWy8RIBT2tIOwt/dL9V5dnnRKTs6+Xpx4P7Xp33REqKe807vbtQ+03muVVLD
7ngI0glFpES2T1MdQP5OYFt6FczE/7jYTLqJ2TgeoFpm6q/GsX0d+PoEsAtt/qQ+WsWUfVJFLKxt
bleRtTcGsy0OI7SkblvYpTkcFEqv4caJMxsT1hic401C+wVoqDSdM9584XjXN26X7NzEMlvamGL8
BOwAYHU/NU12jw944u4LOxzsU6b17GctzXV7Q78wr17MMAuLI8ilzt5LNQOBXheOot13HQVubYfU
k6/9HNM2wZ5CKSfE8qwhSvR7fy6Y0vv3WU/BndFuJe+Y4txGfZGHR/TbcOjcJUWAde/lFG/RLaHB
N/spAV6htkXZaSnmTn9ctmKMpx+Rb9XdTe43yWuJi277JA3JGXe5RvA0ZYrDIW8ao9ikWetek/zQ
lzk1xUTof6TWOogSCJ+LMlBd+a5FCyP64QeN8hLBoGkeCDt5vtOMJHV3lk+t75hZnSWe0hQG6r5U
m7LbV/7EfR4bUfLdtjpZnmTZFa8msNGOSmAjuv9kH7i5uYOx24ZfeyVQ1QPks1Q9haKq/ynxq084
cm6a302g4bob0oTMuAKK/JiY0SmhOEwbE84KsOT3iVkXDXaNsor1Y0LxoJovAs3/FOtBddcrXYWh
dtnm1f7yh11UC0gGHRzB8OSBhTYztRepe9Vm7qjDcfwxB7x2E9NuC29bhff2Jhf/h7Tz2o0bacP0
FRFgDqdkR0mWLdmyLZ0QkiyxmHO8+n2o2QXcbKEJ74/BBGBmUF3FCl94Q9CuiY6eDUfHHyEgNEqQ
ooS5upii1nTAo4SpPPtaghcpz/Zv1I1QSunNNQnOs9VkKOou9CrYMlRD5r30V3IEziQSQVOoz7xr
2e96bIJrC4+Sp6ZAA31fKFa8ZnGzyDY5JPRqEVVCPWquwSxLPjECaTFJiXhxEh3bbNTJ+lulS5Wb
RoJdHhS4TViYWRO7NUqxckDPF/ZDj1yZU0I+6RIQmRk9PbxKil6aBmdhLx7N8DGVceMyhyRZyfeM
udjydzzPDqcoAoadiJ5ts6yqBf2UpZMI5echwkltVxRK1n4bpBqfWoMUpt8alTLJN2h4JMYmUxP7
CRRGp3o0YazEG6UkHBI3SiMj+S5KjSx9n42EY7dqkbXKAatT07mf8HYtcKuViPgyt9A0UbyFY4E/
O2IQcBEGfJhxrnwoeMmCrR9PdXrr2EmaeipAxXirtqryiC5kr7imXpYgJQu6ZaQ3RVRf5amYxA+9
KozqW5CpeYuTrja0+QZMtxx4Espjku1VWu9Hx1QHQurmoa+2RLm+Km0tNTaizmvQqLN2KOjiP+sN
em1R+marJXW0TTujm61l8wa15ms/Krr6Xp94whCKCtLsxRKVUf9j1YqdTsMFMBp/V1GIXG54lHuj
sK/68bGQsPEMpwzHIxHat9akvWARKa30s5ZPAnKyYBLQwqdmCjpUWdzFTSUGpReN/Cjl5Ao7c4yD
3SjF6jc5MZJgL9tTt1Ex6I7cWGhl4NZmHusrt9fyjPMbkA/kgFP8oK229PvoA1kKEidTHwMz0DzL
juMfWCoLV81lnZBjFoy9fF2elVw+RuR2limuUnNZljzjQmmNMqrVR1izqhc20M8TUYW7Pvd9V+rN
aY9anOJlYfNTCqXoWmn1wLPLRNld/iGfzJyV5+ZG+IAS00fK/dftlhoi5ZZOtEe/CcOjXKdkF101
3oGtkq/bpu3Xak1nZx4bOqo7XG8zkJWm0+l1Wo1Wi4C7qT+OkVP/sZrEvHXIe8xryDOW7IZtZDub
pkHGcY99mESKW0nYlqsdrgx+DwQNxUrYtZdXYVE3pT/Cj8LuBdYClVpUhk9/FHYmPFFQUR6B+whP
RTdma+dlK7tTl/VPaT5M1m6qNF/+dXncZYPzY2A6lZBrZjYPUOXTget4BMLGzfgohO3/BM1RpZtK
r7F6Fo3mbEUuxmkT+5F4jJ28+kWXNNo6hS8r/xgyzAsAy49bGLw/WJbFAuhOmEdGPxiPbd3Z36JK
tTzfEWZDEIjDgKvYedzuL8/9kzWfvYRA9vKEwqJdPOF1IcnShOrtYxGG71Gv59eynk+xl0Ky2lCo
a37icaSuAJI+2e5IXEAi1vGCnGUgTte7UyhJyGlr4izWywddFirVnmka7ilt664NS3WNevPJ9TZj
rlhU5AGAryxW1iHGTroiMx6zqp6qbTZW0zXOLdbkImXt3wKGamJPi4yu92D/5J5caeNK034ZT/Bx
OWmccqgVGDV8bMK/znirlY2c1ExaRqZx3wDyuCJGz72BJGsjx7HipqGWbcbBWPNR+tCtPnnhGRpo
KAxgjKswlJu/x8nQFNiwP7Qfw8GP+y9Rxo64F4lugPqIDRW/imyIq1vY3Zo3mq2tbTsy+N6L0Pa+
zZHvEsc06qVDZ/rt9F7xxrahK9NvCHd1bSnD66D3DfYPWSOU+wkyBQJBULduIALVa5q653uH2iNN
KsSL6RsBRz+dS1nlrWTlCctY8ISjJttErkCTCAyGE8e3CmielWDsfO8wokU1nKIx3YelMJsZ6L7S
UJ1+7HooRpMuNb8HqcF7S6TpFSKuyqHW5HFf8LTtEx7SlUth3pqnH4+vx8WIFTwEYIK00wnjaNjo
5Mbmo9OJdq/aebMJhDMg1zpMu8uXwSfvIZcvRxIVUbhVtDpOxxKFPo3+UJiPZl8loduiA3RsHKWF
A1uaerPp7DahitUqXywnz5xDw3HbqnS0ALiFRR788+XEz+GZArCO/BQN9NOfE2N52CWjYj6Wo9rd
CdMvt6IYk50lCsWd4JHurUT/R+lFHgMGZcGhJKGOjsjW6aAD/PiQMon5SIho7c1c7l8iywL8UcPW
+beW6/8dC+kMSvdYLC0zYErEWl1Fsfmo5Gr0s0cZzs3UMTrWeZ6tfNvz62eeF8IZ84sPRHxx55YO
8CuJL/+YmB1GVbzAbheolTfG+TE0AskLJlTpVCMIV/bv5wOj5gQ2Hhbbco5Coyakd4b5KPV49Qxh
lx3wc8BOKnMGF1rutuurZx+F4JX7dikwyeLij8CgpG/ElLq2mLHRtSHIkjJ50gfDKn6AI3YUV7MD
haZvKydubtDn2Y2p1uu7MtVLa8PeipUNtoV9eq0LpWHD9wVV5Bq/z60mNZ22crV8cuBm+I2jQncB
8HzW80OSJ4/zdNCeRNE8+X4S74wuEp6WJOomDjA3BHOpe3o9FbiyDIlXD4GzjyjdbS6f/PNLBvcr
0JY4GCNvAID2dNM3oVy3QnT2I3JT4kppugED3U56HntDWqs+nYcccImRhqA8otPXX0rxAyQvUpMM
7DGmA3HtK1p19IURAa6XpZ+T0sRoBVZrp3o+tae3KH0icO1UDujKEwScTjCaAiuZzC58qlSN5gXt
98cWi4eapEpvN0XVDn8ur+hnA6JjNlsbzEWLpbsBtaVeBLocPXW1Mf4CqFtvnUqV9xAXRjyb5ZfL
wy2119ntsDaBqwFFnOtpyxgWpq1VtJYVPJWhXZjf8zRGrIxqTC1fJ0IOXamgNIok0596EP51pWHY
6I5Wo+wLYt5tZ9YxiMk+bJOd0eNk/7uA2LqyJJ98eNsAWAKdAaFh4qHTbzA6w6iFfm0/+pVebHKD
wCsamoRaSty/6mlru5WIeGAur8wnWxvxSdhk5BYQvJZkaKlOygl7bkbVpvCY5rF6MzmD8VuWojpa
SSjP7zr21odCIdEmwckizJSA6yVCm6In2Qojr6zzbp9WdeJmhO/XppDb+1FpCy+IIY/86ywZDcIE
tKfZF3EJzi4a4aOFJJKnacotzQWflHl9nQnZjVN9TUb0k83GaADogGAaM8Zl8SWlLLLasa/jJ8w4
ZdXLmnIovEJHVPSbFGHRuNWb3EDSPfEDZZvEvW09Q8wevhb0YH3XUH35XW4r27oei64ctyLBL/1H
3NTs039cFnIpMNQWbi6UKc+KsKEDeLfxG/ESjjw6Xo6J6YYoefS3iOyuISfOvv4cqaAzTwpLBguM
43R/T3FaYY3kCNRZ/PimM+Nkb6cpHXKWx8V0QnuozPBGq7tq5Yk9u2vmMhEFBOJTNPzwEzgdWGQD
lTIKe88R78MzJbrpuuuK4a5IyuEZzsmafcjn4wHfIg6nOnVWLMosDTPsWH326zQ7qAkWV92QJdsM
ibXSDVCYXalOfTYgGYxjajRnZhOP0wlaftKHoT/oz0Aw7OepG8xvWUJ3TMbkcKN1WDVc3jZL0WLA
kzNYE915CtxscWv5KRVZVK2hSq92WrXmJu/LhoxHFbTAfSfMrrVKJN1LooyWIR0F9Ob8HuRzgx6P
NpbBDsGonKs1i9XIX8mdiceZ7MlTNjN+UTLkEbUwUFvGNYBJo6oZ0u4VVICQzI3q1IJIqoZUann9
kNmGf2NTu9kHkp1MX/WKbhBtwZrkTooM4dwWgZpu9MrOrM2gGGl/2xRgON3M0uX6UGVWnx0HKRD0
LKBVy1dkyIpxmOpQDw8VHqDdrpe7VPrd+C3ARwqVWrK1of69asQKwiV2JjrvOyXM7uMESWvhSbqU
jdHWLLSqLN2MzvED/Vtp/O2IxnrUDBLjL4oe6o/E5lHyOukdHoqRg+isB2AheRENkGG3wP37l1Q4
ot47QYlieN8No/hWqhWliqbQ+F89QyYZwUmOLmh/zAPTCO+tKGrv/QZOx0HK/PQ7kBFUDKQZwbQZ
I4s2oBQPxTWWVeqPyakb5WlMJ6dy8zhOo68dfZxrExXB0J3oKCazZ4aZPtT6IMvo3Nag3NyptqR+
U5tadONAcLWvEIvSWtcKpAqzlaSKE1cNC6c50u4S5VudUjny6lKpqOdPan4fwT7WadKHcXKDH5GG
y2rj+A+G1dbZrlbyEStJM9YRC+qFtAlzCAd7bBikGz9NB8cLe+xlfpjlKOR+2+plEWdbrC8tS+Al
FAh7NwBd/z1Jkay/xqKL+l2YUuXdOaWkveuhP+UpPCnboWBu9oCh+pUH+OxanMtZM9Kb+BZq6rKs
pzgBRqCFPL5yRTR7gVHkLtSbYDdn1W5Fe3AjlZh5y2Efr6QAZyNbkMGAz9JHpeTCM3B6beQmQgDp
CHre7OW0Qk4CTs8G7JxyR5Mwf6hA5yClT/Uzd/YNRu80Di7fI2elAwIPJFgQlwIxCF5qcY2M6RAa
aZoF7804mMGdZjf2b6lXJgKxtPoKwzyKrqfSr7aRaNMHXqdx5SI7C7lA2FI7oJFF5kW3eRGQ0DNV
MhKX+IXwXtmHmL4EmyIbM81FreRWyqbCppnuFGtwyeWFTTWRSiYBNyH3HHQvcq/ELpuhqNAVHZGq
3pXTWB4L1S72iZ4N945RouZ/eaX1xaVIGxuNCUgq9O1A3i6Ng9skQDHXGpyXoEAWEQxRl7jS/Eav
wN+W0eQMcqcnxyuEegdmVouXSJbwJeaVdV6oFIWuPuCzauRB+gboxvhHaU3EnpAjmOPJ2Ytu9o86
3b4Id/pjqPb+i5zn0yGqp+aqDktcOZH+9kqkZVcO6lkd/GNAYEmQ/DgshDGnAyZ2mCShkzu0PA1x
Z3VO99W3IRt3ct8cR8zaAtcvqBmkVaEftbJ4VptCOlz+kGcp8cePgLtFHMXOpbN8+iOqTiloiybO
S1q2arXxzQnJRyK8B9F041U/2vpWmFH82g+B/6aKqf+aGJmcukYqr7nqLu+P/34KpWr6Q9SMl2To
JGvlYWo656Vw7NY8Ol2XVW7XYuTpOj2aNRtNKSfaj3l0p7RjcHd5Jc63NJ8f1ZT/N/piIZDd0o0W
hc+Xss/CjVnbY+BpAuG4lc9+flYZB48Rbsi5BrEkVY2aOvROU7PgiRp/151K2ZlTY+x5GvtrM3Sm
lTbPZ+OBXYFs/GF9tfSWzzvbHB1ntF+G3tB+qOlgb5xx7D3cPvSnpqzClfl9dmShbRAZc2hJk+d1
/qv63c0Y3iENnJckqIxv6lAFj5mwh+OkR8kaaeyzudFJp9Qw84uIHk/Hiisiwgqv4Bcs561hn7dm
cp1roT25UiI52T5LDO3hn7cJgA+F7IayDdJFiyteV7Ie77zcf5F8pQ28mu5VsJNjnvKVK/aT08BA
80ejU0mjdpH0FWgvjnox+S+1XORenvkO0JZC2pqY3B7UakxwTferH1FU1fvLU/zkC85ZBjR9SAaf
UPWbfgr1snJeFK0XDt5WU4QDj65PW3kAfrcSNSzfTE49CpQk8BAe0fdays+YodpICcZdLwkSkPVc
kB0Tt1ZN8eoXUkIU0aRuoDn+78uT/GTrcMkj9EBljF16VnfGI4wKs8Hy+lWAoETeHUgVh6M0wHMw
4vYfiWnz60Kjf6bEkMIx5hy7/HUsaAZWiSKP0suMj7iS4ONsuhz+1Fayw+hGZxXW2u2ffcZZ9WrW
9pl1ShYHkbZT5PiolLwE5SSCDQRW35NUM8q8TET+ym795PZkLDIljv7celvEfonRi7oQnf+S6UWr
0kjWAScpwySv3C6f7RbiDvJ9uvdsl8WJd7qq1OLJ8l+sNEAIVu3HbZzE4RV9a//GKvFBrMbJX3kk
Pxt0Ngwn+YN2B2bj9NsNuZ87MW4crxKZgqcnVb/Fe9k8CKGUh7Zo9S+FGkb7yxv0fFDU0ShmqjRQ
UUlbMg16v5NDXzaD1zYU0GBTo+zoEEFH29lDUN5kauVg6Am0dHN53PMvybhzBERdCwKQudioVKyr
IRAWZyJutMot+RCEJJSM3i+Pc749uUBRZGI5wdvQpz1dVByezLTOW/E69JZzo43p6Ea9Zd7rquRs
/32omT8B3oPcgB98OlQahHGEiVrIUH16M0pq9APzRbDNiEb887UCnmeWftJ4c2dYzelQQVmLGkIH
s3K07Esq1dJxGBWOQidubFHnu8sz+2SToMHB48AdOovWLD6W7hdW2oYwd2q5NjahNTS/HUlLjqkT
hQAfNRW92bxbOYPLNItFpIOCNDitC8p8yzmCb6kyPcvDV1nu+71G0WWj6fgMhWOs3VJhbmAYDupP
QB7D1ollc+Wq+WzjEFrMpbCZt7WUwPfDcrTwsAxfqc51R57JyNOtLLm3pm7No/D8keDeppKNGjpn
gd16+jWN3O6MySzT13pItHIrp2Eef7ObTFIfqFA1d0EB23pNW+qzQamFcdBIJgltFt80LeIYCHue
vyp9BRQMH+Q76kLazThk4oA90bByu30yHnUCEufZoIy/LW63zDGnCvhT/qpVluECZQ5REu3rZtOP
vf4eUSZeefHPP+D8CtKQotBHUXNZzwQYFGVBOySv8qhOOzsPrIcu1AyvVrrpH91P+HzQ6xAophsB
xpNq8ekXJIzIRY/n7Kvk0yn4McYV6b/v+Kl0zKEL/Lh8HM9mNudxEN5nASvav8ulRFMyKHotbF5n
OaenBo0jVyFA5fGVtO7/YywyMxASc6mDYtjpzECPFaY8he2rJucGKAHkq7a8iRA8ailca0Gc3TMk
4dRm59yImZEnng7W6bCVS18dXp2hrm80P8RGtuiNr0MXHTsn2oZqFh8vr+XZOwRaDkQ3+DSVY+As
EZl5MYuxB5H6Kscy4UtjYUy0VakVruR9599spvPZCpc14hmQvk+n5sRd3ZGnqa8NPQp4taoZXIlh
NntKZGctCpzX6e9i8vy9ZqwdzFPUlukBnw6m1Aacl9ZJ/iQGDrmJyIwHGKGRNw2JBQA0zDyIbM42
iNXsz+XlPKs2IApqzrIT9L/nKtkyQtMGU0vbqqveKZmazyGCZtdkVuN9GcE2Sqqg/1PIKL1GujJc
4Zxn/1TTsV9Z6w9957/nz71taSiTUkgnruHP0/mHmTT4+WQ0b6gQIZQ3mZFf4XzfBiV1sbFFxiSU
0ThytEl/kPRUAIobNeWQ9kYVUzNO1ecmhsJwTGQll3crK7TccTNFg+cMWVr6bGhWLH6cFqIU0iSG
+oYeknbf6b72LIG0+k3Fu0q9RIHONlA92pZkotdllHWW5xiSMnMa8zmY0Luf1RQPv8Dwt8N25cfN
O+N05dAG4tmFuMFOBT58unJKZSdNp0zqm1w1zpeQztNvxZCS0lVrW/vawxHsXadBucntKdenLt0J
3Lu6qugPjS4gzwq9FMbK91w+HfOKkQgTCZDVzDzt0x9ldcSJXWwqb9OYDG9GqeTvRkJVVeer3SNK
Zq6twvwJTleBA0qNGptexClQTjgdcIBYlGIVZr1FeSXPbk5ZY3iBlTZuKerga14XmXxjiVF29STC
DSPnqb73M73DVUBJ/2Qj8cxOqE0abS5/n/OVoPQ7J+skQGC6l3mJneQoSrSK/ydujWcpNn3a/VnX
3/hWVhzSqHq7PNzyPqbSS28dVj5bjYRkWav0nbaGz6IGbwGPgDvJMQ0RqZSuq6Jujr2WdVd6b4uV
1V9eXh+D4vZEhR/cLpXf08WHLifgmDFoPgFZxf5G39PyciAE5sq3FpXT/WDUyrEOYPRenu4nq8sd
TV2bQvcMVl589n4SpWG0UvCGHlH/WDR2vhFRqF3r7RBvsJY/XB7ubHXhnyAryi3Na4f6yGKiREpy
GEZR9MbBqVNXQ0DrddDasUacI+1d6lro8Rp6t5ZnGsvdzbizaOzMRMCEZFkQVvCoafGIiN+qhKMD
byrfBE7lG/iW8u79645lMFqbcMoJxWal6tOvWVSW2tlZG78BrQhHt4TTKuHCQ/UD/L20RbKjWnNX
+WR+M7tmhhUbc511cYdBkoxolHfpmxEE2aHybfsaNrB/nEIgrJc/4edDAcCdvY7nC+N0dhOk7iKW
i/RNJGq4TR1F2g1CVTNoiRQIVjKSs+0JEAQzP4bB2QD5mMV+oQoZKZJUZW+gF4UXxoN2aGlG7cex
k76l+bRWbPl0vA/HMVTxgUwuJic3oJoiJczfwsgI0IIo8rI5yupgXAdVlktIluraCnTy7OzPU+Q0
zNcN+NDlp4sFPXkpttI3M4qGOz8qiy1ee6ZbtTGAG7lWm5tSN2IsX4t+LWj65FvyvCB7xN6ZE7/F
dEdsr6IAquebaIccOhPt/kNd9lFIpzs1v13eOJ+sLYORlnCPE8svqRpZpoVpotX525TF2jbXzXYL
pHDYd6gvej38yZW75tPxeDlpnc5YsuXCpqraiiId8re2iswDBYl4M01V+o2HKzvUPPMr7YDzxURX
SaGuCz569hpaLGaJzXjQp0r8Nlm9fF8GLXaycjF+o5C/hh0/DzkJouA2kTh/CJ7Ji3OhFOA7CZaS
t8AuCyx3JjVBc8E2fzm1Gt3hfg1nLJJLkFOd9tWEOLqru6lcaSGeLzA/ggYBrwcKJFS2Tm8CqpKj
HI05h9Oaor0R5xFyE5n2xxqK+FA7+b+idRgJQy4AghQNKDUt69noF3dFI03ZWz3qz3VbNodA4+Eq
JmsTkirtLm/X888JNIxOLGXJ2YZ5KVgFRaiNNV9q3/Cw929DeUKyJnLCo651b/8+EkhCwg6a+7S3
F7Fe6IzK2EhV9+b3anEzqY7Y9l0Q7jDOrvaXh5r3xV9RHrAuZE9BxwJhUBAAW5rvjFONVIeUqu9B
luuwTWt1Wyt2j92yhMBLUJvHFFfajejD6EG2Qf1dHn4JR/pv/Blcxo2nEWrPW+qvWn0PZBOVukZ5
h/qg69vGLtWfjd60+yzojU09FvKNHPiPsq/aBxDcgHDMadrpVj19lZt07fpbXL3zr6FaQg+IbJ/4
YJmg0roFMq006rsqddYGWQMoGGbma/exr9n72tcRPkhrX3GjuOpWgoT5RV58CVTDOMJ0xrkulpVT
c8BYRg0y7V0MNJyCNp9+qpElrRSElmnhf1OcJ0g8Aod7CeVLG4qYWaZo7w2YnyPiLJqLCRyiMWpV
iZ08GqqbRXh7IwgzfYlq6VZDaPQYWs0xyfviO/jpas2eZdkY5zd9lPp578hXCd4XF6U9tIMjpbr2
bqr5c52n/kGAcN/xRj62VmRXroLE/7TB9jK8L8cQmkjYAsTCsHoFbrg44v/9EF4I+BFUIsmfT3dj
UWaoD6qJ/g7MMdzWTmQeQ4H4qNTp0nZl58+B9On3JqOj2UAvjj/o/Z2O1fZOOJt9icCVNBsVDWTr
rru+CZ5Q3qmPUz2FG7wM/U2K2v1mkHwK2qB+Xi7/ikX4PU8YLTcScU0HMsKfpz9CCey8N0DsBK4e
1c5Vazt3RdUj6lMqbfk9qnRYxnXarlGAP9mFSJ2xwgQZhBswKE7HHf0ol2Id4RB30MJbRCX85EsL
FQYpEml8r5PB3uKvFjwPGBLBZ0CG6GgMUu+16K+WXtjJxVVf02xbiS4/uY74PbMaIhk2xPElzNmJ
DWE6SYW8K5hU+UswtOKIepnttrE1eCLzh6sBgRPkQxJzhyYPPixWrV+PU6ZuNdrVPy9/nvP9iKwm
vCxedUQxWLDTZWpUpzMbOY8CNzZ0gDKO7n/lo0A31/M1NsvZ/TOLswLJmceiRLd0tyiyvJek2uoC
ekNovYAuR3GoK9KgWLnozvYcA0EIYs9B+eK4z//+ryvf6sthrDp5CFDXTad46+AFoG6SBqmxu4zb
2XRB/+Ec3aqohaxcfx+A4ZNTx+DEnHOVk54KF+3p4H5pir6YNDaeD9Vq3E1UPNVrkRTBtzDVkEtL
bKuRwbEDjNyMUik7Vwru8L9hTE25V0aBmblllo+Nq8Z9SsY6KMRVkYsSR6h/y1PU3zy0PRrdBdVr
5ttZkSR8NqI2l+7MqhDZlRFJnYwoQAgyUjPlkRheGRB2KlwfHms4eLoW2C+oKmW/RSrQjDQnq9La
rT9VtpZvKFhNcJsqdCl+X95sn3yX2dKaDhd9ZR0Xx9OlofpdasmgKYFr8h4cs9pPv2h6mXpCFNkT
Sevwu7btao3FcPbmEunAJJlBEJQCSHlOh+0MRHH0OlUDV0B3qo99mY+VBzRfc26MsrLDI7yu/hrd
uSLdljRs1h79RdRK28L4UEGeu4jwaJcoIRNKGlSkHjvMBnTc6ALSbai5wzuQvdzJ2hdTD4yV2/9s
0oyJACeKH0R5c4n6dNKg2hH96dB+cnUj/5NjMvc1QzOdJnPvXKnDgIc6TISdOUzmygn4ZLZkCPhZ
8/TP1JHFzUsqFxtOjOKjO1bhwWqCMj4EqjoF902o1fpNTsSeruQFZzuLfj6Fs1mmFFIYCPTT2SqB
3kYtRc0ItLCuuw16iY2nVIaSumkfFJ5USM6XCrCNv3LVfNQCT4472Rd4zZmFCOoFevLpyAg75U6q
adBhGrlrsquB1LeuvKLVlORXgy4BaGi9VZqDjVdh2HiWDdToZjDDrP1iZT2hwI7sHz2OCnXKr207
ScJVKhXIfCqlbbGxnUbfCwJrOIdFPc3Y7hBxOhfacWD9EXFithudUF4+WhqJNcJQ9Bf9a6fhNKuu
lFlKiJOXVE9bPU3l8NaMKQhtEqOuig3m02B4L5/x5YMCdIvWKruOvwBYXuKGY2J9mRxN/dU77cZQ
H5xEuOn4/fIgy8+9HGSx6HHbN+gyC/WX9h1pD8kdRjf86qzsqeU+Xg6ySHgbYaIGJgXqL9JMV1O8
QLqqwqO9plK8Mpel4YdpQR8vpI+5BAfrXv4+HtdmskzBFjNZ1rPzwDAKNeGbIIogbpTGlcaN+Rr8
aB7U+8sfZnnrLEda3DoldHdLrhhJ+RpfoRhmbI0v4gqLmMvDrK3Z4iFR4SXkcATVX/6XbBNt5O/9
Ufn2vw2xuMXCXm98yQ/VX1zUnr7xXbGVdpeH+BC+/fvuWK7WIvgKsUXSipJplM/lbbnfhTAk3Pah
g1PwJ5Tc8LdzDDbSEVk7Y616u9Q1IA08OafLRDQNpTJueuYXBftKP9S+N6bf5LpxK8m4UlQX7Zpb
w94G2lHRJFcySsBDR0m+nuodv3nToy9i/kBIroYMfXlZVm6QZfQmQzSIkoE9JKyXtL+rs8e2Wrk/
Pj0Qsz8S1Wv6PEuCqSqI/NALYf/E7o/0SnlynoJNsMsPl2fy6Tb9a5jFacjHKHREzDD5e3zIX8ff
0nHc/29DLE6CZBaNltJa/dVug+28TUf3X6Ppj53y1ywWJ6HRoL5PyTzEVXETXKnH8hivnYS53nR2
Ev4aY3ESKqEXVqUzhvI1c9zuBvwYJnDVS1G5rebFf+SX/23ZFvFCHTiy1KTs/vx9upZ+alfZfu3j
Lzn0/52wv+Y0746/s5BYEYWE9PUv/6m4Uff5k/mt592+6qpd81M86JPb/BYrhjFrO27xMDZxPlQi
ZMxx9KRfZrmRCs/5YT78b6u3eBmzIkhQo2T1+u1w+G/TacfLQ3z6+FLgJV5GaIxjerp4uP5MAApj
9ZdVXeXSd1v/bvSTq/WP/9swi70t54GfRBPDFGLrGPsovioKL9RXDulZ+YmEH2oUqY+JAwK4pUW5
tbHgyFeJPD06tS0yVwmH9s4HitlBaYdEv8uzHA0+VLvCgzTUSbaJ0ZV8D+NKJ+zAsOH532YNeASM
2Ay4BZZDm3txL439UGlR4yuPdpxgSScP2deKCJlwrdRc0tBhJZKaV/Hv0z2DVTAVAisCvgl0/+J0
owrHz4kd8RQYqaO7fhQm+E371lpYuHw5iP5nbgTLDJafTu8i0WsHH/FwXfUfu1q1S+HZhRHJVxZF
AF/xaKzVa+Zly13KgAwFZosCN02mj0f2ryOeAK0NgyopnrQyNTzOXSZ7toTrlWVMmBNHTbGmUrk8
4OTNPFlzJRuBDg3Lm9Nz0VDVAiemhc+1KoXXk4jDryY+i18QX7a/TvmU3ySQC1aKlmffb/YsU2wW
FREd2kCLw5hqiTxIiESjVamCmKHqsMe+QPUu78qzr4d2/4wKAHROxQ5k2unUpMJGFj5VsudKKp3C
Qy48/+7MZs974DDpyotzPiVYO7PlJ1hJ0tSl/KZdUD20UZd/LsysvanwZb/LSmNt4ZbhMItFqXdu
myHbQTq0WDjZn8Dv0R15AA2AzK1kGl86K1QO1jgLAoXmCNo1QG0gofTw4/JqLvt1AFhoeNrkpLNU
LMp4i51iyElcSiKwH0rBkwAld7CrZ2uQAbhnuWhR4LWrMAQTPsE2/oH8aaY6rhkEsfQWJ/xnKwv+
AQQ9uQRo2iE6RfWTfhBYl8Xv4Sn0EZDXA5yY0GhGsiSurWxvtE0X3KVIjFjXVZPpygYge1V7AYLN
jivr7LzvFaoQxRvOwu3oezUqf3HjmhDHzdJ1ktqsr1K1NooNqW7Tpd4YUNg6jHod6WtuXmfHnZgZ
eYgZucXeYU1Pd2iZOBgv9LH+MHamdAuaGfHjji7yr8pOlW6HWE8OWOvydzw78DbNR8pSHD9aWAC0
Tses2LzCNlP7oVBYNAqevotkh3WFFr529MEzf9FzqzxeHnT+FqffivMO/InZksXDGzgdVB2QPIvh
RT0UajeZW/yG6wRnz1ozDpkTaPZOS3Ul2YdpJ2c7ExG8YI/qub0GDj8/PrQN4SADWuE0guc8/Rnd
nILpUMEfzCmop1uUX4Jqgy+6qR0F6LhyM1XU8ra5jL72Ni8Lw7+7vA5nV9KsfjJ3aaikQRZZlpXk
qNCNUFbzn1M8hj2tg2gYdkbpj8LNWjNYu5TOhmOtwQWyuUAqAcxdHBE7qCz8QKz4ZzIlCfWeOoOp
L0XQ3914av9RcgPYNsQbXktA1bzLwFhPV7eP6bMZopUesMIa75JWa70i0bJ9EQe9a0/UlcYkGjYU
6+yVPX1+N30UB3H3mf8AcrjY1FSoDHRskuqnJirptkod50bvIuc2H1vDY9L6tRan6p3i6+JWV8S7
qjTpSkx2dq54zWZe40xs5B+WzEbHSGNdCkoicR4aqutF0m39dhZp7Xsju9LL4DFEYG17eUMtd/Rs
X8tLOtvUgXmkXHi65nnWpGpltwbC2nH8raYHe9envd7doXE+vfeq1ZgbEL91c2urol8TcjobHfwb
MLF5fNadAvzp6IggWfDXh+Enl5u2DbCrMH9GiLLLcC5sefiaAztK97xN/R4pHuvn5bmfffWP0jdP
IQ0A/nqGxvG7gLKnGY4/exIjxRORamN4ZrfxldZhk/N/KDuv5biRNG3fykSfYxbebGzPAVCOVhQp
UZROEBTJhk0gkfC4+v8Be/6dZrGDtTpphpomUYk0n3lNWIOxv65aU97lTeueV8Oc/bTqeHJOnG7H
x/j6HFAIIIGsiEvK1G+nQXOMMZj7Rr9v2i6eQwIEqfaj2ZUKwb4kAQHVC3kCqfN+TADSyBkw7J/N
trdj9pPAjQJLgfsAC5dNZw/Bp6UJkEgptA1opFPq4serG/wankhQ90g4dMTxjtZZ4XSL2bZS3ecL
wibp0I1XiJAsOy0IEjNspEnYD87g+eM3fBxUWbAluKGQgWVxcdcfbeukcCysCBvn3uqxuV7lOPNv
jj1bp+7EvxuHvYO6IYPRSzpax6If/UyhT8Q5OWjZ+RJrpRexsZR94qA6PpD5QCBHOYuJ0Tgnj/FV
bTcHyMn1xn1STG1YGHG9HVGJD1M9Ln71ZFiHIqKHuAAkF1js2wUS9FA8sYEy7lHTry+tRXkX/WjH
tGVZorAm8k2X1svPckCK6eO39n5pwgxcnfIA6vDOjqvDRht4aKua+j32bt6uKpWnnzdEHH7YFK77
xeoxevrlEZEooA3MEiUgPEZjjEWlF+2gJ/deWrS72PW6XWBUwdZHhiX0IH7+mgQSzAzQLmuLZCUD
YER2NLdJhebOXPXLfV6b5T5o2xZm8NAcEqG7W1n3Dx9/vHfLE1jzCnWw15t8lQN9+yr1YFiARFTL
fVWk2fU0WNaW4tYpnaW/HcUHMAZXHg7fMec5TpDt7/EzvA+MqdvMTWnjipSessSEKcrT/jUWRBNr
hf1ZKzaVsORY59sZqqVHzSP7GmtKQ3NQzZrcuFhHFT8nt8laPUwLCBxOCFauCfLQyrO0eljU4IhV
tB6Q9zNgjHY+uGPp4wTTlSn2vnmFIU5UggsLftIB8eYiDNCLiB+sII+HJtJSd1RBCCa81/JQTK67
RNYyxuJTa9U9jOdqajt3T7+7p76VQ5IxonFWqYMDKx6z84Q2sCfFRSJj/ClCGvIUfPdty/pIo7xb
LJciu4+r0RnmM9ANQujjpQ86RImBNrxV2nJwDj2WwPiIzLXZGG6YAuIuPAqSQIfCYYRHchnkmOhc
QzOx1LhB82hqiq3TtH5xgXRaWj9kuVnXd0jYpVl+hvucDWF7dPUY4ycu4jlJQ2mYOA2FKWo7jRaa
pizxzzGseiDF0TqXNuDoNM0ZBQ0j/7bkpgI0m8aIapjhMsrU7UmSKFMchO7My6euRa1pT0LnF3+A
NAtwV7ATxCg/xc7cU+3ETzHfKby7sidoX1W1zTC0MYB9gGjkL4GLH85HLo94R87t5n/UU1fouwbh
oTFymmVw7y30nZrQcgpT7KasXvQbP7HT7tJMSifDaMeSfZGEpZWuSnZ5Z6D04tlFX153RlyCepl6
bKYPsLw97ZAkVjfc2oBhBPLKHPXbYEI+5aZQ2Mh813XqK1Nk5AKlkAhilW0pFklVJ2eGqdUvCHvL
VVzXnLJtXFojcK4EE5p9EFSavpnNdmrv5Ki11X4myk33knL8fJa6RHobOVlxvhmqNGk3nq8ldjTG
Yzle9Iml7D1OMsEYqcbCGcqOB6nO8cF0/bvC13r/YY7nQC1RPoBy2U5aWSdRpvrU2aMvI1IIFK4/
7IjEoFU4fmtOUbn4aghn/na2GQxgKUUUZFhyoIEDEtubQ9Md/UKx2HH52qK50eAciA1jN99oqaYt
5zSiku7TOPRm9n0wW9vZjzEgkq/LUFoY1yflNIYCqcDlMckxANxi9tGLKqz1dnWXo+bW6l9gDIHw
9lwrdf2t7UmkQhFQta2d606euAILaq/cW3dAWyZMWqfVK2g3M4z20O9RugqtMm7VFx7BH88mEtby
kDdDoG9725rEbQ1KVr40ZPgFHkCor9zMvtE4epQh3AWSzhxRITNZfvgCNYs915EsPGeuIr00VIuU
vqwrseHVWRlmdQvuINfSTr1uRhw5HuIfDY+Ed5CG+1vsbMrWRidkbEBLPdrDNMWwh6wEXWlRcRBc
5UUskjMYqJnvRrXs8m6KhrkKlhdd84zaCLMqyRcnhCLbc50aVaIZh2EAb/9cgZbIugPic8zExmxI
g54hcvjZtoIeFfz8+KY4ji/A+iKPbZgBuFQo38dQCbDwUrIdym8Sv7NvQWqlz5Put59Nu8EH75fH
epXEWYUOQcMe3xdWiwPg3Hn5tx6500MtncncUCTtBgCnjd/8alCB0smfjqoklxR+j0I0XlCOs16p
fTHKtvJDSwd8GZVKTVdumXGI6pXMTtzy7yYTkDZxPcgD0HVsx6PoE8ASSCelie95YDRZVFOJLna9
llnTEyo2jvfHx/N5nEzZa5gLuowcAsgJ8Mq3t3yV40cRqEJ9z9MxCKI+lip9gS1S+ReFGjhHzSL3
horFvHTtPjWdyfj+i0+A5QgJ9JrHI9yFptbbJzDtWcNWri++GWONlRsot+AW29zuZsyE2OOWaH4n
ti3MjfTK+tvHY79rabB0qR4QLsA7QK7gOInKbEfD01l03xC7j79IN6dmsYOzmNrAfTXUuXdlUhZB
hLWn+VSrOZngXkGO6L3IXOzJ+Dx4sTadKFS/dhL+Gqwg60g+wHTA3uGlHE9JKzLom4nS7xHEG6xs
nyJvhah95ROT3HBaTVO562bqClRx8sWjgJinyn9IKk+AvWuHsq3RKtex5YmCpvKTA1XAyk02+MNx
ulhyPCnP+W7VkghTxkc3bJWeBZ329iUGWj0nVlyZDxNqhe5eeE1hHkYZEAMRG6Wn0ox3Sfgqg0/M
SCgMz2Al4LwdL2vY7dns6A8iX2zrmnq7OW1i32rlLpsaAWBqTNhEe9PUutwIPTZqcpNIZ7R2yvGw
xvx4Hb3bReCCCZNBS6JqvT7S28eZGt1MOtvLHto29rZGWUxg5CABOLnRbswlHXbx4jTRpBXViabU
cdqD2vOrUzDUIOJ1Jv/tyLx8LZO+SB/IxYg0uxzpnf1aD4uxJdSs7wMMc/GLVQDGJIpeGR7uyoA6
TstFN7aLIPJ98BavOIMun525baDdZmmXn7m9Wf4iiIXxkCYz0M549UY59jSrNEN1cTm1D0ZXx5gx
uYO47zIRq03X1KYK28WBF2iJ2D6BAXy/qsmAVjeAdROCuD+qP4w0b9dTcXpwQFLn500eaNVVmlVL
vvEqBMVPzOvfrGo+I1QotBqh94N6fPsyK9piYhxG9aBBzdK/ZNAKYFc0foUny5zY+Tm1AYT/agxC
xAbsbzdtUnQss8ivs+JUeeL9yuIwXgsHlF6oHx9T3EQh/LQYxvRhBaVuZseNz1rrWnlWlFDNOny8
gd7PNMkFREVqxjY6+MdU8ik20SBv5+DBR9Thay1H4yaXLkrgOvqctx+P9Q6wxJtENgnDs1WBg9bZ
+jB/6XfGbtUFbq+0B9FVCWkVCr5em0UI5Ab0P2tZivlzTWgvLhHd0jX8aZFHuJcNTbxLaWlJ0tH2
WW046AEjg2zsJFmIflnMMi3PBSA15N2xLnO+ppM/3n388O8mCioA0RalTyrf9KPXt/aXZ+8SfG69
Sje+0bbx0nPWQ/PdJw9MUU4oXG3zq6MhsIEaKgLar52Lo5myhNJR7xXuN1srnG/Y7AIgczVn20jp
n1j869p+c+etWh6orUHoWXU8j7veM8pyGOW6zoo2NdYELNlkzdIeBOLtGxondpjzKs+4b/Ntstj1
r4Zdq8zzKg+PQwWI3+MeZ++ADyqyxv8Wk4Jkh6UPqoK7H4eXiyTRA+0XA0uUs3EgoG5E8MO4xySC
HkVWCjw66tJO30X2sFhR3ifJOVPQAt6u8hOImuPNzKoBykxXmnY7pdtjqFiRYbQdjLr5czDdG98f
knNVuP2XsRbfSIJOOYS/G41GxFqeh8GNgA+o4reLVLZjV9BAmJ6gCNBlX5SOO69XB9ne9GQmtzOa
yafqf8eFJIAp7hrErkQZTtFj1mE5dGrsi0V/CoK4uoFQUV30udec2BB/88moRa+iLOtVT0bw9pNh
AptVtl/rT1ofD/fO4ExbDBbKTT0jJRmaWvPyaxsQtygdSDbldir8qLQcjdfjYj5JGRdPWKvrYROk
5XYYZhEOebP8YiTBUFjDwOZbrx+CmOO9Djk+IPHtnqrJVXtdLuOejO9KEjleofM0/GIi94pzB7mz
MhpWft3RcESveTO7y4wG6Lj6ffjdLrGTMnJr95T71fqn/nq0OET3VKPXPcDRicjp25c25YVdMLnT
U+v1Ne7xYjnL0Iy4TDFvvv/4fb1bH7woTBEQXOPiJKE6ikvRxnVna3H6p7kLygcf9Rg/8TKJG2WX
HlTinrjK1rjy7SdbtxcFTarPXJ7Hi97RF9AIcGGeEk96D8CEHMpmkz5it917U7VF/QNw6woySn7x
vKTliFgCTTC2HNfRce/THpHzXvxKPAU1t1xI5BaHC0liNA14VZ9YK+9nlfOEzjV9ZU4vFufbF9j3
SCmWvTM/IU9sHrxsTmVYoaPyHFRDc1vOnjjx6d7himG60FZdRS8AoABTOspnKGulJXwm7Se6O/70
0wXNtpxpXp4BwfJLFVdQ25a5kOZ2wd1jPJNThv9F1WR1ejbHDkKJ4ZCxGkPZ+53YdEOWVx1eZWOV
dxfE6IYZGnqmaz0mSFYsjLBH38gDQYP6soYhqurpl6COI09JdB1P5Qr9QHKJK4CONf3Ro3xBbw0h
Zhc98jk25tuaquWhDOZmi8ZU8d0x5vHEqzvee5CFKAi9GgpxkJGxvX11ei+12GyU9QONpTwCBjKF
GopE+4Jm16m0+fgKWHWkuLtXSBlHCry1t2PVGZvAJgn+iQLl4L5IPchRO0vmpNfKTY/9T71LlobS
sZk7XIfRkIF3nMKsWemlUdCtDhYRzLTcyjct8C0bmxhb9SHnLzYKJybmXenBRU0FJAwp/krrBVn1
9mm5OtOhjGX51NtBN76YDf63m2oeihH7cOq32tZKW714GRLN6rAYRjD/c4L7NcXGgrg12Vfc9+JU
YHJ0olCGWUWDoB+xu11wgUcL34ltLY6l0d3WmjZtTGsIdnPZlWeoXPRRgYITNaD0lBjmceLzOirs
VmjdxP4Q645GFYnKY7d0ulu0yqqdn4/poayC5rw2KXsoZxwuiCCGnc2xHbkw8j7hznoKg360M9Zn
AJtE5AlKkB1yLJTX+4uqYztobuVYyDxCes3wI9HP/t5TrX/dQao/Ren7m8mmZrqKM4DCItU6WrBA
dkc51UZzW/SzdVONk9xrmOQ8pEnQbXyfI2eJbXP/8RX1t4MCgKTbBn7hnciploEH6sSobgUOQWcp
/Ym9TqXxCqW3OIK3OIRanY/bjwc9OgZeJxclM4dFRW0LJNTbxd44vqTu0rW3dVGpyKHhHeEnvGyg
TZ6Sjz+qxfw5lEsdkYYR8sbHcUyZa4rGhqlu01pzqzNIa7WO40htxxd08RbnkMamykPb18wOjpqR
NCcuj+PPCspqRSSv8EDOO+7mt591gcA20faob8c+t+Cz+eWhC3S6JfFUnEgjjk48ZEzWQ5Wrny+U
wY6FRJD26cxRr7CeKbPkSguMYdvX6anQ+ig1ex0FkjcnK7c91/3RndEZGSdNI6vbqZ7Tq75unxah
TXfg2FLEoBy1tZAUwUUsbw7AI3/82spZPyLlYXtVmoB4egxxzbXEy4fEzm61Jcg/cyVrUVAvwzkK
ffWJnfE3s7kiBddbnzwJhM/bF0eHaSo1R9S32oASYtJO3SdcCIrHjz/Q38zmivig+gCaFbe2oxCx
FEWMaZEmbwsDFh7ObCrK49jdWEHqbQfcWw7DbDv0UNu2jFJvOEWpPT7nVkUWWOXcPiB61yTm7acE
MCZKvFy7W2Es8Y0eS9rQupXp5QYfAPkjtqR+Ivk8VgtgAa3QTzJspOhWda/1SPpL0QLEhizSxuxv
8U9FEK7F8WhjVgtWQWB6qmQDcNi4ruKufwqaTpyDUOme+iAVTwaigj9LPse/XcH+62n6b7Tebv6M
kdt//Q//fqolDN0k7Y7++a9P8qW669TLS3f1KP9n/dX//dG3v/ivq+xJ1W39R3f8U29+ib//7/E3
j93jm39sK6R358/9i5pvX9q+7F4H4EnXn/y/fvMfL69/5cssX37/7QkP+279a0lWV7/9+1tnz7//
9poj/tdf//6/v3n9KPi9bds9PtftP75WGV/e/eLLY9v9/pvmuv+kKEEuiOoFgSLx22//GF/WbwHs
/CdEbG7KVSEbNAXLt6pVl/7+m2f8kx1KaYqYmVPpt38glb3+f8P/J9rdhDorxwD9cIBO///x3ryo
/7y4f1S9uKmzqmt//+11ff4n51lHfO3U4JEOxh7ix/H+MXIF2K9wXnyWSR9sTWkjyh/pcsiWe8fp
ZfFoa8ppd1Uzo3e06czJoQGv1bH+M6lAsGhRbYLVOA9S0ASbgppucxgDUbZXpSOkNq8gc0f+dIou
n+oNc1Xm1Dw9zzZePE7A/rZMJ698JDGT8ZMlrMa9TlxExqxQsF55FFs6SnxKDb0bKxzw0AmVIfIh
Qlwa3kwtcZsIYcwXprCq/A+txRfu1wKLFZpIEQTlBtSKeH3Urt9uOM8QWZ+6qY8wUl1xLHfCLu1D
iZCI8vDxSjpgwEsmy+yPEhSHGe8+PuKONjzjI1pLmrGCE9FL4mHejr+AZGkh72TPuVFYRRZ1NaFB
GgJb0ZoVuUFzptuotANzQTOcnnt1M9rW3JqRYS/uaJ13IONbevt1YynjGsZ6w/c+fsi35yDZ5Koa
CRiIYhilMZbl22ecUoLJVFnaswtqgAMpWbzEa3alb3cWAYPqXPdH4ehxd/bxuG/jr9dxARZ6VFSR
/gLjfjSu7OcaOI7lPycza84N0Wgp24fUjs0qCZEd6LNPVYzfWRemaY2MWPjx8G+vn3V4qpyYS8Cm
oMLIHnr7sRNnyDR9Sq1nzSvRLI+cUXedRzaS1p3VwCzL60wDXHBlFc3c3xWtri/kI2lWMikfP8nb
OIknoQSEqgP1EmCJJmILb58EVBAiaEUVP8XBUlG4APou4nmrxaIN5v3sq4m38vGQ7z88JRloQKuw
8krkOgq4Uy+lHjLr6tl2R3b5bjbcxcBxl9Jha28zP7bdHwoRUxMIEPZ77o9anwcVbIes1uV4YiEc
ifusE0DPe9WYIAh/zVnfTkASLOShCLP9TDNFJneYcCBjQ6C8hyp/1I+5vdhRJtrZlOEE2YinAsef
9neCRvUcrX2x6i4QqVDVpnFqZd6KIavanx/P2dt42kbliesb0esVPkq8cCzq3QPSUXqzTD8n1SkW
gQ6+h8nSpxG3vxAO3qDdSbNo1k3TjfX6JZMYYXz8FO8mi6oPQsMWwmPkaKQtR0caemfgWFu3/omB
jsYZnnN6LWM4zHo3OxdW7HDug0RXxaPIMbouIyWFwrUQZxxyKrR4OW3Xk3/GL4onXMrhAgNLWZ8K
ll/D+7/cT8wXk4T4OTowK9fiWDhsssZKBtVi4eJiuprY5l0ry/6mWbpMAptr5oaH0zwx8L16bkQ9
b/ximbW7kULvWRuoMk8isSz6fIGOXdUBEoSTFXdR7+haeeuKIFlERCF84kg0tXw2qnN9CUr+KmX+
EXvFj2f+bVRM+QacOyqQazjAhuHfb1fpOC9TphanOHiVpgon8jAatX64qkhZdr86FGAMeq0Upl5B
p0fvWMToe/eJmxz+PI4GJCtYTpPZCL58PNRR+YXzd0WdUL7kw62OccekGPZb1QzVIH94DjbgTiTp
TrHB4rgPAhUZi7eKzsTzn3dC2dt8r389JKUBziANp7Gz3GbXj9bpY+o10/jrGlrZrIhh0rEhkeR4
PJqIYiqwiExr+QM0TqaardUWvn1lGqk1X1gQyHjJiLyVy71ABG8GzJlCIUojrrHRvUXuK9YOStj5
cq+0vnWv/cxdwx7UwEUZ7IueHGfe1K0VsDHmwXOGW4kH/XK/lHhbFogmlOtVnLGmWHZ1FaT8T4sg
e7n3xTSxIi0nn/nSLnrS+RvptFa7c71+XZHFlGSETdipM3ywenxCw6mnnD9RExLx5JmGIGwZdRLy
yuPUulUjd5joGMOdbdVLd6lUgQJ7idqaibxWEovpkNiEDN8rv4rt+0EfDLaO5ydETwMaUwReH6+N
44uJ2QfKAcWZZY+44XG52YrnKjECiZOyIVok3yYQOrINxzqvyzNy3ZHj7+MRj89YCBUIgULjJNYm
IjkesaXNmo7Y0H+3ln5djGNvr4e62XoFIYk7NI77g17zwiIczb5rk6tVlo11+vFjrEH6X/oJxO6r
bB+gGoSWdJLEY8bcYg19owWuuBfwpTor7Ore0V7qJm04Y0G5V8ZWxV6d3Qytn3COyhTrw23id+ZQ
h/T1x3IIOzNpLkoE/e8mS5X+HLaj4Q63na/pWdQ4y1RfsIhQSseNNKY1YscgMDjCUp11WA8pMdNZ
nCP2w3kGmtP6RJHHk3NoFcqaTupqHkUEIMJ9nSCKT732K9+pt6OKnlZj03pfh77SCc0dpUxC82FZ
1y09TNs+pMY4sWynIrD4knSv8TqSFeuStvp8NOO7VcKM5zWbbBHqkEkc5jn4aV/rxq4pUTzK9osz
F+y6eBRrpmDMdKHulWc0bKOPX+LRyUZnkqh/5ahTOaEeTt/w7YFd6Shy5ZMMntAvYt2AN+aGprzv
cF3j+p6YhwHlwkpEoBmV6YU0/VhnYbnoRouEejV5X/MR34W7E8/1Z9rxn2MNIcAVzUbnG7zd2mo/
vhp1nd3qYR21V4upp+0WNOEaefeUD/r6j3bB3heka5tg9RKEIl5S4Oqdk3SGuCBBI91MorqQ3WRd
mvZU5fqNiJHtrg9zMxL/XMdTVhjTHGEK0prf26YRTQLr07SrBhPefjG7SK91txUbXyGnXl5ak1Fb
7k3w5ylfgHjWrE9xBVJ7usI3d0D7qegHNzPg8OakJQeAtF4mUJzKJduzLAd8hyJP49dSXNZHjy9J
WSMQF7pzQfhoBirtz4rX2YQVTt8hCrRpZnGMg6kR8tX098rryuyZboNMsveurRYgfgNh0lxDKkkg
wHvTpW8sSGC1HVUbhEhVsBpCgojM+7DO0OFVkdt0wKJBv0+8bvhZ/Jfzlp7/ZgEYq+Kd1wxWc+bp
WAGYW+nXDCmKKbeGc501nCVROYmWlVpODX2orytBIbCuXTqZtjzLXV0zqbphXc4hP2c4nmHuMM6t
1WzSohfBcDvmk2dVIsxTsG/4uvV1gulu2KzYIvMmgA3vjdukAfnafHFm6CX1F12f13MuNgqo1td1
1461+yWT0FKSDeuc0HmXqgZL6EhQLFN/zJ4JLeHccafR/GE409z517YY41UQMcgLc5tXraaXoUTA
duoiyhbEjVtkCHm3m3EyFwULSZsk/lMNy93xo9me4/GywPW5XUJCrzE7r7TAV9yWWaq3e1svu/Gn
q4tiTjcx5lZVFQqvEuqhahqA9CEY3vUgZt+vb60h9kvcS19kHolulZau2Uex0xu8eWFj34GcXNWt
8cOfS6PMqLH8qDzE9fW9wiGrl+GAay4dQdUmtcdj4FlhhmOhDcEXAvDav5NVgAmhyJzECdMkGe8c
LJvzDdTeeJ/Zg3XIdGs5E2oaDr1K6ltPuWY0BU567WVdqUeNPagvMYv6gF5f3YbsvvRnrmT5gE1z
vZkCmsahX1rdHpYcfuJm5Vz4Uv9RF2zHapTupTtmcuPZacrb1TW1w0Pb3uZ11n9a8rLDEgfOATQo
3SpZsa54SmV/B3lVXtDVSi7E0HZbp4XXTtKVHIa6DzZpMPqfPZk2xLAye87aJt6UqUzC2a6qjRPT
C/IXuBpzXBEbVNKx+dM+wHuoKN5u5E+e+dqc/lRT3e+J8ePnJijKfTEZNO7mIHd2aa7XdxIMyRKW
id60qMnWyddxWvzHUqucMIAh9mX0UebXzU4/B+i+yg1omnVpd86yU12LfHbuxZ91zcnIzTsreDZE
Yg+hZ0jjdjDzNNvJudK2Riu62xbaN0rAvok289SfW62CG4TTuh/FXhCn/kM2oKF4RlzaP7WmnRvb
upedihLMROZwwDr1xe8cT2w0CEvnIiBI3dhGl3+GiAUjgwjuwsGpvIliP60f9byVlxO43IvWNdYV
GjvrzZoM4/mEaMuV7hXDmS9q7TwrLBxsfE6/Z2PElSNcFt9A0ZEa2vdRNuNLQ98vMjNjeWxbiGbE
mZJS2bK0rFzkP/FUNmrVb4CHFNO5i0sO8qSGzK5nw+MgBlERDaNVWueUoEt5rqYG123Zmxeo505h
bjn3zjg/6UgYQolm+wxt322AC+tZCLYaMWlnri2YHV11LVNbfZ/lNOxynaAHV4G+IDIuItRKUBLT
est+JF5B1c4sET4iHw1NXXSfJ6MqPrfp3BVR0XUJyhFz86AmKaCMoqAML0nJHDSZXnIP+25csPGm
dIls0Ho3gdnS5quWIX9EzQLT1kQX9xjLNTgYDMbnoLZ9fKyVH/VKj89t0ECPre9Ol/li0DmTiCQy
KE4rca81iDj0yaXra3UWlkYRPCqNtiN0BdnkoZO3zY07usWOg9514dIs3qEz6vSGnJSIf0zVV7Ou
5H7oJ2Ofy8F9VFb8FVed/OvSiMXfN9LGn7ARKLkzIfu08/p+Wzv6TNE7cOJQ2c18YRRJF+rpMJy5
QSH3DdgmI0y8NvgagIL8aU3S+pKruP450I57ATEVbwavNq9sws09zGpz00xNdycsPBxALwyXmmqL
H4teV3sLhARViH6xr9Gzt7nLJk4kPc98jVu7cA80AuNItlW+L5xefaWOYfH8g3lu6JW1y12r/V7K
uLkJqlQdjLkM7oRQy0XS5uARPI5c+HUiu65svTtXvT3eILWqvijwBk9WMXA4mM08XNuzYPM01vjJ
sLr+YlLeeJaNk1WjHetX+9gV9iZtXKqJI2fe2aKp+DKOU/V5Qdzzq8+5/b1Z/O4LF35yYLN5V4uh
deTrbrYrg9i5zMbSsKJOBOXGX1bjdJ26y25JtPqmKPz0Jplq2UTkC/pOjXmDF0xvI5vrLAuKLHZ/
QVJehIkm6i8JtDPBmS2mLfoI/sGopyQa5GJ/ApFn7WHPac/AJai3XM7oGGcBanYTEjobr5cwWS9h
Jg9et9VrVZRdWAYyvhw1gO1Bb5TXkIqq+7JTj/xOEiIwYty3gggmRxr8egpySo2ONLLzoJbmD/Dh
/UjzadSvSAD7r5k5DA2t/dKyoyA1vAs7rpW/C3RRBeci9eWmnlq0vgaRjoh5LsIL8wXocShA/V/X
GoHuBSrAHnPt6mOnLptgGMudMSljPKvo8n6yJlv77FVBJiP8idN6mwZS3eZJNoitKmksXoisqLON
piqH6t/qErv3hrZdbme/gpi2X0MPfRM0+FHUBbNWj0lxXlBdRGkXIETbRo4AlHdVlH3eRlZvJF9G
tIiBS+ule0lpKjY2o0GIeNGRcXf3TpbCaOMcUbJzXAKnpCLZPAyd65075qRX+ZcF5zMTzhv4/qA/
Nzns9DPfTod535RzpTbp0Dr9XaAlBXoLUAcDhe5gDGEEF5BgussscqnQTO3ycz0b2rIfXQutHN1r
TP1yDPKpgqjZ6N6VV3KcgiEE6VpXS3aeI5wa4b1VnHfaPLX5pxKOTLBYTH+FkfWG/pko1txdmoD7
O/iYPtxZN3dLROn7tmY/+Av6372BP9nWNvoyvSxSCXNOVHJaoqWbmgrA/LzckbXnxaHKIIxtk9EZ
r4qMRGmTg2c6WAkozw3SQ6lHOTRXxlmRKFmAaXJWut84zV/czuyuNSeYYK7nyBOvLEkL2eU5ce8N
qannISA0sZSckY6rYYRukyE1ezMihEu1OuratUAxhl7q3s4aGjAEZr0/ZyWGGH3HD9S6lk3ZE4dQ
47vbVJaocSaNMQXbQoAmSbfSnGrHuTK0we2/5iDSYhh9vv2YDMOPBZPhr0kqfyQBGlpo8Y3ibhy9
fBv7MRBHLo9VYNpVd67vLRflbJbXysr63ZCqIJKNXORKNdRlKIQj7lRVuhul3DmESGdzvg6deOqS
eNl5CK+HDV3/K1lwr0TG1I7IunDZ2DdBm1p3HmmlwmvDh+IHfEajpoC+z7NRy+IzYvqtv209L7ls
UVC769FzSLb9lAzxmVuJxAs1MQVnWMw3NE2bclc0sXNXwVbeBpDpL4rY0a7MYrIvTOkOUZ20elQg
AFFvUNkZHqve6/fLZJoIQnhcwhuI3U27lYZbX1NVGrszqcY4DNpRn6KmSFb2ZDvA3DRETL2UMll/
1rp8OFC7mnG3xCp7js22bPa5lg4bxaYcQ6Bw6ppbnss/c4tyk6GN9swjxLfcOtmuh+0Q9ZVM7/Ms
MX4A3ph2U2EE+1oPxA7UVn6j5fTBB+GmD3olvpb56qRG4rbzsNb7Xo8mamSOVdffLT1W571pxVMY
qyn3I0TY7HNwl3zoRI+BCE1DRHnR+pSTlpwPo5E9FaiA/CjixHgoDGu8HIzK2jiyqf8fdeeVHLeS
7vkVoQMm4V4BVBWL3oikpBeEKANvM4EEsKe7itnY/CCq722pZ86Jfps5oTgKkWWARJrP/M3ZWbP1
pfMxvd/3tAUOCdYvN16aOsStbI77JBRfRbWXH9e22U/txZZv+NcbxaH2kHCKyoaU5dy6LXrmcizg
sKt6w3pv8HVpQcBmH4k8IGXuTd1L+y3Pcyirds01RGXt50Fc8blx63nMiXzt3XMDgcZHJYHy3kis
VWWXTd+p156sLY+rHljmZw5eRFVCI9DzhaEqL1F9aVwUg2s/e6XIj9Y2VxPWt0Z/57pL+TbNQc/x
QOZ5BGOG4VSXus61dIPxql83q47GjJDmepFT/1bZaoEKIUYC2wI9k69KrawVFiV52tS7jvg265Bf
huU8H9pydi4pOWcph+uyEcxTTPwOxmpOj42fqyuxkr9FBuGISup0gDpgDA31bXOb3Rcl6/qT388L
wDJHJrWJjPztpH3rSZHlhcdUEcNFntJ5fdIEVZfsfi1ijUOel4RyIaHnuEmju3VybRlwF/f6zAqF
HCOofqabNsieSRSLvMlLUc3HbPb6IWyquMRIGtPVPY2d43QdCpuY2mnT7WMrp7a6sztLSxwlJPJe
EZO32/p4tKasXk+GaaNxcedNThqgpTEUzpeaYqLRxrMRLGV67Ma2Wswb7Km8LozJthfRR9OGTglq
gRy47prkFudWHU10LsSaoBCTNtXVGqBrb8YSjw+rv6/RW/CcaKGlEU7HceqH4iOqZqLLEs1S8We2
b8dpx2hehs4DO02sBtgJ4lfzQw5yATaSV1XRtBD5V6t6Sk3b8OcT+mWFapNxFYZZ3pc0y3kOwuhk
MZXUt4GgzbR0uP3vjYErHOMoy3ZNwj5f3I8uKW7+NCzM1s8G7BzjSdUhZQaUVdOlv9rxdWTC2EDs
xXLW4eZ/y0RqLt6JavvGehtQ6Sg+Tb3O0QpoA1oLBpltWmrQLyPbsXqZ8BUfgmtFQLncmmVoriKe
MjkN1WlDwoqnxZFXduWbE0zt3CRuraa1vXImbm+LgEoAm4k96tFN+uQoty+8g0f5snAuTVDEKzYh
WOES45A7ZMMRFgtS6wgUdEnl1tmNnZM1RMgSsGOuYUEQFYhTofxmXftjLmbbgZHbEo3UWhyydhFF
fei1Fl1I7aDtguuN0C84IOTipRRC5zTscdsVQygO/ro54jQizPDSB1P9bGwdKsV2B9ACxjxr52BB
tPlmthVRFp2efKwOnSfD3S/Tbv0l2uxBPdAcn9afHaXLsMjme3Q15gtnmIrrzkxRmLW96aa01rU5
9E6jzgqu6MkBHfEEjUD754EQzo+ctl8FyusImJxGZdqxWoJetzSi5+pbvyEKw9YqULfwOEenBI3y
9RHAkl4IEAz4B74iQ0zL3nVPoydAN6cNEGljS5e1j6xMD9YjEqCVm2gMdL6O0F+g6JUzqUG7GTPZ
yFha+YFwYpQXCA5U87fMQNXPQJq8s9t4q/LsCCZhTo1jM9HEeZ7sIWzj1BRddxCrKS8s2fmf6rkW
FCz91M66mIJi4ZKh+qu8beDOTQn00Ul9lBuG1Twc9DPyuLXCYSZAsuwrgdJ+eJuReTeRwCN0uVn6
SSyRdir/gOx+fWlksqPBgZLX2Afzbd+sQ2xjB5sErYsHr2+o/ESPjgfjL5kROUswXAx9PZQxqg/i
bSvnkbmRhg+TYXbc59YfPatf7lcediLCNAgPmF3o70a5BwVV2WfXBtuw/ExyqfMHv2zGPepy7OKC
CMaD6eW7xRtbpLOenFmUj5120pulMbJv2Wgx8oHelgtF/4rKyLYVS9QXpn4OFne612OdcwtANugf
wBFmN/UBXy04HDxalA/9JCw7xMcpWhSJdrLiVYOIXmK3kuKiFWUZD3p0n4Y0644KddCPHhiuKPSX
LcnHeqNvIzfg6mgk3IIfsovEnuQMgKFuaZuEWIzN58wbO7b5dkOBKEv1wuXumvp6JBuO+9Zf7aO9
UxyAogGiSbLZmdl6DbpgRaR6P50iJ5MDQUG7yhtn6qfrzLbmIDHdrPePpar7D3rxlXVcVctdNhA+
PosxD7KoIQC/Q4iAiFfuPOiImHotIq9KQxrB1YAxNQd6qSkLzfp+a6gARJvX996hmrdyTRws1g8b
XixUKFx8N7LFbPpkdvofWubtwU7lEmvlrp98dov5alHt7kkwzMGjdEc18XUu1F9DFFSBGru7QYHC
vgryuvLfQiOFyzNaSJ0aaOe/rYgKXC5GL++dRpaxVQT2FzrAU3topR+uceHKknqzxvo6mfRayqge
A5UeprwIavZfzE6uSste3aPytPuCv3i/3FK5qhyKAR1q1HXfWJ+KsM3WqOmt8bZLEdU4+BrRlXgL
bXpdQ2q6zaGxyvxD5S6jjjk3ieqIz5PcGYdgHzfvTjuaMrRjd+ltUDfOx2EFRxvNU/3JkU33cVRd
F8GTpfaoWDZBmM1M+Xr8lBnaxKNHLgaM+s26GSda2XB/9Gfc143zWLKokxFlhTuF/MalcnFVISOv
rqkL+BdGagYvVIzR1sjazHvr7c05LMKUj/O42udKdspG0CTQe7RmNmc3bCnx+FIGFxIlFy/ZQoPA
qSnC5dS69lw/ggwrkpHiVjIy1UU8OO50IHyxrtq1y4/AJK2PebouH8NUWVEvJxOYkFsdmqBOfwD1
MhOopuo5INw/WSK13jq8hz+avMWN0GaikOYYH+nEBjcLPO1TPytWXTB96ZpO3feTuSKDCTwZZZFx
uw8zA82Z0RLNifNgbEkzpJOAM76iimZc68EeX0uKHUmwkKgM4Oe2aMmt7gXHW/FU5o5oYkFV/9z3
reV22BPVleN8XSeq/+Oh6qkHjW8cUFUzJzTZ6G1/JKPtmv5xFBKtkztV5gO7vAwCYJjJONAvpAW+
rGUz0Gsoe6e7E+u6g3M01is0FpzOBLNyNqccGv45SGkKP6fFot2vbiu66qLsgkaJOBUQAI0kmF2h
RzavKvQ+gyIAcITGBczZZFaDtRE2BuZaxBATR3M5T+tCFTPyQO8dhcAy6jNCPzsqaugRdq3Zx1w6
hglxXttQJV3RfD0Mg8i6+bxUhPHlcVnB/bFoPHhMLn3uvO++m9hm+TJBFKL2s4Ps9VrlebQVWQUg
rc9Si+YGc3CgDZKV2WYOD7MTKFIY9De8cXyBuJjOZaI3NyDvo5FcLOUtNg5y6hKp4ZVaB7N3Jjm8
wUWcrTXiU/pijXUnCMmiDYbwMF9AM3DLEI1lLKpruoyZGdanPFtmf3jFUnizXVyRgorf1R1Oa8uV
oSQJ81W5yrT24gURFn/+G8ze761fuoZo+nngsdAqp0lHT+b3rmHhrjSGs8L/VnX93tBoeEw8/qYK
4QedjI621N80Kn8Hwu3fCDSQZuWOR9shwn+AHCjOBcrMs/Z78/6Nc+H2JFpojo002KWfi2mM1Yxo
sx0jPEVT8G9u+Q+WF3670NJsoKmeS68bYaY/7nmgW7V1ZWs/Byp3QCGoPttbtcpwph3k8BPxAHtn
pYub5ljLqdj2rB18MfYDQCMjt4BxWou7/wglMVl9qcPSFxdUDPeO8bCSG96mw8KritzZm8Fr1njy
WBn+6Bx7uBaOjFfwQjSG/7rZ+lM88H9arfuthaB2EDWBXQmZ7U/UjiK99uupW58ddiTqj2ocaMJv
9VZ0X5UZVGSBq+qG7cW32x0f1RidRet68Zo6Ww9b41kqO4aOMelnUIroL7DgSoc+vTNv4C7awghp
xgtd9/xKTgBMLgqbR0Q0CSKNLywUMHceHLpJDAWNEoZCKZ9gO3ap0NE9xA6o5F/v45MBGvk7pP3v
U5oxgICMaNjOwkD/99+gjpbehLciQ/VhbnzUhY/v8EaUBpa5ikEWM/f+DkCx99Z/G3Y2E8fFEZzA
jC7ln8BbE7Vh4fWL/0FOFjOEBFYxocB+MT4CHd7OPaTaoJYaebVD7/OintMWyJqAx09sNi61uvc9
yVZK9isCYBNAF+ZHCqS8imAPiIRaWiA9vx5bNuiWoVzqoAVVAN5gfxxZtewPglRv387CtaQ5a3Lk
cCUuOeH2gq3UjlP+6ykHLfLfbn6HywCnsNDq+HdELXBASbuEqiBplFenkcIHto9TbablLX03Ma4H
VLw9bHfRG0CyJhrHoRguoXY6ixv1oN0gB2SNIW6I1tGZGDT18a+0qswLnU7CSyq/7epvMK238bHp
vGb8oilf6Dsxo0e2JUHZhm5Pf9MRcjpq7RK3j0OeLl3kNWZjXTvmaIUJCVxoxeWipjGNOuL2rYzy
dh5pSGZLNbMYZhSZ1zpaDLcU5RHd3Uk8ebVaBYWLxZr0dEJZLbdS8HtImp1VTlO9hhBa620D1sxU
7DmEVoJWKhAlBoihn1FygjSzfdBeZxcvk6gzclGhbCtewSd3K6LlSoYJZpe6Qn2txkXJdlQy4N+9
XaVha5onS2MWdcwM3BfMQ191jXhe3TmrjOeQg3j5sICMUDeGVK3xSOvFn765o+eNzxtmhW1Hc6qz
cvmAQGFdndICdPtxo53VdFEIzg5BQZ9qyhC8WQ1l1G+5TZd8SZgq6/A9nJRGXxefBWmVJBmoowYJ
OFC39k5pQ2nqlk4xWsAnCizUBvPvedA6ilFeLCcYxc2GEiBTmh4Z3scPyIkpzzy0reh7/zxh/JfX
1627VMA14PooPV9rN82K4pjS3J/cR4SFQC7sta0M0e4FOC1F6Hnbqw21DAod0l4RHjFLno6E7Ged
SSMvTrpAcZGsIyRDX5O5Lyb3Y2dMlAfOTA5tpLEmzgZfPvXg0xDPWZ1g8e5qsIn8pd5/aBRFze92
vdO9zd9JMbyhtRja82WJUSFoGmsxDN+P1xK1EP8ELsVq6sgV844gArtRcDuZ43KofFnSFdWXuHTz
0M3uVt3r3r8vU4NI7ehXKFD0Z5iAYTDfoQXpFiGE/3DHpPujcvPqxc+gP23krrVkpIx1YMu+Ydce
cvfKcNLRr6+tYiis+r4sNWnlAUQG7p+HfwJEHHu/JAzga9M+QN5aiyExqViPQdIq2trtRzuj1jAQ
99YhaTcW2UM8goNmZO1gKjhBYqoU+4dw/YC7omEI9zhQ5JK7j/ucyqp3RElsHzGnVhV/dTJXxlPb
+PuWL2aVBX4catUxATADtb2TCseG1/Xvt5rTbGf4hnKPHzhLZMq31blFmaklH+K5WCjq2e6rVS/7
OLciLAndjMkYeRQGQsy5+E6vIASbiTEAmLRYB9bqY4Ya5O5k8AQFdPIXVbb4+zJeRr6hCUAT01pu
gtLfL7ngSfe0RphZfIPDr4Y3VL72CeaNxv7kqXHxszqkcY0Dwgx1jlKwCgbNNcyt5GvjX/czjo4z
vEG4yPmZC/LEe8KiNA2dWCDfzMf3Pign8/Br9qSb3GNv7Of2m6MA+nMwJmbNGP9CA4butqOObEe6
1Y1jFqPx9GuojfeX/3OQ318HUtyubnybBqKPRiA1+7eq8PpiPBWts3LTg70tfFdmk/ebTwCwsy6M
3PcHBdFOMdVAXoMkOVM/gduOyTAdMO8ubKaOUZptFFoyWDihxVUBc0/nEDOWdYcHZo0LzCUm1DYH
kt2fI9j1rCD2tfd7yu0CNGuMbKKnrQtSlR2dbb4/2vfpQX++ZnyQbuUdB9ev95tfvDVnnmYWxR0C
CYEZLU2njl5a/rwZBa0jUDy5sw/v+0TaJqSyQSrazv4pFiYAvM9xfcT2qPLl+6W/D6ixaaRB4652
OuEfDNNtq/JMQO7Dzc1MF+frg4Z5yJp+h1ihdcLzLWaASW+Wt7vcRBTWm/3mxxlY4J0Eo7d/oD3v
f4k5C/irbs19OTSbu1//LsKf6+cJqTnMy9sMGNpTPmAw6lxUcvUtdYUG6j5XilKGyj/9GnIq8COX
s7xjsTgBOr687AtY2qcZsVHPfCZyKwN0QgdDtUVsYtTNl7tlTo2aPkUPt6Wmek/Q/Y5G8juKG+Dx
OF/5WbVOXhkcMXS0l/XSQeZk6S6U6MymietQ1M0cpTIjiwMmNPF6zAwkfxE0uvVtM0z8fwUT5312
TW2BYRvgctW3M5V38goN45t35uRrLziHL0Di0nXb5z7dBW/P3hzyXXBIY15PwaFuOGIbdEqxhZEk
9hxVyycwXiX7DYi7rqouftGJKAXlUPynvAYZ/BUDDTQQLvoyZzhOzs81M3Sw+XnstOXTDe1+rJ3V
M/iBXHsXNG/2W1/CTDJEDs3SijvCSkC6B28zdxiXopTC76yl32cNfIV9ir8D1gNZad5tTfZ+v1h8
2DvkkgnO6wckRPlXUW9Uz0NhVxiDAO5ePcxjKcXwCo86PZN6dicJo+Idjr5ZLmoTx6kFwGefs3TY
+IztnXoBP90BQji4oiJDA0MH2BNxh6prY1UD4XavqILt60kJXUDCyqpAsVU6Xkq15laSyDPMNHv3
wZsKZwdV21NQwcUqaypElB3Wmrv8pAnPUuNSI5w6Frch9GZIKoAD2X58/N49ytLQGNb0gHERGKyj
p3u3lgkgb8sToKOAAn8WGVZANII4q3n4myE27oru5n5sNLgoMGrUxi0m3/tIloq23C2s1AJ4Itl2
k/oPmEdo42kkmCY93GjkeJ/Zb5lfBk7FjECJLOE+jfrWYPP/Bcir6RrwxcBHcWX/7IVrPlhvYqm9
+tbzhn6lY2hTiTd+AA4pl5QSAlrpbiRr+E9w1GvLH0GxC12pD2aGrXEGmm918uVR+8Q2wzfU1+YB
sGkKPBEEH3DRBrVIe5PVyyYmW3TRxOlAV0VZVkdMibo3aI2JWd6UoR3P/JC+TORrmIlL8utO3p/l
0IP1ccF6OTtgFFMotoVfkNOQ/jqzjuh/X7yFbPZXgBxgzNLyJ24UMq7BK2hw7i9Emt/lFWCcd25b
gewESzkjWkxvN7Va/YE25l7s4ar23/yasr+gpIgh8StJHOB93rdTI4vHBZ1SP7Ls0QzuJyRlNYK4
ZguUUaxbGtrnXdSWN2XGtveC5G5iMIBHk+wWAC+Z3wIN2/oW3sp+5dVPFOSuusR73DHkSKNcxsN+
z9jaokRoEDAQJfqH6n3DAuWxf/IQWDsZyaiHHYIrR28UImmyZuhQKgNOazyhcr1XFZSGxTlfFna2
h3G5WPgOH+FhPmP6ueAMvMuY17+wmr2900wT+mH7nPTTDXGwyM0ltaZDXtY7nPZ9QOAB7ZtehaIY
nyukZZRXue3UiCr/dXr1e7VEUJBjf2AGUwWnbvJvtKJcwSGDr2Q/5V3ncdV+li2sBo3g9+1giH0F
1e8lm7kY9mv/66/fizH/ktjuX091iM48SkNYnfzJSAFE2Bla+oD637fGEkzvPv7gb+q/UV38A5LP
ajKBwfFdgPv5v7en9f/CFkdEeqAlYrX/nCNmtXTImvapEHeIIOwzPvTy/aFORckTRsRGsE5+bY5/
fdu/lxBcEwle/lASQ1QEcULH/v1a0tmxIbqU2dNexfI+F661x+NUlH3nsHWEzn83zv/+hQDkKRwg
QGBDwwj/AO9DqjKtujHTx/c2a1Zx4p/RlWft/VrZf32Df0iv7HcIywXdYGBkqP9SA/z9Dpe6RDJH
1d7jrx1Dg4piKa1AlVz3uAiJDHjZY8P8MGnQS0kztft+/pNUgB+z4Dz6myv6faZzRaRS+OlAjQ2R
R4Cq+fsVrZhaan91EHZ6X1SauI41vkx0HoZjEcwFj4Di4MrKDB0OB0ILI98vhBL1MG3xPJDZH10w
iy5HOQDrFXB8P/BySpqpdVsgdOAMsX7nM/bv2+xf38Sfj5EHB5XNdB3X+ykf+seocu4Oyl6M+TaX
1b4zbT8DoV667fSwGkiR/4142//p+1xEhMz9P8/7U/rIX4hGkHyZbn8de0uWg1YxUbGkETDKIvsb
EYs/vw9ylBVQWWTjZqn+23bgAKazWkStOG72Y4kgeX8aflWzLlo57Pv4zwH9jwQbTt+7XcRA/qnC
8Jtyw4eu4c9fvuT/JzkHh5r0/13NIZpwtPv2v/7rX3Uc9ne8yzg45j8QL+MP02L3DXHY1N9VHOzw
H8wT6GaI1HCcuB772i8VB8P+B/ZO+0TC8Y+NmLjsv5UcDPGPn/Q01LpRehekO/+RlAPqgizl/zlV
sBDwuTAcRdns+DbKhr8v9XKcIKM7/Qs4GPNBDu6hoUMXVWgUXS507fK1Fpe5p0BXWl00QI8LTnTO
YsdejpOqDp77NDvQzIBBB1WiQBCDXF/pZPKG2aa/8qi2p35djubYXHZ4DKj0upvmKfKWzHp1skvH
frSML7XyLmzaqM7oqWSaZuOls771s5Wo7WqwL1pKka58M4bxinZldSZSqxPfGoe4K02F4z2QXktB
SMQN0KOo5yG7QPcOkQo8B9CVrQKnK5OJ4Dgewxyc4F1ZO+GBGuW5FqjzoTnrgdANxkd3eywcLLN7
L3uiOB3t+H1sL8DSI5NghLFLqEn6DRQb7V9SaLljkTcRjSXZVzGf0hEFHjUBM2kSX9JScs2rAeBz
On+e/XlMSGO22AiNJPeyb12zl33KGy1ucMyK2/HsAEQYM9MGWVxn8eZMl3LedXGnQ5m71A6yJNdw
/tCpw8/hqAtKgEjUmPZ60OqH0eVJ0PyYctD7VFS68TkIv+WORy99AHq9hY+zsLDPGEzaBWAnsPgA
hjXdkLU8b4vnXTjUHSN8A2g7gNUMoWS4ooBgRzFRUjmyvKRx6d5WfvlS6uE4FBLtvPIiWANQJyuw
VMP2hxuzgPhQlNml0UAS+4KSx0fPA0mA8sSnrXkDB5MY/o0Ou/OsK+fg9PhlEce+pdPWnmqzmK6o
8MvbaYNW0Lovk0WS68Hawmgld7GZdJs4z1zzwwBmiXrci9XWiVW49iF3X71iO3VS3zZwxrJI+PJy
dWnrqi0/FcFV21kFg3+uMyxq68y9WtCPL6Khdm6cWRzWWR+FFsliLYd8G646C+m6cvo+pDUzuhsv
F68F+d2fSbgSyug/rBKzmaA5Cbwf0qk4WnSEo15YY2y4yxJlG5CJNLhBveRSV2tE/EQcWwlYlaNx
MvwJPpJfxqGZnawZm+V1SFQbXPiTeeApx6XRo2Ouk2VcIkBliQ7KZKseMJrAQSZco4XGfRDQGOyD
gy2KuxRULSSTYwNJAl2Q2AyeREEpZ9R2nI1hYsgbeP1nU6PnFrgXcER3DM1lMYu4dCDUUfeQX2X3
QfqH3Hyh2xZB8UNKsT4g3BXeW6Fszy4w/MrZQBcbV/DhIiA80A8+Lz1ojvZhcvuznSvmKdU07fV3
qBc3UZuvFwhiPk6Le7I2Gti9FbvmGDkC01CwrTTgzUfdvaaFcQmsCFAmPBtwrSG6C0cwaKUaecUU
QW68kuUCVuKHsb0W5kdbW8Ap0uFBN1XSdzm4pkkfbeO6Xc7KfaxklsdNI6ajmh4sWHqm2RxtdbkI
DcKXkpJ86Fj8xUxG7pXtdbk0FwXMn9S/s+fsUHhpPNkZLDUL3HL1pnzyGU39NQXbbyOhO+Ys99I7
O/0Y9ZVx31WfvNz+QdU8rkljpvnDkhYf050GFGwts+qt9TXQEaaI0yWjWkC1v6m+iVs8wJqcleYi
d/fTQsh+bjRtdpZ5b1o7aDpetu+p8aOtumjG16d3H2fPPsFFKsuULeJ2plR9tTkWMuk1UxskpJW9
WSsY1Fo+d54LGxwooWsA43BVtJWXMCFjUJxAX9b8MhD6Hsp3nDJdkJbvIiNvIaXm5cUsxLFe9ZwQ
hCzHPGUD3NJoWii1zgxN9aC21zD4EkIj0poRzttjh/sO8w6JHXM+DWSBXDzd0dgYqjT2m/kHhaPL
LTCut+XJzPHfPJkg9h6E03+AMZHk2fipF2gcZsYFKlSY+TWtB41rYI/P0Ou4DqxRJDZ+jiMksFtq
1QNpZlG/STe/N+xdSzwc7v0m/DyzaotWPZgWXBAaHp8kZ82ODP086qKMjTa0rgnuD8OcnUKYaJG3
p7Oqy+/Amj/YI0w70sGVGyuu4Obfjmmzfg5LMzYH64xCyo3ePIj3o3fsVTHfdl0/R1any8vKno6U
SMyLAdw/pf+2ilDPfhyanE7TCJ5WmX59HjTyKHEpZ/faAdv56o2FPGVAdJ6dFthywSFreob8DtbX
fiXFpry2eDKaPSlit7OrjyMWjJFo+ssUMHeStWmCRL84QNhIT1I36JqG1lF084UYgq9gjbIrAyr9
GTJBH9NrwYmnnKbLeueepC7shWDcKKEH7ERd4c5Joehj5nPwmkNRK3IN4icsXqSG5GFx+Ie+fnDr
kBWZ39Bex9QrxfjczMqoy/wWTuZLuDJ2owC46GWnCnQNbmb6XG92Au38tcX6ro0Ge+mPi0Lgu/8h
TFRs/c5s36wBwluGfcYWBd5kYaQRllvMxNqiqjMz1lNuPdtuelnN09Uq8osl3F7VOCbptnwtVBUk
3IE42phvrK53DukFWiooEtnuWfvUJENbHNCgpAWN+Ujsqbo4Zjk4yyF/Bd78sXPt197uD0BSICC2
8xmri/umH4+gdF8hN53yccwTcDFjQkIXHDPkq7rsbgGICRj2JP1tP16i3tyYVO6g81gYxkVT1FFe
KgazMNQFug00OacrtXjBj4aK9FXdtzIxO9W+9KkRHNc1XdCUkc7BmnAsjncQCOeqKmCFwg9QD7Sz
+qShunpX+5RHjlWRu0ViqnT6APQnxzSryD57KNgChGrH0aI5hF0SVSQgPR1RQ29nsEP7lU27L3wN
Hn/1Y2/q7Xs0HgiIKHXfgFD1T6NYxUMwAmWO+iWfXtLeE/nZg7D4AIqdvql0Sg7/FZ8UquWFiivd
nqptwInKrtF8ZQsFbIfiS1q2UWp04aVv4KXEkwCAGE2yQm9uYB1FTW74V6xqeVcBr/mELQ0iG7JR
16KxloktTLqfWzPv/KQOtuIthCR8BFwwfeyYDJTWlDLhmaVWdpzCHv1fYF/+ZTCr+lpMwidWrNSZ
PdE90ANYj9VGeyJSts8pWq0neqjblXKy7MHWHBzKWtsbQ+2Mb/F1DD9Uvr5yCS9eAKevZ+q5/XGt
QNx1uefAYk/1kyHz5ZPg6m+BEVdgxFMHUGfoHwIpvYduW4ObUC7dA5eSnotyefTrdE6QymGXKseX
aoUaV4Y1Ss7NBI2HC9i+TtqGDW755z516yRsgvSew9g8wmiRMISclHjQvIKTYNxOVte+tYXZvuR+
1127WnksvdKO0E/l+9ptzRAc6acmdvKDI8r8WfqFvi764QTaPalD51AZdXNEGhksLXJflyZt+sRw
q+esHl9hT6WnMM08liTlx3I8SKxVPvv91l1mNZzdnTT2wdiq7gt2M+5LISTN+a7SF9IkUq7peycp
vttHew28Z1ho+dHQnX0Reug5DwM2tjwuYqs1MPIj5f6HsLRAawVTeiPGYbrqnLl8FLX3tejSy7FV
r3oGEhY8bIP8lGcfhm7TBzOdK1D//RkNL9htm+VfpK4+p1ma36k0rA5Czx+QmAJjOcqJNRrm12IR
HwylEGODd2KkmgQoDYrYgr1Jdl18HzRJQ1usoKIq/9oecBHvlhhq7c/Y8MKvGFyaB/K6oDC91cVX
6HQ9Ebr30Zr8l3I2QS8v6jiX7n0qtLz0ZnFdVj9oXAbYIhePOBqqe7PkJE7LAlpAYVQHYG+vrmG/
0pAntC2z8kpBy86gpJGPhBRlEGEws6sV0S4M8vQDNcPXdlb3ypHyUkmckfKBdiKOPKdwkJiMi0/d
nrfYJCm4PV7SBxh3ckrsebq6mb2FNCRsSZhCseBn4jNRvPAykH79xGZKUDxa2xFjFCCry+QeR8N+
ASw03jSFsM9K5WF574eyTzbm7Xda60Pi5Gl6HmnKH6CFAL1Ez6U4Gm4HhACdyiIaQf7ConLlzhWc
bquiKE/U7csuom5csTKaMMFFCO2+0Qfw3dF8iuhxYtzm5TMEtXC2Do0qNvKooLGv1011NmMiYbvp
xYBW2XcmnOZCJ3rs8jepBkbbyS/71ZDyWs11EW2tyFBu0OMFJLl0OvZgKYorTy6R2C5cp98+GuZW
HQZjPtEW+l6a/WmcBj+BVaIiuFufSIqxe96WL1lXz7E2svBdcOs/Krj8pULm/4val7uY3l9US7r2
SzF+/9diCUro/6yWGF7wDwRZd/cZH6Ez92fh471csv9K2JS+LXIUIH7Ayf67XmLt9RKO6xB0Kj5B
2N/9d7mEX5ngz5DlBQzlObz5PxK+/B1bhssTcLbd8Zr0KURJ5U9p7m5lBSEbYyV9o6zX3Ku72K/E
Kvd93rgOKXfepVvVEAhtMSpiwws1IfOJhgiqYoUXXEFbQBPA3D6mGpb6OOBZHZuWTL920kQCAIqC
bg4Ax+3TOK/yYmCu+/E0ZXD+AaaFn6q6DW7+N3Nnuts4kqztWzk3wAH35S9J7Zb3qnL5D1Fbc993
Xv156G5gLFojwfPhA04PpttVkhXKZGZkZMQb7+unqv5HCH3ULjxoRXbDILNvBuofx37U9fVICGeP
bUoXmjlHtH3ee9+NWpqe3j25+79zRO9pQGdo5rvM0dtkzMoHMOlC6EeO6zRzhNgmpVFPlty6K71V
aHCpSWDzWhGylO4A3GlX06q4AjH3j+T6pzbGf8wgnqQi77o/APyrP/8Dv2z9PxRpf/9oaEFa5ib/
D24kSZQg5Z2LD/95N93/EJJQ+BWEP/Ba7ftN9e/f/jsPaVj/0mUKGtC7w1JIlR969783Fq9gyWRL
8W9Uo2cM8D95SEX5lzLTycJDC5bSfE8oq0BBK9Pcy+ex5wwNlY1PEMr+naz+91qiO02leINw9IJ1
3pJHQO2ZEG3zXA0hCrA6OBVhRh3hiXmlZ8GD+YuEnSb06VYERLWRlSgAphCKB1qFAWvlLWwisWmG
P8iu5Xtg6/5XDYzn3p+Sl6ivX4e2rG+L3hAOKHY96xUdAXRdpuwXel+0gDNN9orC4UJaOBJ1xQ1a
g/sgSIzHQBkEyUUQUSOlZN7N7fo3idXEX0FwqrQUEGS7KMtDoMGXP5ZZ8ur5rQmpulKDbCjmsrag
utQnniTthwyXGpfykcJnWHtIC6tOJtPgKEHxceRynR9hHB1R0/QQqq3Gcr728i1H3r3VaqH/pcEN
/xTQsiXY3O39m3mrv/qiLu/9eDJWRYnQTi5Oug3jbnrTgFb13UxJQleJvfyPEqn5FroHf4sM8dxz
SlvYJHveupp0/5lKgvGVzh3d7mcWEOhuqj1M5tI280PlocxHZVWDHl0nCf28lAUNFxZdxbctkR/p
6q1tUDmSoxPVPemVCd7Ba8rJljMkoyDI9W97P4vp/VK7HcIcgDr6AsoVhZYzO2JtcS0yxRLmkGrO
teY5eWLktDWrVja0HTQIllMiO3ZFVhxpws/u4abLtl6owTKUxI24DvS43SjoGR/VRpdBmoiAXUF2
f2sJxZxc8IxHPQqsuxFu8ZsMuMuXkW7xfZVrrRMEZYWOW5rcTUUe31pDqZBCVvObmQyWlgup41pC
S5cNao6Udh7Avl5Y0OlGHWTDukDqSLbwvhrN3ao50XsAUaewigOqMaTeRC7sXIjMQfmSCjjD2jLH
r32nRD/9oCqOiNo9mGlBMrkifgmt0LwzKlLAddR4G4/LyJbms8L1xvoP+Iv4tlWDjA5Wud++uY3/
Dw71fG3n/6D/nOvE/9lz2tWPOkzee8z5/f9Qb8smRRvkX9/00IHu65xs/0QhhvIv6vCEFEAAZlap
+aV/vKX2L1kHH0H0YRAcSIpOURU+tJl+W8CTEtDgYUUIsyFzsj5VtFlU/nTYTd88Obj6OaKxFk5T
EaBdlH14tEqtSRRngqm42tA5jCKbP2lRs343M2fO+Y/mEL8yJUzJCqDytz6Hd2CAQqD1D8HxgbJH
PWq/hySWJm7zpGvVpxnKMf26bO8U50C1Flpk6qgmM4zEsDbP43vwgUi+DNhTOVBSFrPHhsPpuQz1
aHPFylsjwL/PHM2guC8anG9EmdRr6WI9tcNfSYIUSA+H3d36buuu17a9PhzXa9ddHx3+fHT5t+s6
9paf3ONhvbN3vOd45I971+W1rbvntdWeH3n3ere7c7e8euSXd7zVcXZ82npj85F8/PyWdc7v757X
d7sdn2bzcfZqfnm9WzuvvIWvYDvz3/Azf1jZtrN1ttjlvXzi/eaOjz+4Lh/1yt/sVvZqxSe+uEd7
t3u2dyuH31mtVs7KcZz5bSt+n8+bP8y54YcjI+EbPc7mN1tn/3W1n9+62u/slXPruPzMqLebnME7
fLv1anvjOOvdcT1/Ub7bht98dH7wqVveur992m6f5mlioubfdo/H1J7NPjn89eVHJi9WxvKJLQUK
04iuJDGSHo7ru9fd+plBrZwfznbvPF2x9EbQeGFtLLdYU1eJDCb1Ye0+vPy88+07e/X91hHtK3aU
GUhxyQ5O6P1ahyaggBEbOzyil93jI8/ZYb55JNvD0T04zjWBptk3XDI4l4PfbWZPapArxuDRfX1m
tfCcLj8j/NwVC/NDfGehlmkV7kIsPBzWh3lBr49v/+O/d69r9sYda/X4ely/Hu9Km41zfH3lWdo3
GxbW7nGz22w2q83mxr5lhe2dw5bl/P3m5m053tjO7Zbnzc5jW7jOw8Gx2Z+r/YNzOLD69tu/D0bu
COelDq4uhNk5vhuNKnZ0TTBf7ov7zL5hxq6tam3hXz+s6nlC35mY8OSZhonD+vXOX7Et2e5384Zn
2h75Z2dv+Gne1b7NCPd/bQunt/9yt9vtX7398HRtiWgL9M+HL7RwwGljKhG1ige81PPd2vlruwvt
9WY9T/pxjY9zn46zm+TB8CBWNj7Qmf/o3q2f3efd49F9yfFtG/vl8HPNBzCUu429eb7vmD4XL/K4
27DuVnvWeWGvbn9E9v6JR+26su0+sCBeLfvL6hZPsnbtrbt6wA/tj7ODubxU34SZL+2F+YL7buIp
4g90uvNsj9uj/YLP7Wy+9/fN2n782zMzPJzowXEPa77ECr97+RuQhMDEpa+wOIMmY+xH2pge1i+4
9yOzcJz92vHJvXOdw26Ht96+sltw1nh8TonNalXiXtdr5pyjZzufAu4LD2f96u7u7nDYrJu7R9+2
v7GK1jwTTonVnl34gtfe22++bLfZ3e0e/+x8+8/j/KE/n+9eQ/t5sn/69g5nhx+6e+SPf/6wGvH5
W+f2CR/Lfx+2T6un7V8OLn/7ZD9zigy27dsbtuq3m9vbb7f77erLbr/9/fTASeE8cBw4q9WTa/+4
4SDaPhzcJ7aovdrvb/DZ+y1T7zKrb9PMyP9iujlcscjZsj1yLh8PznZ1y1Z/e+PXJ/56dgpP7uHh
5YWF6Py+8kQuey86S0/XhOl7XJA4YjglD/yftbs5uhx5bH3bcfd/H3LOlXWADsvFdSAv78FxZxhd
jllsMh3HO/Y/W222Op/epc0usn/OZz3ukn2xs3kj3mH9OJ/KPGgePD898gs7+5aAYM1P8+/udptb
/rt9YtLcvfPwFtgwrev51GRH3bJzd2/hwna/Z0POS309r8G79exOA3vLEmL68dZrF398mB+ju305
Eum42zuX37n8AObT4d8bAgAt8awpo5JLumJOA86vv9uT3TRZvthmtW3KQueOTdE5gKqa1WUrp0/5
Hyu0hyIYQzJPXgrY5F5dwCCf1raXRdYKokgN8pghefWHqXTD2BKu4Gk/jkojyQLci1ozBBfG4tRN
4LKHoM2sAJNZKlWLnlo6BFT25VGds0LDjGEADAS4uuylluBEi6DErGy69ORvYlimOzroJveylY9z
p1GY1mjMedMEW4bNVZmI8FzCszfEakClwYLv1Y4rTSOZbo2Q2UoUPJ8v2zw9IufnBfQVLVBThGuB
cH0RJlnwiRRpN1a0eGfyHgYWze3qODqKralfGd4ZU3Myk+ZZDWEYfbk0aNKiT7eldElSH9Iofcg3
dWvSjhClyRWVujMzSfZDRWgBiC3Q/YXz1wo9MwV4jEkR1NEOJLW+1bm+3ai5Yt1RtzCuBDNn1sd7
e8bCt9FsPuV6hz3Um6Zim0peIdDtqYdX7JybQk2m5UiDHZrb8+JchYtoGsNco3abkMGmW0OELCWm
8/GVTvjyirFzk6jNotpkL2nIMefX3zkMq6x0s45ImPk02bktVE23gQ50B76B0aWypV5xUGcHBzAa
unqD7Le+2Mqd2npmE5JWl2h/sDUrklchNWTbDyn2f3rVAyNGo5zdLHFfXdzzJVhrYmEgMzZWSMM1
cqLf1tEEHzBinVc22GnI97bBTkwtNhg8YUVVUxa0NQBaARXADSXx8qsBwcFNr8bl18psXy6P7txq
fD+6DxMZCkMPe5stBSKsKZWnrUNoF69s57NWJCTL6GUADL5cizW0adUkBCC0Qqu9h1gD4A+N0Xf/
xVhY7GxmuNONJV6epCYwC8soabVNAUwOub4Ou1y/krI4t9T1OUuui1SzoHI7XeqVZYQVHcD0cFWW
otPomcT7RE+9v9KiDp4t/FVzZXOdW+xMHe4QyQAdBoRTi9BLJlWoQ+bUkC/bJF37nXaBn3IpG6vP
T6ABnBmuDFwuNCenhihgB34PSZMdeALtwmltumoiNVc2lHR6+52XOUkdhBmQRNPng2ThcQPBDNsE
chO7VCrFrjOlB88WRKuiKBDz7XMF3K+28Tza6GkX7+lq6LLWnkS0iT87XqRYVZ3GN1p55qDndLxA
G7lYdpwy0tz48UCiPKh3gdKm9ZUnKM3b6DSgwtJMhUHZh76hZegBeyFgqSGvQCcHMUQPcrcuSxin
8646+row7Ku6yFdVnEu2gn1ngI4HbSTwL421a0HgXAmFPnoai8OVHUkBFfi6stj2/Uh8JMCYCDrK
hC6892c4q9z0sDNATIXMVlh1AFfaBq7yz845linaInsxiyEuwyOorwfI7DgpIKY2nQo00AywvsY/
cnZ876wsltjYFdbklzhtrnUdkteJ7PSlJ2xSQIij9R1d3/LTLo5x8YCZON2QQPOfriWTxkWFiLKE
LccEeWwNqtOpwMwuz95H54MVmHZpWUAcB1WtUysZOtBxbTSlHfuW/pibCJYrcR0B3kyinw3yVOvL
9s7NI0tWJ2rW2CdLj+DFNB6+qXDoUa9C9obSw0H2RN8xTaCXcjeizwxBL9D6/ze7i3FCpw9vUK6W
dkIB7hD1eb4r4CY40uZG84GpqWh/IxVw2ei5yZ2jTfqVCOChrzmd3KEw0zKpMiY3lLSXRmiHdiVb
XbTpER4roEYRmm+XLc6feOoWgFKgK4cKDJE1zSanFlvF7zOt9ku782rqXCVVMCWNEJ5Ge+aKC/p4
BBNKE8HosPKIuqYtdgRsmohs6zCwjn2brER6iEF8ap8Ppi1IlghICAQhlnzT83oXB8JJSBWWcrIt
GEW/UZDYhdHReBDLWIOiT7yyOs+N6b21efW+s0bTM0AhHW8FNQ74NSWEsBLRm2oar6wM8+Nzoh+Z
HiBWh0pZaX79nSH2cZgEMFfSWSrW+8AU0k2epSIlUs1cFYYOyLwXwM6lpJH6z28FhOCpVhFfcyFX
FoM04sGc4obTfxIa6ykpNflOQgYC4KhW7vJKh7SnCLxr4shnVqZF3oUTgsZx1s3igOBOojeK1BOK
SrD3FAoQ0QIuRDsUUSy/vAnO+Bjr7a4sEchbHI+nk2sWdOCrfkFAFeTdQYeUZJdCWbuHfUSGYseA
KhAeuvbKtJ55pKQ4yDsQiMwtuouzvwqg+2garEKEIft2AkUKPK15vddypb0d1DyCmNeqnTLs/tFc
/o/p7A/Ldj50dQBUNHxxZLxlft+tJs2D6Kws8Sh+RMuOLKIBQS6muyI2/eEJYoXjFZwUjbtEqgvf
UnmDUkHDVEDqh5qGXUM15nLFTbZKYWRXui7PjQjvQvgJwxgtqwtbsRqqoVY0hR1b2VDYZStMr50g
J8aVpXJ2TPBU8MjIDKBWeLpUwikqILVsob6X4tGtoe89QJqV7sqhvcaJd86UwfoXFZq8aQtemEIl
IcvzNMVUCbKCtIeA1Mv4PUAI9bOeeQaxUUymk5QmRAkQz4lzKVMzCAe5KOxKFQHw0otDh0tQri7v
sjOPaD5mOBqZPNFYysfXvhFY5dwTlqA8ZyP+RQMenW9XHtA5Kyxt1gA2THlZsWMXSaafeJAgxCM9
iLol/OxaaFavbN4zD0chQ6lBD4mDIn49nTJDTssAsQlQfGXrrZu4qemH6iKHdMiVOszZAb2zNL/+
bq+imFV60xgVdNp3X00jo6sXpNKVc+xD4GERcHCbxPfhcynvnxqRUKFIc0nIbbQIxJsyGkp0Zvp8
Z/mInwCOHYbN5cUwt66eBh6zRTpN6TBXJawuVvc0C5v1JRZV32ICSylwhwx0kGd1QGgCzQu22UD7
FYJa1iYTS/kvYRT2dG1D/6308ePlr3NuknmQs8QkuVngFKfj97MkbU2PVWMghuYKcLOvSA/8+bwR
gwZf6KG5eZKHODWil/0U1gVd4ENYySFskxH9g7VoFfqVPXDuaRooxOLg0fwGjXJqyFPjTFRGFmcW
ZYMDHa1ui72wlmAoz6BcvmLt3NyZoCRoxVDfuBlOrSE1qiMXlSPQ0WjeIe7GclfgQd3PTx6YXuh4
QIbjDxc+CoXsCo0IvGFUpxWtwwEURJoSXknFnhkL08YFCm/Ig1rOXAxTTmyFwRyjGsEt3Gkq1M9a
8Nk0EdgfkewDboN7jbkkejCnTmiEee3HoZIe03GQ3cLLrtGUfMxyzGbABsEoQVKZ3rrTB5PqE6wL
8G3S3+WFN8JoKmupTPZ5r1m2Lna3Zq89FoII005geAdy3XvdKoorZ8uH2IovIdEOCoKHTAtd5qdf
YirF1mp8tGImvZOlVTPA3HKvDprY3Wht3yvOQPNPuKs6wNZXFuaZbUBsDg5LVpAZ/xDW0Qaticgh
5ghRRCi1BaI+un0R3iA4gOxA7fHvT69RDh6Z/LOigFpantitbAwppP34tCAI7b5WqrWRTtd2wsej
R+KRkh1jBQG7Xl4FyDf7KGvxWPVgVoo0jXw3ZpOxozk3WF0e0McZxBR8vAr3bgOigfn1d2cPvlIX
K40ZzGMtFFzgktCOo0IvfQGUqf0OegQfr+zz2e+fXEghy2XnzVlG3BeECacmA5pBBr9EMqzIUgGq
8lL7Wrb99LNsDXpgaGX5SQpkOBSBkm+RJa5fL4/443KVFJIn0EUDPIPbZ3EQpFkp0urf5jDfVb6b
6MbvpDJegQzrNsoHqT33j122+NHlzBa5sFJJI8M6M0O8n+OaHtRQpmPczgSZC2vZtlu2SnblSc7u
cTGtKjSxnHCsT86ehfuUowYEXI50TxUJ1eSYWRi+lNOISBiCDOp9CcE+HW5mQL7ISJL62hlxZs1q
MwnvHP+ROVpiB6upMOKM0rYtID2z1vx4bBzLk4LnvK6U6MqMnnF8lEm4JsPORA6F+8DplEKuGat9
I7Lx9foevxg/w+sfu51aJZKr1oH2FCswI9t069XNGvizh7JTXZdfgkrNiiuR4pmZpxYLPtMktJ4B
o6dfRk7qpprgz7XjMmC70p34s9eJ5ZEPs+xk9OJjbX6VSj/49FHGJFBCJ2sGVvODcLmISJ5WFqxk
bVTpT0EdS5k29EuF9ZXpPvdsuXSBP1W4Skrq/Po7J5FC/eCBOs1txGG8L91I4+CKHkbv0MD+aFyJ
G88Zs+buH0i8YHZ+A1C8M9ao8iwSQ/v7RFZ9X0h5e9tnhuB2et4/X96YZ5yfPpsQKSYaFPqU03FJ
NL+ORsa4DKQYf0f0YX4xG4R74ixJthHouW+X7Z0Z2txeMUeHVLiBCZzaS1QhTNsxx6/nhukKAcXL
qppb0/idzz8yWn6oW85DI1O88DmhnhZ+3dAtZI1qBT/G0MK+oE2ZspMA62fu5YGd8am0kzAwvJw4
JxtPB4a4np74rZDZUppCzJIHNf1yJUU/FFNr+XczVp24KTlrrtycztkl1YhJ5Q1Isth5ECVLiazQ
hC71aEnZQxuqt/JIkbHKwuALOgD5jdkFwpXg7sxjBJxACIDGKyk7cbEdYHdR00bwcXUNGQIvY5cX
cUmDmFHrV1zLmRVq4uc0QNlkjAGkn07spPSt0fWwRnv1NDmzrPZm1DsTrWEPYYTMF64kWc4NjSv1
XDohV8xl8dRe2Rt+OZgWqmW1qu+QeZIh+NPyx8lEJfDymplX4OK8gqNIoc5A0x5zuTiH4R2VGx+J
YbQgw+RWrUgdRaoWrP8LK5y7mqxRCaST5XRAqMfEqa7hTUqIBFcIrpgH9LD6T+fBIOjSyUaYJHBp
l5qvwu98Fu3gJEnHAiuJNhgOKPRkhIKempo7wrlWXnGR51YF2an5HkNQgaLDqTmR5h/InPBbtDM/
dc30kOZlb+vEUzZK2OWVB3XOGvm9GT5Fiph73ak1uApoJyrY3DQr+fssRE2hjn1jB2NlcZj6qb0y
ujMLA49MFtoSDWxqCy8ZG0gbDDQE2H1XIOk1QfHeuX4uedeiiDOLHRNzUoz8rCpaCx85wN8TNCH7
eKD5MnWRqmlhVcvNEN4Gr3q6vBDPzCKTSFmSKrtlUZo+nUUPqqGMziIECq1Ay1y+TvkLciuaz725
aY6svxp83jtyYpMpJSYh5F4e2xOCMEMwID4RdaHnxILvqkjPk6XVhJWKoKM9DFLvXh7muTklqNbm
9POcZ5qn4d1OCBq4jBAVIMaskz2amDFswgoqRKp8Lbl+zdJ8NryzpBdAwkAEZXbRQsqyw1U3ySob
YxrBwhhVuSsDO3PU0B3JXX6OTThTFgNLm8pMgholyWaYGhTrNOF+0j1r5u0oV8JgjXujDL1vl2fz
rFF9ditsB25LC6NVaiGpacLKUvdMYggM5Es66l8CPavWol4qa1Sx1Cs2z1zPcPxE1WBTgSyo83d6
N6+1Ce1+pEARwE0J9eog21vFkHwbvSD6ladK+qqlYuVqgljt5H5Irzibj7H0XBHChRJR03O13Pwi
qrQDvYzoMUH5+9DKGTpaQeX/ELyyPdK66a1qr6yPyHZdOfnm/Xd6HM3LlZ1CHE1CYXkcZY1qhah9
QFsiAxqinIE8ghLJD5cf6EcvwK3TIA8JpIxU+fJ87QyI8EM5IGHjtcGrPwVd4DY5UrRrFeWM16bV
/B+XLX6c0PmeS0oN5kGZkuzC7wRNKgQw8kG30IRpb5dhpt1b7TSLX1FSWSPEqdlG5otQrxUeqref
t/4WxUtzdzFx9uli6oRcDCWVMFQsUGNyYYOx4I/ScuRerT4JJZteV9SYiwFphC3JYunPZfsfnQTE
pixkTsk3MoHFBtKpRhAm4yTkIVaQCVF+xIXab5ClMdeftkSKlMwQZZy3BPvpSLk7yNaUcEpCmm5A
ZgwD0giZOfX8td5pY3BlYj/uUpSjuEYQF/JMSSucmqsjIUZUpeY4kZPyNweIG/dR7EqxRwauyfKN
j4bid7qhi000KurXy4P9uFmwTirdJPg2JBJip9abFkaltsY6qLHoIBW6aGtIO316S85WUI0i8OV0
XvKsskNQerB6IsResPbRqN525iDs/ouhmMhSAdamgXeJqanB+Qkg0pjIfiruAaR7IwVosbuGAzuz
80luy6QqaaWfyVxPp4zaqZb2WQvPpKhqKKvT5ojqs78D6zfsTbMRPh2SAjaDUJQaGV2kH9BgtS8j
0TA/IkGIlFXSoQagkfdapf6g3l+ewnNrEdQlFcY5YQkm/XRoaRSK3LegKDOMvt6JER3vJBNSVx77
ZFdA1b4vqbU/aFVUfKcHrriyFc54OMI4ppSsE2D4JS5YS2LUm0WCb+j6BNkuySjeqyak4LY4GNWz
LCPkNNNbls9q6I/VlcF/PKKJsGhfpdhDBlxfoqVyYSpkjfSLDeGh+J2HEcImJ7MZnTbwkxqYYxw/
ormq/RcOB8NgC2bWWIUq8umsI3iAME3HJQDNrxoaSlPbdeYUvEhGG1+JXRfbnZ1ngeaZ1URFfDiR
3akprwuy1FJHKMf6WnMlM6k3Ut5FVzzoMqn3jxkTfyZCXMGl/tRMxgGFBIESuhE1isZKWrfz6bDP
RXiZSr0Wb6knZnuke+69wRvWJdXOB69tPrmcP3yNhXNTC7FvCG5DN6xm9gjNqDYEhv0mN1IFUusJ
qWClsdnNJN4AMq4ub6bFifVmHXAfaBWJTCoZnNNJqPIwDyOjDV3T99u9Vuoj6kFtt87D7lqZ4dxj
fW9q3tfvIj19UoxRS7vQbS0rXDVKYrryUOdXHuvC8b0N6I2gG7VD8qNLknWhC2KEP6PA9UII9aAa
q1XPqeGQhQN3RHT6yUBG7ZPR3GwUFD1VPvrL5178xSwqo1pWWm6h3+0F/rEZYG/IWMFXgtUzQ4Ol
nsMD6Az/LEPllkYR+PsI4awBrqBDKyFksW2U1JC3tOrX9P8YBR7/8gJZOJy3oc36ANQvsM1l5PSp
5Z6BTO+IdnA6iBHUZVHRhhN6aHUvQdg7GIPlNGbQ9Ru/Lam2Xzb+YclQz2ftz0TXOuNewt+rrjFU
wcvgpSwbfytWHmzvgF6vWFl4dFUniy7KhFE8wFlXcZEBaJOQ5pVclhw/HP3OGZUkv4vKwVoJ+iCs
6pHTOs2KbK3Ik3/FnX/Yfpg2KT6DhZMppyx1MpFmRpI7ShVHEvNAupe1oiu/QpAJwYsNvqVurlSj
ztljX3DmE8sBVV/swWBSE9kTCtkZY7Wz0bSDoC2SE0drp8q9/OzOmCJ3b5HCB9zEPlx48YJurioG
TuN43DpWXplNLqIkGi6trK48wEVEMD9AUBCU2Pm/gUrhYo1GsV5C4wgb8ViL+SHwsmIjeJAYy4Lh
PzYdNX6vbyMnSgflple0/spD/LAvZ/OURgjqQO6wUk+3iCxYFjFwIDssUnMjTI1sq3pFYloUFOKD
XHy4PLMfd4VChMW0sniIF996f9850gIlQy/ycGtyEqtbqLu6FUrXzZVJ/TiqEyvyYlcgp2DBrKt4
DhV9w/FN1PbQ7iLwCKyHrlO0K37mnDmyszMwmyYKxnc6iRqizkVo6r6LExOzaF2o1RgGaIwmStLa
ZqaOcrYaIVRV15+fTYBDpAEI/Ul8L7cEqUbw+7KAamiufw9iyph5/Uk4EA8JphOOBjI6VIDY8aej
S5AHCuDHVZ2R4Xy3xDyDZDMrrmTgPi4Mmh9ElHfBtxvE4os5jKAU8PvIilxZpuqjmXBVInEo7T47
YViZc0SURElMLVNTdY6cVmEKkTv2k7jxc7NZh2J9bT18dB+oawGgAgpHS6i0VIohVe+NSgkzudCN
uR0EIsdbj0Dl4FGsvzygD0fcjGgipoLlz6BRaHnEVfD/inDLx25Jm9ivKW7TZ03zoaGPtMGtzVzY
+yRRr6z3c+MDCaFQvwUWQNvr6YqoJibYL5nFKAxKSsbA2GsEGhEmlforO/mcKXYU5wv3lZl17dSU
lgRdSNvXLG2tNHdFkKdO3pnSdxWA4ac309y5BwaJjPqc1lusc3Eqw7FAaMwteoQCkJX7q1Lgtv/s
82I9UI4A8z8fm0t/WysSrEF0tbrQeY9f2hxhVlTHght6XuujGBTJMZsEWH8vW/24uU6tLvyEp485
7VoevGdSN217FdhbgPDilbX4MRahqEkGjWOT9nPqm4tnNYwh4mRcShCSCe/TuJ3s0RgyCP0L+QCN
nJfaYe8pWzVovB+fHyCHGDdb5DrIgSwGOEx1IQjDwH1I1wdXb+X4JkbE2/0vrJDUprpPtpcWssUA
oxbEE9z1riF33VqBGw0MmXQtr/txyXOnwRHCO0gKRFumWXJDTDOpCSJXbCev3aAPV8vrKULPY1um
ctNccYnzsn6XzWUYmKMZBRrEmW5wmaBCglcty0mN4Akv1Y0fl9NDNhPmR9Wcq7LaztpensWPLgv0
FNebt7w54fHiWQWNqgqd0UeuaRBtNI1EzcoQcnPLRWXmBC7Mm86o6/TKzjszrfhjQDdk63XOzMXD
a4Q5+Cq7yPU5fNZaFk07L2xJ6eZc5q81zJ+ZVIJ/nZIcG0/8kCpDFnk0LHT53Lpp/JzWM0I/qABB
AzmhbtXBNlZzmMMvT+yZEZJUIY3FAQdF2Mz4+v6Sqhp9DyNmm7oZxVCH3JL3rPeNsp1Vjn9dNnXG
oVC4YptDYUg5d4mgalqDKkDQpS4YegMKx05zksn6/d8YAbNLnoM2sOV1WJQKRHlz+OMBQPerAKlp
hO+s6YrX+jBrpE84xqj7kbOZga6nswbTvExxMcpd+srLh4S0uwtlMnT2o6R/uzygDw6SCFubC2JE
ibTyLNFtkElXM7i6dKNcU549kFlwkE+w0kLm7FWi5XJy9ybE+H1Rxq9R31rKlSVCCfXDeLk/AZUk
QJ6RIDTSn46X61xMw2dcrkZNRNYNsmYlkZP7LplqP3Z0uPPTydbDdEosm97JGkZd0YR7MnYkSnde
ubJCUUqlpylVxuBHGIPFUHd9YhYCHOsZGYpv3hhHKOAYQlcLv7M0EjzTQToJPWk7jDs0uVZi74ue
4gRj1pWi23SUeyMEl6NKee6GwhJyRw+Cfn4/kjPK99II0uYvqRGL/tskT7pyW6VGlf4uY7VpHbkd
Q2kVCTn6gnYkNVG6b4so3ItGpEcUx6JufBmCrKFAzr1OjI0155/Xom8edyjTUmEzq6OYzEwJkRIk
5lfSO7J60OmjFH9bNX1PX2J+UUHEgZYoKYPQHIFlt0uEqM3cwvJS6xDQB5Y4VG6z/kmCj5NWybyJ
PM9NKZLHTjQ2VvVlUJUquoNhU1C2CFl7JAgZS659L5OxVSZXKfvB0LYoifqTsmq6iFyMk4ho2hqo
yMJ3umlSoFa2npidbLh0poSh4aRWacGJOhae6OaBp4yPeTtJ2W+UE3R48htYAr+VNdfZzk2qvBBu
wcvm3m0TWhNg51ZCSSnQOuhXUx1kCQTtvkhDqzJlGRpVegGm1fKhjVgNtVg2TmtoSfRQzxw0qSso
Qmt907zRqF+LtkqCFg0bNWuf6jwi6Wp3WZRUAVdZz5K2gSI3w6MeDk3MLcJHq5x6ZSQKqM0kctVO
3/TBSPwvoWZ2pbCGPaDvkl2CKlbwYARt0SFGGhC1PfS9kSeIxyZ+P0bofhNH5fC2w0nyrTLo1ufe
lRVW83UaUYMbULLRJuHBrBU/+aVyYiNekwqC6dfuhNavbFLxF7X2KdcDUfsjT5PqxySl6zIQEVTq
jChAoLurpNpBqDlHFMe38t7HPBvZeo68MQWz3ha6OW1GX8uy76YWiygggZcIRs6WpDX6V3xlJ6P1
2arxdF+2JjDIjVBbIzpZcpRVmu/EfqO00M+b8M/+QeJXRmoq8vSatgVhHCXxxUTAtKZfXR2mqnP8
SCjH70VgTdK+lwt1+qJmVes/KZbXZM90tkKRr1kenO+0RUwGSkENDLNdDmP/MYXOiWZ/kvHT10QA
PdK4eatjvOpL4yYP8rL62pUw/K5NL8cDOcDu6kB0ay+XkJ8px4TKq52V6jh+z9SUjbpOxRGKBtuI
0fYAuhuhrCEeFNS+CsuZPPg4+00WCHDaOmJgkga0kS2lFnBoBbo4LUfq0nb6rQUCVSzXC2pQQGjG
jGKuroEIZSbdcpIwjZIdiVPWfwdhKUTw7E6M40aWfQGUKhw/wJLtMTf9+IdWVmgvOah7T+IjipwQ
J9C1M6KXYk8NEJnWxsFq7a80GqMABTPZt6rWmfEQKAUYUlKqzS2SKigc7ypUmwuEywbagmun41Jg
IG+DVLF2kymRnrbwFoVBFuwavHUERlqymgKFrrTSHBl9kyJ2wrY3C3k3KSnu64uXaGPbPmaxUsbW
qs4so5e+VF7O3YfoztSUaK5JIgU2NNMwHKANnmp5VfiT2tuIbbfSqq5HKIFcBOmi6j6NyrHcIjNZ
hRGIwgbpT9vS5N76jQIANY91E436X00R9sZBEuNafDVCGTkrBOLFEtQfYCWAhzSR5r/RWRc9W+6I
Fpx+CLvuIOqwFj6PXJDbr2KTV9BAJ74uH2oTLioH9yX+NJoUciO00otd5U3Jptc8uJjLvvQlW/d7
/6h7cnBn0XmwlhMrvqOuVlDvSVFG0J7NUEuRn9CrapBtit6IDOlFN4teFEqpCi8on4/FL8YUKi+N
HqGCpbXIzW34WpQcpCBuRwccQqJsgFuLyaEeM09z9Z4w3YlRMS5flFY2BdEW0rQsbhDtsJJHBHOT
8kbiBPbuSzUcxhv8XfEyqdIYfPUzq/R+GVNopg9RLJjGQ1OiBfwCFqjM13UuhIYbSEU3bohVx8bu
hgzQKHIIqfcnt2qpuge2GqbrASUI6ydLNmfNeRJwl4dKl7Pst+Wp/8vRmTVXqiNB+BcpgkVsr3AW
71u77Xa/ELavm0WsAoTg18935m0i7rjtcxClqsyszDpkqVDzPRxJsdf+TyUN6HQqeu1xqjkjjn0O
/BZ6SnTbHP7qtn3cb0pRS9b6pc0b9ZYX8ex0V3Kdwik6OYEurHtFzPrFJ3snEU3/M/G2Oj9GybEj
h3525SIy0qSl9+Vpaxef7fnOhvuBDQ1D6g0uSMT2pklSVuRQXAydUaXq0h/tlIVbN3Y/BAQ5WEv3
8TixKVsSu5F8jpL8h7eokm3FpdRz0MsUZdgeepnCHpvUqcVd2rmjkMZWn+PYNOyfw3uM95UIVj9F
KINdUNxb6jnSg2n5aNGF6pQdKhzEvdpVbqbQgaCxdHsBkWRxO4fjVpWM34hKlO1bvor2v6Ib6hi0
kqBh0ODBfXMFiFlGpqrws2gsdPs9LXv8gsCLGztpndI+h2QoXxW8X/mdKn0cpKk+45/Yhfgluseo
jwlRz0uz9fV/YRXM7dXQW/95WNfwmaXTYv7/tfBRELxl2XOcwptuHcvlF51CDCRdBkl7HneMLc6Y
meTz0YlyaTO/T3RwtU/E9aTIfVsCHSMe1raLa603xz2AjZZkJg64HRCnIrEiCMamqU91GOR3TDcb
aUNts38SllQl18PsjfI4kEOIBHue26MeXXUK482VJ+l0xZnhA8eQYVODg6gtH0syGrreyQyi8YOG
vVjOxCWaD6LFLYlEJN0TZEV+lORCbXAFMqhaZ+K51kWR1WCiLZUmRjuGU1xClFNlCUEjMmWyNwWW
F8Rd1l10pVo9W+xq1tg9OIJrKHUvvypbyOe6xE8uucy024fi4FvPuojsivKFcue9Tz65Uqm3JdNv
WUfF76Cw+b8SZufZ1Vif8I0IgbN51cMjOZF2eB/6OlnTJJ5oVjGNGcK7IW+teu77vZvOnpzq4dr2
7OicFp/g29+KLfPxIMdIVGkdTJfcxp6jGU5JK3HQj52e8LF6eLw8B5BwQutNhtG552X0KEQsyZ1e
BF3iRpIYf2JrSPhbvM9kDdrbwu93e0DZXPEZHDv750rsRFt4e1X/7Xk0VVatjTj5bH0H/LWEvwAf
Dh2yv1Z5GcMOOUOy4X8Cw9KDFyruytSv3eJNKyLtrmSRr14a0akgwajjpM8StxkeVRPG5Ski70IT
DLWE88knOQNKP9lVkvb71IP2GJS9qQjcUvLqt05w3Jd2eFmjqQ1+taqo3WwNRT2TZRMNU6rK0dr7
ICoG1qwLPymyrlgjfP95nsMDSeke0V51G1z3fmNzfkhIustocffUZzOIVPlopphNeyWbU9ca8egh
req/3J7ERxFTM9MxtAvBncXIP0uIEDlEJjF0fGFUBQVK8S66TZo6kue4oYbTuied+lG7b9efENOV
P20zcJ/UZVX5h25KEn2a98Lhs7hTl9EtSdy4V+QeN7nVwZsXbFN8Q4QXwValb4qXPSo6Jx1Q3t9a
k9NcmnWlyTP7kHiHsJeFzTCdSrBcLG31tI2e93eSJCNVTd/KdHb8YqYYJnVFUKGhMK67K39rz9n+
EtieJ6kwsnJfvGXGriBA4tD+UXokC+ygpnnpHngttx2jRWJK0jCvHPFEuGX0ui8CWxen96rb3g2W
JOtx/d7TSfWqOBRFGftXPKrAnPalJHOupn94Mayb1MfcViTTFXDU5RUJ9WN4Ukh1VGpYY4pO+ZwD
B+8ib8u07K37R67iIohim7M+AUJOx8Q3qEFzW+bn3TMOHkRBUbRnQT89vJe1T75qHClCV4uF2gWz
ERE9uLIi2V5p9l2fwN685gB/ZNzr8f+pCaNgZuH9CivCgjA3t/VVJ2M93NKrMLUpHkt9BcjAv+PU
SzAdJitZhWeBpXyH1m9/PHcv/iuHfv0P65fycy1Uc9cFaPNOPlP6014v6rXLRWMPDgfqz+J3znR2
lN+9aiUcambr7v4psiHRmaGTJ8Sb0lD459C1rrr2m3Z6hWcPij1j3m/nbJ87/0WzY7cd2UAaDiU5
ltwFgluLTKgAbyySBOOKZrBjQDWNHz7BymNMsbPMlJzQ6DuE4UU6sr/rLokVeWiKdng2TnTcSRQc
eSGqzp+PA151RIMKUX7UBZvzKaI1p32tl43sC9OOuX+mFPf3iChyVnz9PWTtZklCMphqfAIQUiT/
HO3Zf84skn+TDJhsTZ2PW7Y4SwBpGU/cZwjsCHSSbusdiUmLB3QvF7NI67bj57qubLoURL2pdEp2
/xuyhBloTlxSGWehf8d51H+13Sb8G5/t9DOxLOR/AWfrER8OUOATmyuKyMQgR3tCXoT7Zvrc8Lr0
O/l63bA+hLvMP5N5E8+L7y3PiUhWdR7oeJBPzgFbxVEL6XSs6no8rbKdqmPi2ph0xaXa7texsc6p
kav9irAjVYSdbPN37eORgMtL54eH3HoRwbjaOAA3xf45OdKwKj/Enb0yavK/VtKEInZ6tv5zoHjs
x2iJ63uv9px/3tKuD0aYgaM0TuGnKZr6tSRcjOA92Uw3S1jQIgWQKSbd0PiYqwYR7nYY16r9Z0dH
fHWTrT3q27b9IpMSS5ap35vysa5GCW3amu7HbSa9ZeuWKHXchGwalJvNcitaSzKq323jvyKU+d/N
H4rnhSv8KWzK+aOcg7hNDd/adzTO+ta2o0uv3/HMU/xXrJs1StAHNk15WduVE7IFR24NOQRluTwk
mjE8ra2amao2AkQO7K1UT67X2u40OFUAIu/iZnQy02aWtB6rICIDOHQ/wpnAY7xJJvEodcDr7rF2
GQFUMcMfLGvtOpWRjZhKURLEsE1iS46rb1nhUNb2NzucrzytHoP90RtnaM9ZzvM5qvmu02Ru5zDr
F28pSDaMOGQ5GaqPBDWVbygvmtfVW8CBGPyWKfWHZHTSHAcGQkbC2L4oQol/TJ809+tUTcWNLYUv
jwkRhuqkbRsTrbhcGBWHjMNrd4ya+WRtkrxyp/fVgRDY7rZmw3u+1n0T/u2NL+5tLfbg5MZl+V7Q
sC43UaGTlzLJN8vuo2LHYPJtkGdbOY7H2LWRuhpd2dVZIQf5Xzz6FhFQlze3ctf7m1yXYc50MIUd
dkcbSeEbT+bcQkWuJ2NKkq0Ku9k7qkXQnhJPecdWxqTrjUgmaGeHguEu58Pz7WzJ9oeh238NlF/8
UppF37SaQZfSQtADHDy1Of+aqm5vWfe7lHDQq/CkTTVEGVs081M0bwbjXrwd+AL2Ncx21rIe8XTz
LZzPHnapiUU4Hgva9iATjXSuA7PyMROWIPCBbNcoSnmf5TcMX/7bGeT0LpHT/4Um2G6LZqltNpdN
8h6vpv8PJLB50stAgnWw+9c9H1NnsOSMvxaWCLcMNP/o4NYkv/a7qYn5vcvGiRL5vB5zxzcEh8t8
5JulZoCDeMH00mDuwbDvoYqgekbjk2FKJbM517VLSo8I/pIDFtxHYa0/m0rJd8IZyRaeZDN/EbUZ
qdQ24J/Z1PZhS9mrGy/VyxR/wjDTJC9lUtztwWh1uvEl3hPkQb6PU9jlblgKmhTHXdzDlkdNz1rX
KEgPYu74EEizPuIqlPzd3sBKCMKN/iyHOr+kfGrLCMRaKcP/XvXjOW/Fep/Hl1CQECqW3OLSi4ps
KvuY9Fu/2bpMTnv9B5l+/uQt4WrSlvloz9ri0rWN0vRXXYgfYWqGMOqzwmdh/ybWm/7E5k2+hnsi
qd1i7577bo7fg8J3t2siItUrKaL994zE+h77iH47VWGVWBJbHf+PYwFSU48bmOX/anRfGtNxBeQl
tpmU2DB6tp0TvS/+wCiHili+lcZwdaz9xtZPqJVtbman9m8b4lwv6dZ+vxxI5hV/qrjHKJWZIWcg
jSVGThNdy127d/OUDrIZTcorHn4JsTbFsRxXjI9qJuKsKZR67HzmCXAgOOVzM+b1nd4xSjjn5C1d
x5OKfopWdjfo1+liGkOL4c6xfQVZJt8JGfIlTTkWMUHvwYCAvgEQwyqTvfn7CrLpe23mJDzNpCGe
gtDQ0ROftFeZp/X04Yxr8hQi7kNr32FJkqqgbTQ5daq/hcrsgxTirfpVtGoesmHuvAZDVkPvFWMa
5aekEbW/lkSQYd2uAxngs3TtnYyLLeEqnKuXGBfeKG0JQ45Ofry4J57xsNO5sercepP4QFzEujtL
795E9mYw3TVsx61XCpboNRKrLm9wjeRyLGmry5RaJK6S0rHmTORvFB00IcVdGhQUGQlYdpO7zf44
zc2YHHdbqtut23TAABZsfpqIbXqs1pBbrYsKaMxmITOqiiCKjjvKwz9BPuyfY2Kd8cAzVHeLnT33
kKwTh7tRefs+CzV8JW0jiyykQ/mGZNju62idywMzc/cw2000Tw5WDHPxkgyAwAfb+zOpPCTB6w/X
3wirpALI5YEoqSI8xF08bl9qF86UdmrmLRDxJV7WoVVnMpx85Z8vAgBWnCudfIdBpbvjqKd9/Vjz
xf0VQxxebcYpeXF2Q+Ztuybf7dI35Sl2u+4N43T5vvSi1tnqi/bDqbh1U4eJ+/cu6gTTpTDpT64O
OaVJuKzNUUxLEh/tkg/VlQbrnkjsku5+V5CLim8HY/GvUE7Ai671cAbwAbCbQzWomDx6f+ntMY7r
XgFz+O0vZTFOwDp970RqNUG4syQS8UCGXBcd24Y/5kAEKb/axsT4Hpx9s/c0zyOz7NZsY9aC6FVH
tvPbFkxtGD/FZsK4+G72C6SwOeP4HNciJukeux6ajXXciGytgg5kKlpmJxOb3XsulUET+QWn/c/b
IkLmB55D5V0FyTr8HfMFl9M8Wsj4AmNmrNkifwHpEWE/3EzEtTVYdPo+6BDGeqDEeihJZ9/34Gmp
V3VnHLGS4z6TLpsVO7K9rLQaE/lSzwO58x49BgqYAhlwO7RaQdDY7qXWi+fwfzf9g+vX9G1bvZND
v4P6yizsqvC5bVANpHZbBhA31UYPWNL5UToP4fIfC/GW5Htnc4ZDyGMm8FmLEsBqSIons2GMkwKU
KOdsUO0S4Wxx58yClmBkjo4n75s8n14gVVpm+63vyJI3uvmsrFwo0/i38eMV3XQqcte8ertMHofW
zvaMXL9+mrrC9Q4BHhHPc4J5I37eM47vXbh60FVuudAJOJPnihNxy719a8u6QONRF8bN+r6r9nsl
FaNawDXYpvG8BPY47ALjTtHsa3Nb6di90sMwm3SA/38tOVUzypomLsEqZF9QjCteqAqtTJFa5F4M
omFQnJfCj/cDxsQDVGZez0UaYzqeE16d20/ZNbNzLplSr8FU/cc+WsN/pZ8QuNmuxbyRJg6LkwZN
sztkQJOed9C5Z17XQLQidd2KOE9NGY8gYaqozYZ2uATx4Y1liRBnRFmBedHDqocV/7Qgg6ddR7r9
Nb6HJNK/cyRyDoQ/UAhetusO6ufOEAHVSjBctuUT+lG34m5qXNl8ibLaASVlol5zGPrh2EYi2TLB
fPCU2JrOie0iXaaOM+3gzFujrnPfY693JmGTiwxnhu4Q0bnqbIHja3mSe88AYGWgs6Ae5K9EEySd
uixdvkD5uEAYo7vQCC0LQfQqhpPaonl4Wipa3gN+3Oq6VSU9himEGQ9mLc2Xl29OQ7+3DkQXt417
7c25eNW79J/R/u5tGpCuDMLqEDN+bGH77vc+AAAri2D+/X+SIU1MMvx4i7aPosvnN5H3Y3NM9Fj/
BL7iOh2M3b/WTehHf+vKHzIHQ6LzZj9/JKswpATlvfdmGolfrwF9uoq83vvOF0oeH5UzBi+6L4fF
dvpv1AmA+X03OG4tBI+zkoyVC35tdXDknpOPMGjTC6PqPmR+EWx/EEmLvx3MBBdZUtopbRZX1Pe4
lcInFfNofg1bXG7o/XdiDwYv0j/awbOFbp0gVkwcnYxhNH7wvLUG6dV2+i1sS2ddzotz39SXSmPL
Mn/uuD7nbJ1dcws5wvYtQmbCtvNqcsN7G+wyhJppm2frbvS7/Mru0bMixNbQcN/FkaFY6Sh0Xsa4
q8fbKY88C8HUmuBAzDowJRbasXe1jBKrrACHleAwu932j2/oUqxoNVU2AKe+uWsJWKrwx1vTQAJ7
FFiTBFdcgqTQtm0OEe7tbf+sLk4Dp6TztjvKnt8xftDep2Es+n+5aCUhlrYcGYWN37/UNpnWDL68
mk6J7DB98WzlPpPVXTtZiMrnaaL915SDuIR8Yn1kYTPeOpomu7C4v+ftYFJFrWM9yVTRdk2K/foT
B3Ut09ZdZJtxSLY/ZqnFa+HWuoIK1vqzUzlorSFITqWLNcNTiDXpt+bmeQRpdp/w6+29pxEtfA5k
1yqiNy4Msa07V7/nIH/Oufa35aklibe9zcN539OR1ys8sYwI/1eLi+HxxWv42E4Tvbwfk9SImmcS
VYbEtvzqFNgsS5SagVZopaCJBlU+eWzDLkc9G30s8gmK3yLl4/vdPJoK3Tjhs3KVIvhyvwRb96hB
vxwFMX3sJkpxttWWExv3TvRv9p3tRW6LmW6HOOTK2di5cbPIBPYTHDyS2YQI+Rxie1teVxJ5/OWa
ww9zGHqf9q8vwO2wofHyDFh3/1Nb435sqond1HhK3LL03v+E0QrwjMkzZqs1FPD70kSG2G2nhcMP
imi8bifBv9xqM9LSyqgJMhKMg3/wHgFsByqCC1ncsnPVyYkxC9N45xvsBFi8o6iZTEEfEtatW+d3
I+ToHQV5hVW2VrD84MiEhlJzwX8PeMn1L2r1ty+LkuuDD0RCC8NG0x0jtkPCTI5mms8r3uk3AD7O
mvYcoV90S11zKPxcOFkf78I/b+7sfzhBV72hUi3/LmCzH1h5uuUZnrp9G+sq+NF7X9qUpscB84eb
+xr6Ud7bJB5XfQxM4n4jHB+IM81rTABIopDq2lHN+t4R3RXceGWX68OMGoSDzGLnP95HO4IejvDE
lWk2WjyUN+MxVKIcjpOu5O2E2wR0k+3kT+63IAFuH+eHUq/heoqqHTVhtQSOYGLoxVTcF0Hd8plh
BkRmOa/bqV8Wv8lant1N5/YOXDILmT9qWOfnoSPJ/iDyKQ+yDbjaPwbkyNfZ4DS+c7vnjc5TjImC
D+FZGKGuiL35VDPAvkRKuEOWBEJs15UuvVfksDgDkExNbxD1eLj0sws6U1z6gLTI8+Gx6fyhobiv
3S+hoce4pWtsgXd3iJ6dKTTFaRVz+zca6I6yqgOsThtRBNxnXjO8zqMN/mPnAnymU0sfpXpmH0f+
kTgZuvf+RgrwndKyEikhtqBNpgiiR7S6gzrE3MP7oZzjkaIkgoX1OoM7xKkgvKU5580Y1bce5QPk
uRxn90hOZfVaq2ID7glWUR17dEkSOM8DVh7mcM+8bUE97KpdvbHXFbZpi59FwY/r/RB23j6nXJFw
HAs3zc+Ega48wPi4N+FKMiselkl4E6pYWAD91f4q+Srfhn1nydjWSdVnQlH7MlN6JXbDXT8OJyCh
4mkqL/4czRq6b8Ipl3f2PXj9uiVHgLK1g50OpYwnmRViQIoh89i7nmrev090AhRIGXUQXZ5PsVW0
WbycnaeH1K2AGDA3QRyJb+LEEFuF40wuUOv652bG943bIMqP0jJEpBLH1FNnZlHfBduah2lsHVul
hcGZKGs6ANWreAuDnyEYy/eOkkJSeRUt171LS3SI0UDJl101y90myWi+ozsL79bBibpzYDpTZUHQ
IqqhcwCtcV3jErhrPAEAs1+Czcsg6D/MtvBBRr8qnluGrnfLTMCKj+gxONjjIf+t4mLY2KbcI2RA
XB31EaqXIOOBNuXUgqmrrBk2vbA+6+sHd1n7b9GIoLq1XhhcsX29fIemCY6OVy7jA9A9nNfMUuRG
URrDf4lpq/82uNWfBvT1TQ4h0ol8wNEn81VB9zaPtOYH8oTl44zcA4UYHCw+SmazUA5GKiKrsSDH
dHPVn1HdUwRJc6e4j/Mc6axW1cSjWCOO/hwPnUy7cpJvCdKjz7Jx7ZszRvGStl5nPzsMot1DXRrx
TD+xv831yB8fxe1vKRf9pmzvJCm12q3ZgUJ3gnJMapqWrRgqLI/Cbmd226c5rTCAAWrAPR6Ya4h0
nLqLlZ+BO8vfvhMtz1IwoKZTbKZvzyk6+hGGIOKGoTWvWz4gLV2++LcVLWmYNZWZejQreFZj9ulj
TGsGRBa8+u1w5i4svyK5BjPW0tvu4/M0VuFBooSpDjlfoJshy414V3POQVZ5foVsGc8w+PMBwVZ6
qcksrfCAZaqJlLrrYuBOGDk1vGEw1fynLPneqPD35rFr6DyPmykGaC3o3faQ1Ebak62htUcbtmO2
RUryyXK2RI97zgUDNx7bv4Ny1CcDAXvcVSv2V8/dHLZWxLi+ymKrX7zNEDriuSssHNdHP2ToNWCm
m3juH82cjw+t9PzfumPSfwZ28mU2orz6u7FZ91H0W/trChUtNgrwGk1YlftvZbD1bOBvlf8goLnL
K4K5x8/S9BcFIjOISlds3Obz4nSKaO8l4b4Q21JDJ0EmvoYhopa6xOaSbO5u/jEsXPwNGUEL+g2f
99OnSShAIN19I0bbSrRXiVrCzCun4LmK9oD5qcVuOl0Wz322/mqfW8LIBuBKWX+iomPw2Gbzn0VN
3KbldDm50ySr/mofVPenhwTmECeNrTIBGOCk8AVlkgI0AT/toSrvy3nookxLT3P3rvzQaSzlUhLn
UQKIN47YmivZ5oiFpsLOz8WUI6uoL+L6VMq13NCgLeIP83jz6AfA23zbtXgc9Fw8sUKDYW7udvLa
c2dwX32RJfGSBQGmkKpf4kMEkPYGkDh8OMXqBcfIacBija7cB3SSXZixSwJYxYwWwkTXBJdn1FYE
G7Rb3fO2EAlzEKPPQy5n6OMDx57NjgKV3h9R+oM9+OXmXK0Cyp26XdjPeAjy14DOhe8pFMuX6+8w
+yzBV8TKuMHGcC7W8s0loDy/wYZ1fexGXGJOHH+KGXI87sc+IPsY1tWMBd26r8GY2iHketh6fSck
9SSN5mJWh7mRBKmLcMsf2bEwL8aL5y8jZ6mvXHxCbrsG+p1urc+hImXwCXa3UvIiTdC7z1Y9+GvV
n511RM1jpRhu+agTcobIK8tsY83qpwpXJC0Cz/bT5LThv0GWTXgU2nSfl5LAZAbPgXc33cN1lNsW
K0M40o8xXl12HEq/6LiVRAwkAy7x0GgWCpDEhPnDHjUk+O2Ab+gPyr03hyTvi4E2SFY3e9CBWg85
2nRACxQfp1Fs6kElPRdmO7arx/HR/o0K4JnwuXH6hrkpVC/ObOvvtd+jvyUacESYpe+8T/vIIBQ0
OO1IW6KwKTyHvcJicXJa8dD475zC+g75/bfNp2bM/G6gw4sqevJojz1cILvGuaq9AQ2T3SE2KdL1
WB7rmDY9NYLpM62h6BAYJat3jRCnjI+425HFFHbC/+wQwFGhfK7eujPOVTmNvBKA/cnT5A3+0wDq
3B3y1V8/Ro+bksMn1y+vI14orVUd3poJvVfaJX31tm5QZOBQa3DP3vXKCUdQWR4XxHwaP6hBMsFH
CuYi1K5zw4PT6DOUFa8qsQXitYvosA9IGDqb0VQU2bz70CyO/ln9qX/onMr6V3UzOKdO2FmeKaij
yqK5n0uJUgIYkPgfMITG3KgOztO9sIfo6OI0YovUXNkkaOEY2iqcMi08AF6CUVhuwBsfStv4iveJ
h5BrtEtzEEJ2mPherRUJZpMPJH7PIhmIQWdVGJElo9HkAkWAUHBXlPPRDFHjn0gGAsauF1//6Wtv
/Vk77h1cuGCZD/W8jb+ixBXNHeLe6ramWrRZtF4mKXhl/ggkMlWRRvRbf/AeFbdsKkJdR/taf8pS
rj/wevxWrSaVHMCqmvhRyxYQmETDnRkAz1uY1i4O9Du7b0NwWwZ99RuhwTzTZJlhQSZTCXQilvUV
lekB1dVVAYw23bFCO90bxOVLFgNx7VckIg5V+Qi/ar1XVBX7F82WQQNvI5lPb3OhWP84amy3omsB
ff+Js/f6xxa+Xc7w8HF/SJiE0VUsAkdIZmoA7SLaxUeCDRpWXXGYPJSLSkoUYGVMQ933vyaoe8RU
TuV8CSQR3WGvVJAfEYQkyKEYR9uDnNAFwW5fXgC5bBgUel1sxizWYgrpqiPUZbB7yevcj/Hzvvir
A0G58zHZSh7PqGvX+91MO5DbTmU4QIYsLwVC6QVOyFUjOGas3iosEfzD0vcapx+UfzSWqt3Ah6eA
kqNdxaAfIwZxkYnN84wWRZQKWkFwbOBssW5Uwx7lVyN4coUxEU1t1jseNCG0WxeesBob8GPCPi0+
gdYr7ibfg46TSMfxidM7I3KnjQdR5YviFw3jao4lrqk3GMi4oCpOJwQD8cTxXa2Dk8JYt1ueqo3y
DncIyHONEzgDNCKTCD3XXrufgfIUO8Md1pk4rBplD61v5H/l3lEDRUX6TCr8Flw2qdH9pgvF+kU3
Y/MbMaI/HJnk7Zspyra8FjTb8BnV4D9HhYerlnUHTuQcdrMLU+i69ysNzedYm/gXFsEJgiPSifJj
k+ysce6+Nz/ouPL+lr0XBYe6ts71HhT98KiTXj+vWxc46DViVOv9pZ1vc1/pTDoLSjC6cMG2dRdO
713ZMNvWWIFS5BFu5gfQcPlMOYA3Yq8MGa7fNUIgeBPLE2VqN5lfK3SNQ42L0Tr+/x6Qc2LS3unn
e0oj3DDaofwP2xfN1Yabqj0gcoASRNozfmzsxE2HEZHbeENOivOvsF3snx0BrpcBDbhcJU5YbweK
i4iP7uozcmI2Pv/XFt600kSr4g1fXfO8ldpwwwxh8VmO1f7PzWFLTkon6ivhktbHkBcL9mGs4xHb
mTpCC7rRZmaceAhuWQreGzYXaPYYt9U3uHz32Q9RtaYudvBvMLfgMus0b/d9vyaf+L2g4IElDkaQ
/71GpuyL+L+mbvevinmKT+U26NiWNjIyq6s6mC8UXmAyp4qavxV+rgT1uDsr9hJ0DqazuuxxTCZB
INr1e4vgxHF4+AVU3c20bt6cOpG3BrwHUpQoi+pCH+MhQWrN3UKEUlzIvcggYccHksac7RA5oXMX
FB0BA5W7Nv2ZnlG9jz1VmSYOudHiDZR+RI7tNxLT+old1hltYeW14ogKPH+aqU9lRmvvMppV/fLL
Qx/+e4CveQ1CuAPJ7XjX9o3/Uje+7J7Hel2w10kqs115sbG/pnKasD7dtY/1z9DM+Xnr/fplGfwJ
tGndWFTZnB2Ekd4Fo9Tdi1V8ZDIS4bGSPSOincZQH7yZt+ZYzJWlPiar7q47ab2FFdxVxgl4akB9
CPyZ/1yywvM9VPsgMvzVelwManerv+IescQZWwyT3xvmGkRcJNO/WLRyP5JxgEftXgxcugJ8PZcl
ErIN1QuShtlpvlZt89ec7v4/jKAu0OpmV0khoAc8sn7jf7ADgrqjZSXoY6wsF7me3eQ8NquCWWUr
qL2yaDpfmE8Ggoxrb0IyH7AQtLr76GZTw/ZhqjyvaVCVAIwc8pzVGPrIKHoCj6bbDNgEuK01krtD
RaRkDGGwcD0hqPHfvG2svuz/ODuv3rqRLI9/lUa/c5Y5LLbngeRNyrKCLb8Qsiwz58xPvz+6Z3d1
qQtxNZjBAA1Pu24Vq06dOucfTNC8TpIYZLkw/qrSKUXTu8kiFWxR3sckubRag3ibK6l+J6Qy4J0W
oZCbWpCaySlNr+1tKG8gmApDzO/l0Ki+AzWbhO1gjNUugJ07uaZfemdsKTXZxFVKZpoISnYrmY35
BbPG/KknzRK2E6qzv1opHH50Ae0miiyRelVPQvwFYQ7WqWc/PBc01wfem315qCBddRsJzffG4XeJ
9+pkFftBiDwAMRRPf9Zx6D+NhR99T5tReUh59P5syyENacey52xZSYXR9sFlU0zS0LDAodeSvyYJ
3RkpTj1quGk30ZA3zGIH1r6UHd5Ifs5tSB+OlBlwvt0qKKZt/KoxrppIEwYCeCJpVAGj6FtVxOG9
5cXWDQ1Eai+9503CXOoactvUBUguQ6jyCBiJd8+kEjxAZPCWdpNDe7ChWHk/9ICixba2ykh1R1AR
FoivZjxTJz1F9UKc751ILJNwo3YBBdoEbIeykVLTuJ5foBqhpp0OdV77leO1HVU+lJzki7qb1Ac/
JrbZSF2G+BDxWNmaVUGSg4xz9auH+ncRlmkju10l0jkPTfgFNuJFQ+doTekndjeNwjeoiHz5YUQc
3Qwn6V4ZDERbShCYMt+PxA0vnVyGghNn1m0Te5Nm82wPSCU8SeKYiLLw0IfK9OCFXSsBDZ8rzsjC
tc9qVCulM/VUZJwJLwpvVhgcab1RPbpJ+aoCQFoe2PaoGNIlxLHqyrR8oMeGlJLv+6rRYBllFf1A
/KdRL9cjTd9piHtvC2RU9feJVFu3Qhagp2FZ9O7Pla6nr0FjvHa9ZhxryBZkAAc5Ui3BrhsclZus
EnihNjTgNzxhswhCYpTnt/IoARAAPVZDp/HYTrRJunZTDsFYuJU4SKpjTpChnUFs2+dO6YV+07eV
FG2twIo5aYGlk38BRZ0A0vl+5EoUB8Ofg0+JZtNOgtQ5aQ4VnnRtjAFfWKUcnqFEZqWXfReaN1oY
J6WrdFMCYSsHbXcN+Yf2dgtjgcUolfSnFGdSvR2DyRvccaB4tfUD0mVXYhUrdyK0k3FE9KtY2KQQ
JOpDsvclLA0yjBITDAHIZ0dqMnKEX5NswFY9hAHyJW9GtF5mQ4BLrBGab6BnVdqRea1flhodaEeZ
xgKQsVlEqDKqngQGl3jGk12OvjRSpJM0U1MFk9cD0HYTmEQ/c68YH/JEiq5V8OniDB2kikxd1uB5
mhe/TK/jSUiFl6ohdUTysEijddMYifidPLBvHB4uGYlpV5nXUqGU0s5Tzem7L/TiJWTTTjyHVqb8
7DVJmcs0CUBNXIX8AyXiYKJTKmbX0AwUCTS/0gY03LE6cIADcaKMIRJvA+wPYidXRT5YJ4rafVtX
NJjLVqfRG4u1dRgFv+l3Pd/7buJeH/YqNY5DVAV0wpWOahJqZ+0F0AjuzhwcyhU5A5dIItZ5Z081
pY2dGZYVpSwZXsEd1cmExCTvZJBTWWze6mkOLJZLyL8uEzDFdscqfwWr3l3Pzz9AOWICM0wQ8voG
xqT3EhfUkp1OGXh3qIOZABjBXOXJCkYOs18EowFSK6GIkUZI7G7QxVNfEspuaMTKRXAfqFnDe1i0
yicUh/SEcluWvPhSWYGH8GKKS/C6kwJ0elbcSzlYACItSAxVQ/3YDmusyV1O8fjdGvWpI7tXQIX0
FG018DgkkyCm1eSLGsJqcOhH6T80szJuuZlqZZt7Ph1vtm61ERu/IvGvCqVw5ug8buWIks8mGhoK
2po5AZEMzPR6RqOObjCUwyX5TFbre5/e9rgJ0CQoEZkrhcu64y7dx3muHEwqJbJtIjXPwz4fCum6
hhb4s/LE6VoPzaSxeyAW7V7NJzM8N4swkyjP+41xMTV6UjzyQhAeBYuyKE2gQgSdr0fku01fSE9J
NlFRk8jroxfLjzrB5iEGQtGToEztihLM+FcDv1CLhouVaQQGhSIZKFufEjzwn3B8AFva4bZhQVza
KgVMHjtvR1xoP+Zbz0oCb6UNsA5A+BOxBthYMjXIBbU7kUbNKoH90A5W5e9Cm3t2G5ftzoj74UYQ
EqReBc/nczWtm8SttPt4+CXdex4el1bI+CYitvTAjpnWMFirBtBKakO84mGUAGRu9yIYQQVuZ3FN
h8KyJ031z6shART88eBLTzGs5RhdFkV6joo+q6ccj45LmK7RuMvs2OOa3VSSx+FJMQTcxLwvQkBN
1NN8eNl0z0PeVjBEN3EG1oR8hnJ3qTffVn7RUjRg+YsWAivAnb2ySvkcfq4Se2lgupFvyQ5Z02NJ
UkywoRNewUXbJE2voe5ljrssoxYg9z7A8JHiA2gSa2WlloT43z8L+0KkDJD0eKcrVg5E5VblcZyl
PoVXmHM+sI6EumRc53q+oiGyVIaYR5v1PYxZ2xREzEIkpejVDIN3cCCAgc0famgogOMgSxl2OGjD
Dyx+5RUJnVPbEME9SdfmPShpC+EL4JF1Htd04SEDyjc6IBMSXgkkbiMOB7Bz1q7IYG7niv4584fZ
3FAHZ6zPO5DxpcUOVGo1TqQGeWzePoEfz4XgsHhIVeL/wRQkmiUfb7D3Ez0eb7G/Rl2AllIU0A4z
sZ8lVcfLkW7dOWgMBaR42bilWZZfLC3xtx+P/H5nMzLSMxqSxgZuVPMve6NqVo9aLoUqOxt/JPHM
B9nKZVvkn1Rq+b2eWASybeBjUM45HoWhQ8UqOdFKLzVn2gx8M1PpjJZ8f2eAtl7ZN+/PBdrbhA96
x7QD+ZrHw5mq5VmpwE6tGm6whiKxQ+3xK9Qaaf/x8r0/EyoqGwY+5DR7UPedl/fN8kHkqqoh5G7w
Srk8kLXAxII8HDrAO+EkVxR2VwzXT46oIMME/x1iwlK7UOKtXaYtZ74IhP7FGyl5WU001xSrIL5B
q3FNG+nUDsE4wYQGYSL+tNQW7/GDUOnbEo2rljeKNRV14RZG3WX/xlbEgAhFeElV+WqLtQyBkpNF
sJZTaZQgnRsLxNFQroxyav0QK5eATuGBAiL++Iv1BijdOGCUBnyADrHQmvZRIFebgWor/XuqYh9v
kVOb0RItsAOkYkSzxQnT80rzR3PeIlJn3fYZsiDO4PuGsGkTEpmVSLKUKJpPmqUYIquoohmxNCnJ
rTYh74V3XEl++hzS2gMdGgNcmYoLs85mM2Kh6R4/nuKJ8MXFgASZRKzE9k0+XtPJMydFAyJqoygA
n1MyvF09UnlV0mhbJp5JPUJRd6oC3HFluie+JhKw9JpxMiC4qItEpZPDPDBLTnrtteaTDO064i6W
uj1WZe3Whx29+XiqJ07DnJBhzKJIXEnL0FL3VgPCLqGrBTjU1dC13LaCsuZHfuIrGjJ6brqERhHC
z4tpIVbjR9l85jw5lgYw73Ed7ZS6lsSt1MzvB6mGEBVIbWStzO/kyFwEENiwCkQt/fhTeqD+hwYv
MNomnfgNrlVMKyf2wusRX4wfhHaQrj08Tm8lkJ44JQwnklygdA24bf5dbwJpBd/dgF7KusbFcFZn
YrdBBla4tSiarMgmnZgi2n8K7iWclNkn/HioMhHlqddSpgjxzxUqcGWDVsG6Dekk3RZglL/FkrUm
VnxigtYsDI95kEbRRFx8UtjSCDB3nJGQb+eKFVgkeC3ezhehKHx6j1oAPiwsNvC8QQHzeIIRjHNK
SEzQQw3ItRpATH2prYm9vT8Js92CiMOqhtybvtQDFDsTC48SExgB9YDruI8B8wVRt5KJnRhlFsbj
PwRP9PMX0bOFrJJmmkVX2gAgWkiZBlQn0Fd2/YlRMDNEWB4BRVlE+ux4xQYx6Aayd9wqQYyk1xXK
OrmbV0ITrGzzUwORUCJlL3LHsROOB6K1pPqZhoHE1CNLGqZy5YBWXJEbfh8Uf/uJIpaFNzzZz2I2
MvlKP2TUNZlufEbsDMdNWAMEKQYo/xvo1cX49NkthxIvTo3g07XZV2URNkIw3ZQMSJgVpeDFFpjF
thiHwf14lBMTM0zCoipyt+k8845Xr0e81a/ikpe4VdI7TAJUf4yh3ppGGzjF4K8585wejxcALqak
d0tJ/E4WW8OglAMWQahpBOIlSpvV86HZRGKU37ZDpbx8PMUTG4Qp4mHGJYPg/7uXN+L4UFZYyDHI
Qmi7OW2GvJk+v98R5KEWpilz1LUWKsNWrUNwh3Fgt4no3ZgDbKc6iscV68r3aQHVJ42bBNtMvAWs
xdn19ACtqVk7U8HXDpg2kixQZvo78PrWzupNCLixP9DLq5t09/EynvhyZFuIBWoYFUqUUo53SheK
YVniVmLnuup/g/+jfZtaS623SY5mh63HYIu2Hw/5/lrBlYKlnFs6XJ7LOzvo5czqsdC2PSWbdhrw
rO+JQGvyQpB5nd940HclOy8DSrgfD3xiy5hoepocQJPztxSaxfSS/BWxQbsLGuEq0tTUroui/3Qa
y/QsRC9l2FbofS/ur7wYIPKbIMCsxMx2kBo9FN6EzOAoJEmqrWzQU1uHq5kC4LyiIOaOv1+r4IcF
SJVnqTmEu0hXAdYloYAkvWdEl4gRjpcaNbudQm59//nlNFhGrEZMto82b603mYgRUq72dQ3oP6im
GwnBp02OoOLKE/XUBjVknsSkkBov1UXKjOBToSA3DyxZjw27BrnwXRmQ9AR8W9I30+v9vzErXtKo
3PLqIVQfz2pCSyWHH8juVPMidKG4Fzp4LxSyVnbjyYnxyJ+TD/7XXDz1kaUCE4o8A/ItHgQCbIHp
kdSIsiX7ONXE+ssE7WetEHZi0NkhhWcPi8kVvrgYJhmMcjFBshmxa6MtBX9rBASfI2rjp6n78VK+
z+TYHDxQNZ6p3ArKIrakfQzFFk0d+FANzCInnIYy+QbxyygH6OFjL6896n6bohyXg2e/FB5WJutK
9rD4ekNKFUqnG2FbHLt0E3aNeNkPyIdZYZPtPZNukRSWNS1e2t/AdOlI2f5o0ANMEchb2bon4o2F
6gkhXdGJ7cv0MuiBaGINlQOyqfwNLrpg+Xxk4j9e5dNzfjPM/BnenMNIb5JO9LC+8aZp0O2qnZW1
8IlUNSdVrOZaSwPhIPa01MwEudoiQXgI1XITS55IXDGpOrW/+OJ/uyoQGRanNUdJzjNUpgx9DJFT
YKuvSlXGYMNE/6yreaJ9PPlTS0ztm7uEm3N2dDueu6pPGFOgyWgbmlIiugZ9yBjTfmVWpzaygYu4
hDK+wrecZ/1mhYEIq8nQ8k5AP6988iKf1mEp+8+4bq+lAicnxJtrlicH5CsuFhBpZBACEglHhYO4
61VAA+nTBCsJx8lRYJQQeCh9EL+PJwSpyStkPFPxCPZDc4tGkdq6vLSgP3/8fU6tHN49XK3U3ak9
LNL4iuTehNHKQEIjbgVg6a6Rd8ZtAV347t8ZCtVna06sMQA/nlNaD3VjCXykYmiKa9NrApqaJnhe
YEV99PBvDIbVFRU4Umxp+QpHyyZAGpqEt6P/sm3bBtdLoOJu1yTp9uOhTn0rUjQuQLSYueEX8wLM
pOp1SuVGUbT0Fh0L80o3O3MlVs1/yzJwopBszNUhboilEHOWdPoYTuy7rAZAabeARg8Ex/4xoEC1
LVqoPh9P69TOoNYHVhHYEi2sxfWnNDDGU53OGWJamRNNcOOqCIcw8vpg5WO9nxvVEpVNwcVHJWM5
t16VrKQGXD1TqUH3eOVtblZnyNHpe7EKu5WJnRjNRHQZ7wQMX2bc2fE+7FtFwGqcjrrWC/qZn1rC
Pb5O8HakdrpBn89byTff7w8K6xKuOeQRMjTXxVkORR3kvpDDaKet/lTMfIhUkfsvH3+uk6Ngccgx
ppRBy/N4VoLQ6cOENBPQNuRX1c6vrsByrhkqnVi7OReiz8LjgJrz/OdvAi3VeqhRJgD7rBu7G0ny
ZpQElN8zNe31r3LpJb8+PS22IEUmGal6GjyLaSl6UoV+wJMAeTGS9VT+GWbGJw2qKSzwHlAJSwR0
Lo9lSikLKE1kU8fzLleQ0K0RjqG4rGYO6AvYaSLfbOU0v/9axHUN703elKSYy35g2RXQbzoLYF9S
thfGFHmXYtsr/aejO9wK0cC23CC6y+YiupspEB8wHzGyGE2+SeP0dZrRZZUerXlgvZuQrki8wA2R
J7KMdfniUCHzWwmtCAtRKsfwKc2FYhM3wafL84zC05R0YnZKYELH2w9EKLBvA63hCg5uaceZiQ5O
P/axctm1Bbi9oNf06UKBUQ9aK5PK1TbZqXnOYYMXORGEhuPxL0h46cxsXwBLVQI8JqyU4EINtfSz
9z/XyWywxcXMzUxoPB5GRBu+VecyHpww07WU/jUDbbz/5NmaBwGdQDecKpRhLSJ8RFNh0AMGQeXJ
O4cKA1xG8L0VZ885oz+6uKirzo4kc8Pdmv97PJUqzOqqqfXvLTTkIhdu9XCfisY2l2QbUx3SKHhl
WEKs7Px3NYx5VLhNFI/VWZNosVMAKSIIPOjfh/bMCsyLtNvIueckeuRO07ePl3E5FBVqkRYHPjzU
dSFZL0JUiHTFZFkjxGN98K8QVPGctk+7cwFJ942ZeqDUuLPdjwdd7sPfgwIkoHEqk8gsC4gRwkZa
nw+BjURIfAsdIdlM5miujLLMAf4exSSzVpTZu29xqul0+ygOM7UAVlUPckWYC74INTlQ19dQGScG
m/1IoL3RVseFY3G3VHmOE5o2wxwDj7H6wvzCtcm9PDTeJ48X8zoaanG8NN3zjKlkKOiPPZyJ1Nuh
3/LZxHAehfoS9htU74hXi+jbtlIA0B8BSEKZtutpTdPRm4ztZ3cCLWBIF0RDalpUYY7PFwSHKdJ0
uJBeWBS8lesAEcfks/Gd/tLRKItTzLMH2YGBJyqao56NNNeTGEtPH8/k/Qag6IH6K/4fc0/LWHyV
IREa2Z9Qa8vrTv8pDUhGJHCAZ+kKY82N6ffWfRuWSGMYjEIEPRm6WEsTvB4ZBnXs6JXRqkeohsxU
gA9u1BeVkJZXoHrzbaO37R59WdkZwkg+IMSbfDICY2PEtYz9oEhpkORjMeO0RMQ9DYxvVgjhoETJ
0Rn0eC1nexcq5kGAkbCm9IV0cTkIyjIoFftP8Vim1kYpFe0sww7P2n3q682wG5XnFo0aBprvleN9
2CbJYAX60Nv47QVAogvzAWkWGKtqFNx9PNRiRn8PRS6NGyyNchwTj4dSPCOMM1JoW0/hl9dM0G0T
QfpckPg9Cg2m35PBZXMJd5hyXBjkLIDYE+D0UUG6vlDEaa0tuMQI/j0MPYzZ349HsbZYN6R5Orp0
Avj8Tqv20VCOFwjVtVda62u7gGc5RLJBg/cJXayP8WmBi936Bw1pGIdPunbQF4fw98/RaTjMR5C0
+13V08xkVPpQo4ARkdgzfOx8QDFhG0KlW8kMfoPP3pzB32OBxSP9kEAIkIEff0dVTVGXHvmOQVTd
t3CJUOdSdpMX71FF3mt59b0N+++thEOP6t1lWvttoM89kluWTXxA+n6tGjLHysUP4iI3udAtGaze
EpIEgQMSsIkKvyhVlvKaIjEbn2U1vdQb5DmzeBuHUyp/QXYufJlCBK9XIFEnFn92yhXBQ4HKQN/v
eEG8apJbFEY7G/wZMsF6nrsAkwu3DKJk5Wo/cYaOhpp/ypuXXCmNcjDO2y5odOEQsyEuSHnbz59U
RrE4o8Dl5rvweJQKFq2XJZyhdvKDrWwNwraQkbP6dDygay/SWgfZRQlwsY8sjBwS1N3YR3kUfYeE
XV8JnaB/+XiUU5sDPAlHgioMHeJF1AHW4RddCok7DqVohytsYEA1kfyNr/rNhVggHCG3RXGmdFH3
8PmhuaOAroEoeX9QYHJnUp/CZFQoAV4OktY/Y70gHGCWazcpwnWos+n6DbF/DYD4fpuAyOdVByaK
ZJqQcPwBhZ4GklBFSISYankZxVm+D6x6rafzfmlN+ox8OtEUeUYuuwKBWHa6WKSjDQvwi6hrz51q
3nuTftYhEoMsbLM31Opz4BmCD3VPGXECirkyOODFtQixqedxn412WRmp/xKiRNk5haSEuoOKbRG4
cku83tcZAjorn3PeKcdhxpS4t0BN0OQBuLMYGohOYFkxQ5s6qG9l8KJNXgTlBjslWBRNtVbfOLG8
jKfScOGpB0J2sXNHafJUX0ZyB53l2BmyXN9baSu4QxEXe7il9+gJFnskj9dsBt/Hs7nxCBgK/Cq7
Z1mXD7A0hIuNjCO6SYITi7ngxmptbQtkvFbi2cmhqA7AOyXb4dY+3qioFfVGKiDFkyUAABwBPY74
2kPj+zlrZm2Rjw/ku2OBsx+oDV1l186ggMWlLQywtU0Ndoc2oBYiVKhoFTH2bB+P8m6fzIh4hiCA
gobkcXk8J8sD2DahdIUcX2rWm7EPosxN9ED7Ce/MRHGtiNbcjN8t42LIxTIqCeRCE98EB3Jp4Upq
/BoZUuOmZdKtTO7dEv6G+4OlIMGiQa4vroZgGgMR4SUUS8eyPaCOkjrwjrKVbfF+FAootPvpqHKr
ohB/vIRol3aRUcKLtuJa25RBB2/U06eV3Hf+W94eaNIXDhZHi00um+idHo8C60vCWQpITet54pfB
6rBm8tvDqBidjc3R8KXL1/pQ74ZkxXi7zPDwGR2+fPYlkqEMSg1hI6wryR1QSdccK2+EGwn9pmvL
bGZVvLHZfLwj589/NFHeZmRqM76RQQF1Hk80Gfq2E2PspvBstlun3+Q75VJ2g5Vhli1TYsbxOItr
h4Sx1cuEcQr3+2Pm4vBh/zy7ef54Mr+fJB/NRjmezaDXAaxCRpF3IBdsHEM20hXCMi4uK462ocdn
n1f2GSL99vj147GX7893M5w37pv8ixd0olazcZewV53eAWxvvxiXxtlnr9blSs4H/s04Q5KhQJEx
jnrr7UqKoo8Ap8+8lQ+2vGGWoyxuGAQAokSYZzNtcSBxkCd0MqdYOcvvnkrLUeYz8WYuSlhJajR/
r8ty8yN27l+13fPj3Zo/528L4Y+2xSLsAphORilkmHIDvtVB8cB+RNLzenKMB1RCDys7Yd7LHw23
CLkWvpiED4brnR9Iy9ovmX32y7l7XBnmRMB4e3SX7/O0zmoDwdF5VmhuOdSLHJyJHNPV3efdU+0+
oE609sFWwsWSaNWYSmEF85idy9uOAxZuvk72y8NVYN/U7jPPAhtJz5WLZe37LUH8CrIgcjJ/v9H5
MW3FHb5bm3obXIUHz052rb2ysPNd/8H3kxdRJFbhakJjnCcZOCn/UW10RR0k4FaWcz6qHw20CBmq
gOFRQIvUljIExDsPykVetWddbKzNaW2vLIKGaUS1mc0HzdS+td4+RJG5wFtVy2LET9Y6279LbR/N
axE8IlOQNSTO/l7A5Bo3CNfY4jTnPIRu6P6C0E8gFu1fa7P8nX5+NPAinvR+imNBycDKnXxWP+ZX
5Znyw7uh4oi4d/E83mdn4bVyo92v7Ji15V0EGL8ZQj2fd4zCnkHVgf3Z7cnyHM82nGKTbXzXdExn
DRv+rt6yiJ/yItKMchYn9Xww6HRuw73k3qfOZL96dsHy5lvZXr3HTwUAOo+wBWZWHkSe44hdx2aa
ifOWxep4I3E+FNcic1Ad6zx1MAq8rW/Qzd5VO/XCOqys8qm4+nbsxSqjYDMm9EjIVdx+oz8m22Db
b0c33tYHeb9WNjv1SWkp0LcAvUf3ffEgiJDDjsaqqO0KjXlRguWLIJY6vrZZ5UbT7cdTWwYC0n5K
n9Q7FAU2AeiI41XVm1D2gkSdHEFplC2KTGg3S1WIk9s4rcScOaa8PSIMBYQURAFcJ9NAiet4qMSU
9UHu8OfyYMCf51aWATxWkpUYuly9eRSVJhavgZmVuyytqHhh4zqJwFID+/caaUvjrOqS2hFHOb2O
ijR9gDIl3Xx6FSni8KwiaacRqs/75002kSPCUNUFjpDYWhYb1F+JqWqT3iKKn6ztxeVLjgnyhqN2
A+Jfg+a1OAd4/lSTZQijY2RdZjnoatQPyM2h2lRpuRLfJ1LXICubGqjjUtyuBRs1xvQmiUbvUWuy
JkecoOu6Q5nq8i2wlRInoyosTLsQcWf6eF3eJd+0XWmP6RLVJgBotK+OF0bFqiNrDAOrTKnrcDYR
En8kGqKMG7hDjZssYtNaN0RbfFS754rm44tfW77pSjQIp21UKPoak36ZX84/SWF/0OFCUBa3pOOf
JCALFeJFPzgYOcTIGSuyjeVF+kTtH9GDvujMs7GQuXbDblhJbd8fNoWPBg6OkjBFemVxO6EXK/Qj
NBSnaszvJSiRhwa5o2s0PtfgqCdGmik7Ov1+qgqAho4n6dezsZ4lTwj4zfolAaQqNx8j9ElpVb1+
/JHfn2uqmJS9kCeAFCIuu/K+IQ5pjniWYyCzs2mqARup0l/poLx75PDZYG8qYD/pIXMFzDN+c8R8
+hNKNLWd4wmBZw/4ltpR6is2Gyo9C9sp3xiJl2xkMVIvaegnr1o6SisR7P3R4zcA8JlpUeDZlsW2
cep6Py85XSaK0frGzz3hTo1FwIdWg87OAZFkZGI+vbpzHINJBKZIolh/PO9UC1IlT/C3z+scdZ1R
jbdpaij7z48CinruFwA7gJF7PIrfd7SnxqhDQgbXUFSW0DLGsvvT66eKChORKKzRSfz9jd98w3hU
YqMBgeKEfZFdJmotuaGAsk2PXqmbtoO3/eysZtgG0E2aIOwcdbFn5FGsExxvUaGfQv8syoXp4OH8
svJIeB9QTFmDG8qkqOK+QzfCLqarN5q1gwtt5ooi2joJ0kF70dQEQBtajxbtUHcHT6j/hf36j5fh
P/3X/Obv27P+53/xzy85QlIzPm3xj/+8DF8qvv2v5r/mf+1//2/H/9I/r7vXqmmr1z8un4v6j22b
/Xxuwjxb/jtHfwUj/euXuM/N89E/bLImbMbb9rUav7zWbdL8Ho7fPP8//79/+Mfr77/lfixe//rz
JW+zZv7bfH7Wn//6o8PPv/40+Gr/8fav/9efXT2n/GsOPiltSLXm77/rf/6F1+e6+etPyfwHJUH6
uhK3jyUCcPnzj/7195/I/4BDAzyPWxQGpaLz0sryqgn++lOT/kF0mXHF+kzUojr75x8crfmPVPMf
2lyDNthUM5EKrN3//LCjb/V/3+6PrE1v8hBXtL/+BNI7b8D/S4lmVeaZzwNrggIYlER1cReNeAIL
9LzQkqxy8y7Pomu8uaw9wFY8R4X6UI5WibIIfuJV6OVOhbxUGSvI3IzV1wpJGAeRvviQCFbkVuYP
UY1vwzLc+EPq9KjAOKKKqJ8qgv3u8MiwhUadTWuyK+7GcyONUCofgPDpmXEFV1C0tTo/TDW+zJ0C
+qMezpOq3heBhBCntYnw3bOt/LLy80sB5aooyC+Ryf2up/hf9LgZN9WvWrAujVo5EwvjSyB321bd
BMljYL3mw3lnPTaTuEcv2u/Psii8kMyHuFSu6kikb4Igl0gTwxt3FkBrcAUvVvGDX4cRDvJIAKI9
adpgxX7TWPjDyvHGRHs8LB8xvDuMMS5d7Vbx/PNa4xSqIxDjuym5lFGrRtIN+xfhJYrFh0mf0Dqd
kGHDiqpM92i/9jjoorVzHVVPEyzaAiXkYiztaZagDc78IUdyxEGAbmfoP9TAHdtHvD92rGWP6JYV
Xg7KldycYSrvNCasjFp7FXwBiVqxprfsuZJQ31f+MxV5W/IcP7nDZhXr6WgvlcN2xHgq072bPpg2
WiC7aLFeBmqxn0QfLxhwEZc5BPcpHl6iatilHTDjbtCQRusvDLG/DkbaumOwR2jsR1xtB0Tfi1hB
2yt1xgTlSSF0ZXkX+sXtmEl7qxMcBTPQJirQ4kibA4EzuvUZFnS+Eyu0Gm8q+REbB7vVRqfob5Lm
LKIrnnXddkS43U4CKzgEbX7RxRKK9oh0IT/6xU9CBO1uvEzbBIbiJlV14+vdXWVCcCq1cVcr8LeK
me4kjOnTkOOga+jjrZ+bqNmhB2iEJhq9lFaayXIGUd0WvfgFBdYAWdf4mzKMSCdqOQK20i9JfFWl
xnDlvLsco0exTnd+lzg1/lVV95VMUTo0qIZGWuyKEQaT5Sg/1N5gc6ejjiU7KY5Y43SwsOIiDz4P
VWwqkfu/1sdLRW9/RcZwVVuJm1WaixT+Dos7pO6ecMZyu7Z3Udw5D1tqn9n5GNxVZe/iEOy22vPY
onvrWzg5UxJqU1cTuxs8xxGfNy9qnJFNRdroaDFnwc9AmraqlHxt5PbOC7ODnGBUjbehgJ1DE6Ub
0J+3tVE4UpEcElXYg+K9HHPxxUq0J1Rd2QffEOaoBfScmsm2cDBQ88cmr867zEVp4sxHyYJc8LyT
B5QbLZ5yonoz6t3ejL1br0t/YVbFZ2lGvH97SWJ/t2iTalfo3TbPhly9WFV+Fvz+Gs02C6gMhQBT
cQNPbT0oz8wxegoE76tlcjwETflVW+IrgKTOps9jbRLUVC0Pa8MJWxIh2bTVLAiV3lhTsBEH83Zo
hXKbajhSTTEuJuTBd0bkP1ka7mR+GRvXwjjn4pN5CHIepKM/ju5oCv4WufPrwbByV+qqh5GDBEv3
EjDhXuyx4cmepmITatq3OL5Bg3tfIpBEBLkLmxfJQ3O7SWdvk8kecL1BWu0qwEhJ7rvWCdrZHzLB
jTNEPMwRPXW6Tlpt+EI47V3JGC+wHOS1FJiIOufJZBvyuZwY5V0eCBchXJED0V3dleNDi23vpMrd
Tekb3zwcme0uV+9iA3f3KUT5sqk7+FgkOmi1341BAr9xlG8po15Hg+4fzKRvt7pfTHukfNNNLgn6
dkJ/7sxoe7RU4/B7LNfn2JNvkDy7NrtcsIX4Aq7NeK+l4tcqGW8wFDqPDO1KymgXqecIuE1u0YWv
TSB8mXpPpV2rv4LvjJwhjky3HqNgb42yuukxIjhDGhyJZ2246VpNeFLQOUZ+OjDx+9BkeIojKmIA
i8qtXiJQPnKMVMG78JA7vYJQPNhp5/82Bb0wNK/co0zZ85gcs+aqKdXwMkw9Gf/EdmOGim6LitAd
ZBOksFgoDxAM0gNyqDoCd5aOvY7WukYFFFUTxEsPG4hvyF/UW10fwkfE1/qtNgbFLRsj2qANGF4Y
aTic+8DxXb9W872e4E6SmcXc/haomxBZ3XLUPW5E+rilNF0aFc7eU8VHEzh2bbDzFZrJaOZrYt/S
X6NYl2oqRsBY5Ni+6cEzayu0tfAtP0gTTi5y/rNo/DtJEPZKKeTbUf5CGUy58NTGd+WqwAuLeHXD
7cuZ6Sw9u6oUtdkqQdP9QIu5sadEHaXDOPskkJloRFs5uwKZPbn91JXXtTK1m1G/F7ShOAw4SOAd
2VZo4/xS5lvPl7+r6Ce7gSlj5KmkZ3GBk2GCg7MaFnaqlrjEDTFe5UambnT0LtxgjJ8aeszbIDLp
EFnB1wQ5xVFULvyhaA/qaNyBGMwuVSOKXxrUwgFu99GZF09I7Kea6WAKWLijBKJCLS3TblGP3fVl
rm9ZfLIBXf6BFHlpq77ErqXTBvOrvtFUocOTCeyoihnbRivSZpuW89+mtIjfcpddZ5n8rEjJsNMK
GSv1INinpXnfK/I1/McelUOtvGhF8gPjEf6ItZv8Ee3saKBUlY8/5AiN+tEfEDvUes8Ra3PEZHVS
962ERKJQXo4YPKLDiGQ2+sq4ngqVCGa7+oobzc9O929jrRQ3CDESB+TkEi3lByWsDzUc6iCVbv+b
uvPajhvJuvQTYRYQsHGbANKTSHqKN1iURMF7j6efL+s3reK0Sqt1N3dts5JIRMSJc/beH3yELc3/
fW8Oj6ItmF5znoTrN9DRbxU4pkSpdy2PPUnyHXP9nQXYJoGSY5zn2fK06loqmcekM3eEYblxcgVl
Tl5VhO7Uxce1IKqafvuOGCCOqeYGkuBRzkUQycHNp6DpwPmUym1V17tQh1QxkrccUq91huYrGevD
0Opbnj31w4MChPRY56X9pQq78bSOaxS5wE0bYuBHLSDWfACdPKUrSAW1c7OiJSJ/VY2QQbnm7LJI
zNu2HGevjysFBC6JdtCwG4LCvXWSuU92fN2QVjCa+8iGbqMkVZK6ZqvJY0Mc4oly2fqaKdSNsRpW
p7FFu4AJWN3RE4jvLM3mXMSKn2+7sVA8ZQ3VnQWIbCsKA5bC2Ju+3gnColdOpVI264lwZeVei2W6
G6YVYF+caWe4OOkbprXmHsd25cdglYB6J2v4QP5eRZa5FdobB5QxtD60xQHiFVR9tQnwIp+bl9Yg
T8aYdFoh6phcoUtlua/VenlM10W7aaU5wEbtwbxdo9Mr8lnvpKq8m9M1GwojbX/r9HZDDGxFNVNA
jL9NMURtCWJJHjHbqAedPx2xuWrfcZOAsw7F68BcnbRnCSSuUkYygsNr1Lke6541zaaLCL44tgl9
dLA9+rJl/9D1vV7re2jX+Gdl8iq6bjbINlLNFy2HEbOOGmBee0gv0gKCSgHQ6QMbtc3gq3bCJ2sc
5MFQCFrIogFbbhtSpCzllVfYKacym5bNmkr9RU+L8LVg4n/U9Wkq3aJYKRTrxX6nJRUTXaORw2PY
3bBDBzPczKVCUjQJBwfUYnPE4VmAly7zevy+wmbezyMRBErcv5kWvs9F6IpnK4NxIyrnPkGtTgY7
qaNR4rWWs0UH65GlfWyisXTNZC52PEnYZ5Fyg6351mnnZ0AfHkacWzFXRNgSQjOfqNoJnh9LSMsL
gbZDFr7pxrTNaZ+DTSvPNPTO5MRessXJD+pQPTpT8aSTR3vteNGXZXuqHjlcj3rn+CoYMG8mpNM3
o/SLMmgwRxVtOyNc8hsVsOiUdhcxEFSMptpFeJXgGFMJ+cRZlYvqBorTQXbvvIOVm2dT7Usreq6y
eVMXYdA1iqD8U7tDVcXxMXWgf0NivIaGpiQfR8YLITfCH0bBwwealQnnq5wtcNomSYD4MpMjoO76
UYiGTNZ5NR7XPAEBg19kY03cAY1UE1v6M61Xp+3Tmq/yPsuyflNGq+NeWYFkM3hEDkdbwtaroGkH
5k/oiTZORI6zihnYn2vlGNnGVtTyftHeqsR0dYj35tjuQpVZez/7dtGxh6AmMBS/RpKIuHljQV/Y
AAshHnbekWjgItj6US6J38hxC/31mNHUVdv0ptFeaq1pvktt/D50Zsrory+9OFfbbU4qpkubWJlY
ZcCfCR0RUFesKTupNPe8GWaUp9oZmFOKUs4NpTiVfXSkH34bwXI+luoAaWYiqBmr8y6X+lW1Eu/q
a+5YZ4QktljkI4eobf18LHAIE+FYEsFb2zcZcbo7UhGSvZno+ovaskV0sUVSsJZ1kDaIJr7N+9KC
gJk3QawnZLdreQIfLHJO3SBYFFooiq2I8nRbqbmxR4odH4lTL59I5ZK+4WjxhXlxCuxTt18Qry87
S23bXQ99GiTIOsuXBjbSxRqt8SkFdPtgE4myJxK53w5t2JOQmEvzhRFmfhOPTXqD4kI+QKaI3abK
DUGsvEZIcUq2vKYmxcs1e/wxysvifbZzmEnUG8d+HZSjasVEaQ+N1j/J0R6CAczNUYmd/M2KgL67
YzaOOwNuyLIxZSFvyWjpX3tThA9Zm0b32pBwMI1dSNErwqR4HPRFf1stIwZKyDgJizf+TE+X9bwf
0ix0BYiFR7NtxNYps/k2M2sojFrChczmRcX5qz2EolE8YsSUmxIM2aFo7eY2zGi5u4aFb8uFtNCr
Xr821plDYD2thsEdzjHb8qXHJ8JLQ7b6qLbAfqUZv87Sbtsrt6p7GSTqua2xzuKZPsJ8aKPUoO+W
Vb5ipoe1V5LDHCVtT5O2FfczxIGMW+1geqJcMh7NyEHtdNIVBPU956lh+I1VRhcpxvjHYIySHOrI
yLJNWF2hlaEdh7vVhNwnQqFt18HmnmijFjxlMuKMkJlz7OaRFnVV+mXT6XAfynPMW5vI+aABqST4
Z8PUpPOymd4E2NrHQmkvnLvINkaqhdAMgfwYD2oRc5nJQi8H7raHFF+4lJwxcIRV+y6L0drobejR
D4IuNKfFxzIk/e2YE/ke4lErua77gwloA1iSn8nstSIFdydsRpfS8FOdPdzOkrvUhGSBJ4syLPtS
VtgDlEW8tkVxW5uESg2KGj06RptvVDPET1W2EPzgdbhXl+spn7hjxj9WWiYInXETqC9DHB7IW/Qn
dFcb0Y0j+eDr0VHDENCXfpzLhuDFaeX/l0/nSuRbNAfXAM1ko9eFx9X0epm8c+zM4j+cxr0VDtJb
xjtrfUqJ91tyeg+0lcCMeNUQP6oJmM5VR91OxXpQ7Wpvti2ilAl02KbX6htRf/QiWHHsTSaOEkAm
XLWhrJHgbUI4UaFWTvQ1bPymFvZIeUqarS6anDWU9BuiLD5Srdymhf1Rz0n+VBbkcs9AU+2mo8wq
QmOvCaC7i+CSlaV1wPXqwKP8ruiO2OhDqPhR12+JdHrHUHNhk2PPv+Kk9fr7Mpa+Wr+GCrMTPDce
av3JBbsXbfrmelMDisOGkJk7ki/4+hoBlpaiAFTqfCzu3E5lfRradTipmaUBpIt3XWhJv8V14DEP
HL2soH1ohvx2bbQ1nLOeb6M0/dJYWgBz8JsC6MsjYRSmkJItBBeFjleUlbHjFHI2bV5mfkuk/TaO
aak0cMb9oiqafcMSAstadXfRek2W7By2FpgxWveYVfOZzEmqzKx6bqPGk7XzzjgMMntZJjtNJR0k
28vBfhgI4NuIbL3RWnUTg4qIU3kTharuDkWf7ZsUqmMdorPs9Jrmi1y+hrl6HmRo3bJnT35UdieD
AM+N1lbSLyW0dnrAbm7GZ5WukG/hFXpn8MlLaDXVy1rNP7SpN7fr9TaqtnnqR464zXrjKCPp0dl4
z5NEPRuRdR46nIkZCuhgKC15M0/6HGRda++mqvZwOpyqOvSHZBCcSuYP1SKRJLclqf2iw54Hi7yu
nvVptX0jp7ML5mTiMaD1n0eAh2rMpLXPZxMEXpM+ECwAe6KZYrfvQB1l68664kEhTm/0UTwvXMD9
ZpW3uoh4XmWxqvRn4IB2RrktAFiVVfSUMUTfyXKwTpYIKeDL+NCt1dYhr5zQufmikUT1WNBsTBxd
2UYFIfsGKXE7TEn2VjAV3KWlDfgvqZw7Jc6+NVN0gc185Js8cybeQOdlyTvvMi/pcgH94DLD2RhG
ycFMDJe5S+LOdan6plJdmlDSbDTpOztZshNhPriwnpBsGM5JUgE15by8cVhBrZKJP9IXOg8ZogNG
fik4vKW9jIlWB5QGN1rfnazruhgnQ/ecKb3LpIKqMYw+tDG+Rtiv3ywzERtLi5yHOV9Z9ll1RzON
TbKdSTrN2+rOypqM2qMCK07mv7PtslUca7M2zws08aBSRLLvNJlskwnjo7qUpPsbusvBdcmtsHaT
2nrWh2w3LaA6hQ3bg4NnVzaq3GurYwa9mcSbkj3YNtNAs4oHx2zYr/TvY73+dSrxi5DY7vGKgm+l
tCEHvXky7TnbRwY76tJvSe+BaSC8fmiedestMWhIR7OqB/FwiMLKs8XdGOd+rr4DA1EfnMq8Xnic
5qi1KyLCVjMeALNmO0J8x8cyJBFpdeYhICwVEWqVHdpwVW/MeCDwMHW+DE5DoZi0zw3NMbrtbLxE
jOK1m/Jok8varZsFx4I91+dUnTOIhvyXg4izU1yHXqkGozDnI9zJ5prkvHFs/NCjQtu08VWoWiQp
siBSizD8HiomhQot2qE5QMg+qJpyQw70BpL6pnZmVyRPFMECYJvYN62S+qaJRW3lgkwT9gVfb3cT
dwCLDWiebkeELRHuKHzYc7NUg+0FA84V3P71Yt9iCZ9J74q61wwrxsZsKvOEVnXwwmQw9qUhYzoI
lF1V33U3HJcmQPeFczCtf8RK481V1viJo8awWtd0Cxq34+YXK+ZRhda+QT6vbknk+yYi+0TY4pm+
nX7Ihuy1XSL1NBIvfMyy6VAUUb1PIWIi315H0El17jG6WDfT0GkfjpoD9BbDOb8+dqVglehdcwS2
0fvasvij0HmW7VephYBHwR6GLryF8wQBbZOE9pFpTbuF4jd64HmjY6F13+CXd49paH3EpemNkXEc
6CdP4HC34xBzIkUSxkrKdGtT9iri7qzovjaO+Z7VjXQzOeqPtTM98hpchsJKvFqPPqh+xLmW/VGf
LPM0m8opGtPCVSP6wRJ6lA8PO6LkCH01z1RAMAbIH2U6RLVeuqTIlm5V6DdZOl+4NQRWFL2Q+EcL
wih25hqluyYVxyJiKNU21AJ5EZ9FOpH6YU2uIgg1dShtN7Q/mXanOluV6RdFesxIGd7o6U08HO1i
b2ePZXbT123AtdVzhL0NF9vi7Lfyrd307IuFW9qKjSOnEoyWK5Kty61TtzfQLILR0O4GhSYnSCUE
C6tCcSMDMtpnIkjneSvzDwCTpOFiXcRo4lYzDMQq6fa62l/mPn0w+wLb5DAFWtscW4hPriGW2wEQ
TN2o30MrYadPEnPXJH3kpvwPAnvAU5ZZEEquiIhNri9ebr+pLeiG0NnbUEwYGA1bZXEeQCmduVYF
fTh8L41EJ6KabLikKmpfROYUAG45tQs3utpeX/rIVDdOXXFw3xZKficj1I4z29Yqj4q+7MveIKdA
djtrlsdJdhL+H60EjcDFrlnuRkcNas68SX1qiEsfS2BxxbQrss7xyNX3McU+8LNuKJQKNxwpkrpQ
XpbrDLKW7MwaK65oswDuyGlYhGfza0YRDbJy5dSww/i7iKMbreQWjF6FrnBeHSJTvpClQ9g4o0i7
VaFvgTFgM9KUl8FMLF9d0mCEse45Oot/SKs1SIgc3Ew6ls1ssM0DPZZX2VR30GY4e2Z5KAdGU9Gu
WUH+YXTdFab8ovORA+/0RGiJ0g/f4VZu7Eb1WnObW7dSFtvIiregRm6asHGtJt7m3BrrgXUPFEVo
s1tYX+O1OA32zuHm2EdUn4oPLvIa2XEDFPUGouCRabHrqMp+GO0gScJTFcJvgbyUUgYmbqGqmt/S
f3uwKha/UQnHi5uGlpy18hqo64Nk7PvYdLP5UNsLwHA9IqGuAovINDHCv0kTqzpxYT4apZNxXQsL
17GGt6mrTHfIGcwthjl52DrukMfY9LCNzhNNrwASVw5RpUT7RnM+ZMk+qTHQ3YB5B2JUxZziI97c
tGldKytAW8GtH+vUccvrjageyhyJWOrJkRzjpKW8UhdJUUhsU0j0Rja0R8Rcdy0oVchuQazk2bGN
i52Sqf3GkP2J3L74KA1l2s5O9JLVcbC02UGLICjX+Wz79PZsOJ/d4KYdjqBCnU8FDcantGp+oKFC
qmtzCU3XK6t1kg8226GXgGz0ujI3dopuAPoV/T41cq8a1/tCwMfh2nI3dkZ6F/cxszWp8DfVCZWV
kMoZ5OwWdnCwNqhTQRgrybrrl2992ASqeV9W4R4kj2sWOZe6lilxjoy1EztjKe8Bj20E0fsy+971
8ZYaf987GdsM+9ghSdNtOYw7HNDbhF5cEzVMvq2tTHVKjnZT1qo3mecURJZdnXowD7HxaGUdJOjp
HMXNbSLwzwHDs/WJ0JtVMb5Ivez8ocsMtx8y8az0VuTqVsTFZgLRZrvrwF+H8XibWI8oNd2sfTby
ZRua2W1sRNuoPaSjl89n04aoGH2T3MmHxXQbSgNlQRzd4jbLf4j6evTO/FXSN7Pk1ernrd5/i42t
qtevedq+h4tyUaerBEGHIosVP6Y9lBV+25/zTIB8BOSeuzV3z5Q9uem3qdX5fcq5R4cmt74UBaHw
8YicNJUuBeHRhmldY9DyGjMJH+sGSRPk65UrnWa7Fq/zAVTxCKqwtlTgi3b00EZdcykLuoX12oyH
rlXkDsWHcAWqxa+qDI1dOfBGo+sDa9F2k+Yzva/Ak9BnYDKZqM4pc0Ljqi/gT13i5aauh+5IIO20
wydf+1VRGs9lIrjJzR37fipoNsrWyPw5rgNIMtoX02YpmzUcsUOeRz86w44OasZ+nRpq9TJoPSgn
UOCz36ZOfT/noeWueRrkkeZg8U0L1prhLMfZTiGYie6SURs8zlT4oINzT9c6Rn3mayPDvV1UD2mr
PNl9SNUt8y/hUvt1pTIXy9lRKzHcdaSscXI9M0uvdtViEAYJO3hTcGcoE8W1HAuSI6/zEf9x42Vh
/k2k1oVx3rMYYYzH8Y/JBEHb1fEG/iQ9Q671g3XfO85RhjR969kMpE2jVw31gMhg2k5SRn59FbKH
r2z5iYdikYax7hVcZkaIoa4dInxrVFbLFO9rRhyGqCYgsf0d4LTr+LS4tFO/X6V+G+VG0Jj2G0r9
e31Sjqnen9e83aXm1NIwmPAFwJODhpVe8sqyKRKjh1lNjwXoNoOjlr0XImFvxOa+zpUtzdNpI434
oZn1S6HGnqPQsiZ8yyUL9GwPzHC07CYMK5WW4fDVzH602qC4KpU+Ft0OdQn9Xz2b8WwN9o8+prkV
TuzwkZ4jbADJIvkXy0ylmsPtjJX41tCHO6fvmcis4U6fs7dBZummjuqPIYy/6mpFrW0lR6TH5U4v
lT1IKvAA8bwvFW2nG83WXqOjtJgJhWbFrDs6paF8pkq81TUlpVxILrMqKT6XWwgkmyU0Z/D2xTkl
HyqqdIfVd4Wp29c9WSs8K4yhbi+4VTvaJVXDH5qF2StU4Z0Tj0fNgApk6wjzS+mpVZ3vapP7S9i/
LTWC6JB82M6JH9TYUtymcRhahvcDMHk1F29EexyMfoAqmG4jGhdhXP8QhqJuIyEfIR8j3Gvo/Np+
i4rdM4ZmB6ZY39tLuWz7Ytb9NRXSjYml3Ey5cTtTNvaFjimiO1hp0brcLN+1uHA2qqW8acNi0HPU
fqTaIl1gUUfm4hDrnOESz1oQyvlWqFGgTKFndf2rULqgHNutYi/3tvwqB2Il1FtmibVLtpdPyGLC
bUZ6+WS6PRehTB33eZp8mMxKtWoDwQ0u5Ri5Alulot3kjLCNjn5LIQ5X1vas5ffL8ODYhyURe6cs
7uYCTKzi9b11VQiYETM0s0VWDhNvCbNDJOdTs9gZuWECvivkQjDpycleQdU1WhikyN4YAtLCWokD
cSuuubSXqXTVvpu3dWPvUlu2kCm5xss8dlX45S6pid+VtbjGgj2YQ+IrK3l51TDqgMeTu77Tmdak
yzaeaaKPnGmuFvWveb1AXjS+R21/xM16z9zNs1PnhobHkbvrstEXhp5cNskBvwJ6x8Le6Q1c3bLa
LbW5G2TnMCjCCpr2g9iVmqDbrow1rxzjSWqyfNNU43lw1O9GCs3V0J+auvga2sVpkePHkDffFSXc
qUMYeRZCA1cM7TdY83eKadCYGtp7x6T0Hq1DgkTdEtFZph0zqtydh5Rx3w8VGItv2B9YPp7aObtF
zX9tfxXiFlzuue/7IJ5W1S3aEY2DLPCqso+iAD5VMf3IasbMVKf5KxXvQW3adzJkXqcu1HdcI0/z
pD0vY/OjZMoLELxQ6IUrjypLW6MbxXL+Ma4rUO6KXTLCnzQ41ju9ZMKKEmPwk7i5cBYfhbNcHCd2
KTB2V92GnWtbJv6TZxQxuF/wshuHX9RcxBlIbkD/znbjLMa2NtVnpUDUFGdK5cba8gPpMkuesrWf
HLB1KmPbHJZQpETntqttr6R9tulEv1wRhTDgB9p51aIcnGZU0c7zT2q0+ZhEReWSdDABWKu0bW3J
AF+7eg6zGNCxxPXQWblLKtbXte/RSsWPg2LvtGTkE8c09kHax6ckJp6rqhmZRUKveB+1U8kUwm2b
CGBUW9P8Zq1yPCi7GtXPrrVAQCPh/2Gm8mExBjrVqaCJV+yI0XjrrcFzjHNZM49Z4MTR4Us8e2zf
ynY+G1wa4m1twMMxakQblvmMhNpjgmrS8uhGnzwRfJJl/E5ixJNJftOpnKXwMpGbX3VF/WGVLXuq
9j5NXLqKuv4ikvScXHNmZhFdR1Rf+058qZBImoxV0950FdYCOqOGHe51JaXUm3KKKF0U53CGKpwm
B8TXF36ukyJRqTFfuqS54dUqb5NgQJEjiMhDSv84GLobGd8iHOpDYMe9ZR1SUR8j2PFNM947eV4f
1JqlZWrho9lbKCcGZDKLhtBRTkdLn1/NtLFuVcwpHuPdh7WG8iuLkzaPtwT2PDaCR6iLrR23W4P2
2GYqLGWHl8RTIv1LWN21CjK4Wq5bRQ9VxpQMt4r4vqFRTX9uQyTEnYbWsY/ml8jKcRrE+q6f0odO
yb6NaBFD+0OnbOiYAE8mWG7qfdHvlGlXZ4fFrJEyMJLN8pvrskirbR6vbpQ+DZCp5XCf0ByY/Aza
Ly6XRGXiUaeblfaIvqBCXGgg9cCEj0TsqEdnys4xxnXFUf2nWLpaYF7H70VJ//kOYkn8mBCSet+q
/KG10alHsfTJh52V674gW/Ujs/PMz+OxfFhRRv7QY4cTRvRbLeMkKqYEIyb66sUTxJIzh136lwzt
1i1i22JXOrDClXVIT4vSO4dlhRrnxGV3Jq0mPhdmFn8Ny7jlSOcSq4etxdVpVrdFqLZ7BRH7ZmJg
+joBXg8lQhczfbdhHPuixwamo7WmgWMLH6VgfR4Bf97kaZzd2nqhHrRufIYCPFBA0RL1daV8tuvM
ZHIuBv2o5U7EdDP73oI8Zs/14wi0tGZ482B5cakFVRe/LM6IvM167hJUp2A2m+sl6mKDpPWUkv1N
Z/L+2KSWcjdIuqD6e0Vh4daJvckG9Sats0uTmZsIw6VCN2JPUwksgN0WfmOs+p6o9EuT2PdI25L7
yYJcVtEQ70Q5H1v01N6cd/HGzofbytJek6Q/VeJbOqhuMnIDYUzTM4ruGdan2S5bos3MwCpUk1eH
/PVQbsbprFnR1mYAE1mXyh73TMw3DYWdrX0oE4PGWNmnZIYsevOmp19JPKSh/My6xa3CHdOI1jcF
1DoMKVp/EQamWHToa5xlfdft8NQDv92YVmW5IdN3qkX7mNmRT9vkNkrrgymY6C4RUkKRvLQy7K+3
l4ZdJfLWFGTyTNlE9oVolUvlcGNg4xOJZ4hDVRSXxjbGrZMMvg4D5DVD+bgFt8opiwxyyvEsrdVL
XO7GOjlVyXKXXjtLc1qG/qQ43WHpJDdcwDlY9x7yQZ5DIlOJR5elB5Z1PgiShfzcbr+0hf3O3oEU
uM2+hqriPNMojLf6Kqn8a6J25aRux/I6FkDbltUZOlGyKT2yZ3zAzVQtLdkyjcPhms+WvcnzyW3N
+CbK1u04ay9r3566HuFuae6SJULCnMrvUrBJ0m1RvtjaDDg4NqOb1Gro1MNgV6ppN+bLLlMsEuOT
zAH8NI9UWkRqleuMm1SG32PBQLBHBKvI8aYZ4rPdfyRkSLu0qcTeMJfVHeb8nUOXxTMhjqvm1xJn
TlWif3U41Jmcg0mXVb0ZG0qzQvtmp9+wOqJNF/JmsrkBDPwbEzkp3PvhDo5q79ZqRwM2z1O2ksnx
E2A6twjtQEFzMha2TaN0qHz49Y9LH1U+/iH7o2hrrBi037xIq4ndmm/aRH1m4B27g5FPyLGxB/lY
5wq+BVPbvywI/5EtI6g/yoe+/fjocVz8f2CzuJpj/slmkZR/M1lc/+f/bbLQjf9D1LZFP4fkEqgd
+CX+y2Rh6/+HpGoy/GBCqPg9r2Fa/2Oy4L8irIWwE4mHEWIEzoz/Nllg2qA00WD1Yc77T/wVV8/S
v8wVCh9LEq2tf/aZMgQpyFWR0UUtp2mrl5m9rybqp5/+/st/fc7P7o1fffrVDfSThwkHUNjOvRJd
QrlU6GOiZNumbf4fOZf+9d0/mTvpvM1FOGpOkLXEKyH1mhkk4An4s+/+yX8Y2YKhdy2NoA6163gm
YRG3/1nM17+++tXr8tODiYuBclWld4Cg4Ek3nScig+0/fOjXH+Onz3ZSLBgN6bVBwZB71qsTzF3v
z57Jp8iFtdWnjABEI1BU9dEMw3STFXP3mw//5F7810P55N6bKkumNvq4YKmr7CVGBn1s1b58k+pM
brGjm35OTuGWdECxT5rlSkywfpeN+Ks3Vfv7Q2uzyNJotBgB9jHyAFJzv47i2589tU/GpSKUNdYK
fhA0FahW5XVQQuvzjz78syedxppSW+akB8iRMw9SQVDmWID+7MM/rV9bwarH5R6V8WJ9q5v1ycr1
jz/76E+Lt9da27bDErVJxC+5mtNNPQnxZzvDXwEUPy2BitTDJQljEaBeMYi8VtS9uJ7/f/bVPy1e
ldZrhDdIBHISe22K7uLW+cMH/mnt1kuFkqR2ikuBzMmbwwjh4Tz8LjL2Fy/5XwEuPz0WU88tlfZO
flmmHEUT2vvuQqt7jP7w24u/LyJTb8aRS2t8SZeeTkaC+UHv6qd/fuqfYmb+d3v4yz7/07cHFlCa
dptHl9JMH0VGTZRMhblj+CUW2lLluJ0U5saWHKbNmNJuIozL8mm2zw80VAj8UGqaTf/8ZX71JD8t
aVL/Ec8pfROERFK2seHsBZjJ36QX/OLDP6cyDuOigoKKm6DPw4dwNLjxr+EfHpqfcZgRSc8VQl8n
MBuJi7Gpv86x9puIx1998U9rGssqBGTS8YIEYMGTkRGtMmfhb37/X334p/MY/5FmEi1fB2ViofA3
1lB6KCfK/yzU9H9fL/XTqm70CWtMUdQBglp0xQVhytYY649/9MKo17/qp5dXNolV49muAqQt+maQ
xnRjzvry+s+ffv2O/6aKUz+dy+Qs4oyTnR1MIwKwKqKdOw2leTTbIvb++R/xq8f/aW3rYUM8/DI7
gTWZfmjEqJD0P/1pPx2++hSHbd0YVjBYKE90mdUu92vlz7Zr9dNarTDKNTrRwUHD9NoK83MTZW9/
8lCIGvn7r1rS5BUrHM9A0KJSsfkNy0sb1r/LEf33z5wJ1N8/3qHp1rSNZgc6UcyO8jj3tv/PX/zf
vzDkUfz9k0ODLgmAAYbwRmz4YSYt5l000mUyaE///I8Q14X5/76U3Gj+/s+wFKcO9bZzAvRwK+MF
BndN1D/Uvd27upMkFqi7qHxOKozLa/OD676+a2ZzfVrwuCAuq7VdH9VSYfReWkctiTsOxAa1Szxn
d1HXfVVxjzL8rO6HKjnQMqBlVhv9oW0KIY9zIp7/+Q/5xa/wOXPUoKOgJ+iBAq7cmOrS3NomVZv+
5pf4xafL6y/008ag2hCDGiUsg16gbC0yfLKlWoa/AbX96tOv//lPnz5VyVg3YhVBMqTfxmk6Z6O4
+6PH8pliMk56TjOukYGtTC+6NV/Wtfz+Zx/9aa/Jy7Iol7WSwaBCQhRqHYS2/LM7KSjLvz+SYimN
OJ358Mi0T9aJUclvTr/rqvx37/unfQYpr3BQGNmBbf81XMs7P1I1+npI/f1+qpp3J65N11E04zeI
61+s4s+oX7ynQ4E22Q6ID1nOQKAwxq1076Me6/sf/RSfgXiE8Y5mo6YyqFhWm1rmN/aY/yaP/hcv
5+ckaOy39JXzVgaWJtPHuWoaQu/acftn3/zT9lOIkBJd50x0subYiOqtFvFvfulfPfdPa5befWHk
hNgFLZaXW1NX2o0SK+IUOkTu/PO3/5Qd9z/lCIyRv7+m9OwxzK26E4y4rmFIYE6oLUF7N0m6x740
qzsbht++KIbQ8WOtxseWoJ+fKvIL1rTWLgzOyImpbAsLU1p+++ev9auf7FOhQaCLgmhTNYNZJwMD
18lOs+qXP/vsT6v+/3J2Zctt4+zyiVAFkiAA3kqyvCShHMfZ5oY1SWa4guAGcHn608rFXw7Gsurg
2lUQDOJb0V93XXI+xFGFDCOp7yRtgWmvQErht7hj9S1UziFfMSLFqAcgjaG3eCxsciX9unAqwkkD
tmAu1vk8PzpVAMJ2A02+Wplnfo7W1cOIbNARDBaFJ4Pmyw3eEPBEpDGu63UwwskEWjyHCxtkHI9M
zXSviuFzk/TGL/y4/HJVblg9xFg8yuwTVxhdLoFV9tu4Y4Q0ZtXcVOhNLN3yrkq6M1T87u2lf6s5
veLKhWN8Fu9+ic57fqrY3Lwb5Jz/YEYUn3jGhn1lKuhnQQ1hemINgEdSl+KT3sTPJG/Vc1uyaR/w
RX4tMKx8TT7n0g1z7A4EIcsSqbg5ARgKKJKNQvmxtIx7fifH9Gi+AuGpGwWsEb9F0P2xceDH3z7M
S1t3LC/oaxmARas55a2ojvMICAijzf+P+et/blK4QTfJCkKkaE4lEfyDlMNO52z0C1CuvkVQBSOQ
66w5AfT2CZyGt1DmPHidCndSe8K7WGQTlkYi/D4YMZYRXyGBu3De3DFoqH/zfONBc0po82Mrt+MY
1H7XxFUKU5tS4yTW7UQI/dFiVG03TOs18uJL+3bsGYq0FR3WEOwlrAVlEJB/t7Psmd8t5OdffZEI
j42smyiS2SlbMJhBgJvdg2x69fyajnkKwwMwV5fbKehEgpn0mu1ygBuvuKPzl3vFG7mEmUCbUUyQ
UnnKGP1na9UEIhLdPuH5Vd9FZo72mO3fvHpPoasOMHeBZQtkBU+raXM8ZefqZoma0XN1x1oTqUnT
xKo+tSHyeZJNz7S6Rrx+4f64QhQmp7HA26U8GUws3odAOR7NIqyfK3B1DQtr6hrcMPWJZM14q8DX
RfOAXjmWCx84dkx2Aw6Xg6IjO2F+Hqpn5dqYDxiYaNgO7AqA1ERdKc+JVnFNrfHSWTm5MY03qPFm
GOglHEUhBpYgNVGAyHPae3k3l38ygTxWx1hYnSYDZq0OMM41J8GN3+KOKZNA1phxM/VpzTtMbE4F
Rp2neLlibBdeocDB+6enoAUbq0gTNF16QBtK0YJLYgvqWzXS7KiKcXrobbIi5cakhx4S9s+kA2R9
fv+bE4iHDKqSGQuqExhJd9LUd9FVratL39yJw3Xf054uU33KZXPAuNM/SzZ+9du1Y9aKFH0+B+N2
Yk1PQHoT7o1Rnp7bFSsrNrIwcHJUJwnekl3c5hgTDa8Y3oUzYU4UBjwpCOcoywCWZb9Ig+pN97Fn
yeFycC9isR1i2XISswWj+5ynfFHXSNwv7dyxYDj8FuPYVYW370INOzzux9+nNZ79DPgMYHgZLkGd
BPE1vCMj8wFfBJCsm9C3XpflDGZ4uTQUU+s+l6w8UbFiykmB2xvZdEk8l3fMV2y2aVaVo+O1dJjt
nJJPBkR6fubpSs4GQ1UX+UaXExBqXybeYKY4WDwbU8wx0A4cKajg8+W0jRAdCleM8LWAMxz8jt2x
0aLD5dgCzGk3omK/QM007KAtJL94rR4lf37UhMQr60cKTrhiAMtdf0rW/59G3/8y/DNi5uV9CVkb
WNpZ4JjXsXzMBlCPdTHIBQYxj89+u3fib9JwI6GBNJ0Er4G87nO+x5Q98/OOLpH1sOhQrVA4PRWo
FO8GjIF8QFUpr7iws8G/khz+Zk19kdgWuR2JoP14EkXL/sYkcXOo5qq7XfPM3PYmBxr77UM6H8Zr
P+TYLZ/LOJsGPZz6ifJd3Q3ib8zfdF8WueZPE+s7DNwYll8Jw+dVX/s1x4yTBGOz/TrKNOzjY5kQ
MGl5FhqRE2OjivOtoAsG2QwINKCOt+z72IZXjunSxh0rBpemBI9jIFNIpr/XwSdoofsVdpFjwRgX
B9agZzLdKlCgj/NyuzFMpr79dS9s28WBla1MLAbWsO2I5fu1FmrXrNng55Rd/XjWZk3cRRFJSVyA
m3vco0t58Nu4Y7ttBG1LkESBZAx0JuFGHmfwy/ot7cZYzGQsGh3PlKsFw4nBLsFAtt/STnwlGMKe
MTeJpU37iWogMKwyfvlxeP7ELzwChThAoQvQrmEgP9oXhSCg9QQBgd/OHcNsQgg1DnVM0lInmM+r
CeZdzOLXYAgd04wNWO0x5ErSoAOUttT9bQatA8/P6VgmCJ/KHBOAYAok82cCIG5e51ceBC5Zj2Oa
Iehs7YpMNe2lvgFDxX2l2u9e5+3iuzioEDhmhkk6QgY3mL6MoIjwW9kJrDYAF5SVK0kpVe/thqEC
ANn9lnaM0sp4WLcMlhNO7CNIDg9SYCDcb23HKgNqamNHbHvJ+w+LAXVZx//1W9qxSgzyTKtOJoLJ
OJnvazCL7TYS+Tmq373mF2YZJ/2KwVwsrlmMkbF5eWSh+ey3cdcol5U084j7B0zdE7gp8OhoxeR5
4I5R8jjKa04X3MAeTB1giSzBLeq3b8ckeTYMdVglSbpYjOKsGGG6BYnYdvRb3bHKWkXgDihn3BS9
3PGYHNDU9tu4C9Ea6yEqCaNZCu7YmwFQFcB6rmhSX/AlLkALISwc4wS7xiRPigSCgNvW6zxcQfq5
njGXmlmSrpWOd+cwjCGu2u+WUMcslR3ht0eRpFu//TtnqHjZZjrP43YMs88Z5iBU1Z+g0w2uBhN9
Dgi/hmw6L/JKqvkfaNaUt0UebMOp3vSXsoqb4yq2J1DKkxu/c3escxymEeR/Cj/QlZhODuN+V4Dm
z/PgHfOMuwCpCWgBT2VR5BijDXYtujyeizsGGpdzsFlwfZ4qaaJ9Cz4K0HrMflHTBWbV8oyAizbs
PAYHXpEMElOFYNJ9+9TPF++/nzVwsVkN9CTmTQFFiUk181ecgAtPb525AyVXvGs0dGuvXM7X70/g
orQ6DfYnhvrnJKIa3KUVWrk3E4mSZyi0w8be/m8u/YgTUTPbbCu1a3caR1k/sk2AS7isfrTlFl9J
Sc9h/7Xzcg24q8GDjokHvDKAXBHMtGD4A3FwlVbdFjz1Q0MOfRLL49JS8A++/V+97usCF/xUytUK
MpBzTIyeM/Dh71sy/PRb+/ybL+JtKap+Bid5e4J4fXhnel4fp5pFXsVY4KKfRBWTaNsylB35krxj
w3YP2Tu/d7YgcUy6Q3cJtXZ+hvIXxYeOQdsY5IGb11NG4AKgQg6SyyzZLLod1TOz8/fZxOrKNb30
QZ2QC4L4RkVhNQLzh6nKKn+0HKwXXh/URTvN7VTRFhxLoDwHzQYk1I+02ryAnJDN+vOygOt0BsOg
Gk80Nz8zGoIHsPFc2rFcY9DIsGEznkaj8/cs7HtMFQbmSp/kgl+QjtXq0YLglUh7aqVtwQyvUICU
1E4gbJvwcuR38ucff2FKuguadTh3sjuJ2XvesnfBaJ781nbMNAjASxSu/XqigXggmfhuuPnlt3T0
57bB2DnE86RkCqYavhtN8J6P0TWZrgs33ZUai3tMZAe2LPDMDnok1tZPmPHxvDJO1J2AX7V2zmbA
Twzob7K/xAQmab9DcSx0wfx7Xi0kSYceHE2g4fwYS89mDMYS/zxx6LqB6rMDR3IBzn+wNUKEs0ya
a0LRF47cBUIhWajGaWhBSsXleyrX91k1PHudyn9QUDlUYMAACeo5Dd/C1ghT63rwc4ouCqq3GYQj
+2Q4FSBay1mU7zUaeUe/nTu2CYFNpGh8awGx6h9LNEur4pppXsigXBSUxtesgwoRlM78n64N8r3J
+HczjfwOg+p+DdNAOFYaJ0sMQjuCXxF4+qgmaGUYNvuFaRH+eSHbALP3w5RVJw4e+7skAPszeM6v
ZEyX7qNjplVjoYABQodTLXh0WxLQIKgi9sMzBC6yCXIFRTXbojqFhcD4Ix67978bhV7XxoU2Ka1B
7wBWebzQJ88kDwswSfphSECu+uehd9CLC2RIy9OylWD/zn5upJ/93JeLbsJ8TjNsVpYnSDB+LOPq
33jVfi/NgQtvCusAr2LClqcxA0lIUk7td1ZE5EqkvnBbuGOoCQTZCARPyxOvyBNV868JamGep3L+
zRcBWoxlTSJIjZxAt0gQ6cAqODYl87vn3LFQkEpjjCgCFWgj6VfIs30xZ+kgv3voGKjhE5QFkz4/
QbJUgQihvIMsT+65uGOgdMTUux3PI7GkzPZyyaFfp5Mvfjt3AinAe2HVxtg5LRe9lzFkviBQVftt
3UUzNdtUjFbaLE2MLfcD9Jtvlnr166cELppJKKgCETWi71Ylf4XSPPSBevQ6FhfLRPJxa3Slk5SV
/LaPhmfQPXnmobGT7FrLV9uNpUxJFdObaoGKlB7ayvPIHQNlrFR1sGqB9ljyFT048GXxz36H4tgn
KBSLPgMbclorqLBBhZfsytr3xKM/jR+ggYTphWSphgrmXZIEt6CS9nuHDWLHPjvWAr011jxlYpF/
LdXK/wWHCnhE/A7GsVDdQVx6LiqWrl0vj4OBZJOpk3/9FncttBgrMOhAdRKPsp/F2r3bOuuXobug
pHDD1B+fOXRWBuhj6j1IIz0TdBeTZEZaEaDA5pQ0rIU8+rLjplBHryNxMUnbVmdUyxysT7N8RyAd
RVXk1c1Dx/HPa9gnVctsHsxpvNLkNGwR7Y9NDmr4G7+tO+a59lJqYOOmtITY5V6hNblvpvGL3+KO
gWKMijbgvJrSiIDjMYq2f6Bi5HcNmWOffZ2B/rYJp5ToECypOYWUiPR0iS4iqa9sZGkUTClkSu82
Q55Mdi39v5CwuHikGDiYbkEvOe1AYwiqXUhtAKP07Hfgjm0WkWQLZLKmNG/bI1fJtwRsoX5OxQUj
laOdFgwMjimvmNqD4eqIOW7PVMuFI0E+22w1mJjTKWKfwWn/KKzycyqR0ymq52HoFHTp0rg6axEH
0kD7cIpjvwTUxSFVEC8BZFCely9+KYpmK58Tz+DpwpA2wD9nW8Zj2kfFso9lI/b9Nn7yuixnZeqX
6W0gbQ1NmVqnSwguY2mKGJxeuacJRY59snjcYP+VTrPE7iBQC/1C6pc5u1CjShbTEAelBlgiPHTm
7xDVrd+ROIHTgKUyBq2uTke+5EeVQ3YyF5Hn4o5xgoWK9VO1tOkCAvX3qp4hsGPqplB+rtwFG5nE
FMZukPIM+Zr1hypk4wo2VUg/7L1OJ3AsqW9yC9LKbUrbrXmINxMdoN7jeTouucwKxtUZjPddSrcs
3m9V/ZHkya+3N34OZq88wvyeBn1RyEFMdB1QOmNtCGU+ZFMU/TynYHoXzdozkLpgrE2OFGSCUZtO
YwExjjEF+eOVgeQLISN0zh1vOVC+5FAqaKJqLHcB8Ksg2Qevo58j+E018OJ4wgVE0yTuVWo7PNbu
o2FpoXQtoqe3T//S9p0UI9hMhhGhWadxY/UX0mV8Z4kK/RIkF5cVqX5MiiBXKaQon6Go+suw/qvf
xh0XtvWN6NauMmm//tWO9CdIpP1ikovI2sY4g1gBVp7mYB9Dm6VdqV+YDh0XhndEw4a5NKmlUHtu
Gd1X+eBZWISOC6u4yOcQxN1pZuL2JxpG22dUSc9ex+1ismSOMf+Q4pqXEvwEebR+4lvsBdIIAqd5
xieZl2Dgb9Nu7ZOzuuJyh0eLa5NGF264C0Lqog3CAmwe0mDgHUjZ7XzWC9FjfI2J5tIPODcRYnpR
OEJpKZU5iSEnimO6WQmLfvmdfPhnJrBGwFGDLbNLN56fGgveykVVfoA4YOH/XBwKeasU1TamVdl/
CBdyKrPKC9gY/B42euG4pIqVqTaF3MtWzwm0Q+N48HMrLhQpbvSG18UabrwiEACo52fwH//wOm4X
i1RUk+3bsOxTywiwJVt0v4y953OOC0faTL4VEHDp07qPlo8yCyFjX3X5ldTrHHJeiaQuHknE2wQ6
DtKlU0sTfUi0lRBvLUBPqyYBjdjBNFDv4Y1nyuHSR23j0mdlr/rUcNntlmUDWyq4cZfh8PanuECn
E7gwpaGC/BDLxiHtamGgPhz01H6QU9Z+w9u1NJ8V7y00b+YqF+0tCPDA+ALqEdp9makIhwcmdKT2
ZUDG7gFd7qrdoTkHudupgx5DNAdQMZiSCrONsrbkOevrvEnNQJ+XcUjm+xmKUepdSabI3EL3CAzc
Zb6Eu55EQvuFA5fDyoRCr90SdmkhuluAur8Ny7Xq/sJMX0AdtyEzaaOCdH3a9mbjD0uiqfwekxLl
j9TTcCYSW8fPWq9QJYOYD3TZh2wEjdysIUn69vd73TFS6TiXEVKykAUvdFpnAyTEK0g0jl4xmroE
RbkupB1BX5lu9QgJDn0MivlKzXghH6XOrisJJaRBbn1a1JhHuhnypNigO1tWPcoZAmF2n8MB0e2f
npdqHXRjHfWp3NghCVpxqDn4/XwWpy4QDBrTysg67NOVduYpaARUAwxkQf1Wd+I1JqhBR1hPsPuq
6J9bpaJjCXkdr8SOujxdXMxbAz60MY1WaKZT7Jpjdt2rSqIuQdcsMYU3GdybHo+wYHWXUMIgfnfS
RXZtlqwbdBhw6E2G+ZoE+nEYI/cjMaTJ2chehFPKY1NAHLNHhycedxB6uxdEXzny1688dZFdJpuU
zWwGweWtifcUbal7AaWq20gt2ZUb+TuZ+29wgvbUn/sPm4ZREMf1KWQN1d91O/5rVdbewcVj6nfL
l+/gXM3eQRhEH5YFiopjrcydSeh4DMAk/lFFtoBAcIeXz6US432RhfKhwEj9sAvwpysHccljOZuE
YC60ljrYTV5ABwj6D/syW5ZbP7NxHAsXk6ppJOrURuXHLeqLQ2wBL/db3HEnEHUn1Sxgk2Jp/oHk
1z30G795Le2C0KLIqq1YmyFlcXJjeP0OTAy//JZ2PIkgIFSOR92noZb9e1y85M6Marpy5y59TfHn
leNboNFbhCcfq/kDFY9QW/Aq+iE0+ufK9cJ1pk3Sp0kfPAtT8BMR1epV8VN5ttIXlo5pzwU43hwd
tGhBvbLKdg96jWe/Ez+f1YvFM1NghLpGEy1pdb2XkHzfGQkjenv188m+YuTSKYWKeJkGkudDSg0a
uUTF9kO10vZhjOPmQbEIos/JbK5MDVzwWi7yKofo+qDjAYURlKn32kBFbSUQ31gBFfYLFy78qhcy
EMPSdSkLyAPq0tth2LzKI+rCr6JCtV1CkRyVwsZfavQcPi68m/x8jYu/YrEuirrBZwZZL/RJS3S+
rfbrZVKw8P9xh5qhLpcZ+r5paQnUX2ZwHotc/nj7Cl0wWheBhTYpK4tMaZTr4hfL52q3dKq88Vvc
uZ+zzrOV1qi/+ECWA9hAyl1vY796CCXGn+eCqR7Sh7XRKSXluw2j7Zj7RLnut3UnemxUNWYe8SCg
t+Jbh2Qaoph+3syFXWXIiaAAaZuU92R6GHWyx/P64HfPXdRV3mXLjAE+qMFE7ACe769123zxOhIX
dLUVGq9GkOFMOeBih7LJf+ot8XtRoy7qqp+nPjN1h+KFgp8Ucs5/jVvomZ+7sKsIZPhkLuG6oDZd
30Ey71FmevZ6ykBi+Oc1HAeI7KiItukQQJt4UNDkAYGiHw04dVmlcghrd3F9bgSS6Yco8ndtL65U
XhdM3wVdqbiyzbKsXZoUEKSaTR7tQtmJB7/b4lhnSWbQ1y14gQlqBIkyJ/dt310JRZd27hjn2tdz
VOVzm5Lu0DDItUegXrwSUy+t7WR2TEs5So5AQW37synG+xIaWH5ru5CrsRhAvAPNubSK1h2YePZD
7pmQunirorQbJzH8uBnFlzjcbWPml4+6cKsaEEgbtBbXhIfJrt8LxhPP83Dyuqyb87YryyaVEmt2
U9ZAweVKeXghXXEJouQU1mHectwRSLnVO1GZ5d/BVP1unrb52euOx+c79CK7SxYBRrBBNECiTc0N
kdVpiefeL3i6LFFopCdzkrAmbdEyIyy7N9n81W/fjm0OxdauIUVwE7J+iFZ2zET/6+2lLx27Y5rD
lCeg1F512qHcvJ9Y20NO0ST3DOLob//CBQONHQOtIL679HOGjGUewxsgDxkE1jo/ohbqwq70OlCF
RrFOB2mOkEUsAB1pSj+P6wKvgpUEaKTlXdrm8W3ND23hN3hLXdSVGUidkxoCfMAB0V3Tjp+muvTz
ti7syrQ8hiCx6VLSr5B968VpDIhfuuKyQJWTrVgwwCOiifMN1EQfymHwS1dcFqixDoWI16aDcrj5
Ylb5FA/lD68r6OKtIiujSQ/6/EY0QdY86dDqjq+cyLkWf6Wmc+FWUVfPtepUl/YBhcZrVERPIqDV
reRTcpBxNoOinkIbOO+vvWP8BkW89pOOzcZ2U+UopE6bflq/reOM4d5CZdWNSUT5TpUQIJEWyukd
mbZmN6ikfko2ivxVi+5rNcjlibcTNGxJAm36AHqjdVOtz1QxyL1B1jCCHtde1922h3B1DcFY0e7q
ujMHCKpK6FYP0DeZZ3ms1uwvPSpyS9eF5n4hxgX2WGg+Buu0qjTm/CMEiH8GWeA15Qhg/Z/eX8Ym
h/hy26URndQOQ0hmN7SDZ67gQsySrswhKog7No2oJukmtl01+LHlUBdiZhPgpyl43VOe5yAThR7V
Gtf1wcs6XJBZU7V5mEE0NF3X4EasYbXLEuEHuKcuxExrC0GMcmnSQIGrksTyMYnKf/w2fo5pL8K5
qIIZA5SxSvOg/8bj5G4NOz96ZepCwGQ/qFpKGI2o8p85UT9CaCf6bduJ5isGPpMMQo8p5KynYy1u
FvQe/IqbyHENpZgCEC2IHFxTob4PqW7eBzYZrxjnBV/3H74pQSwESLRKqzBobtd5be42oAWglV7s
a8HIgbAWwq8WCsdeR+XCwohu68LiwSMdbGiLG2MwKRerAL7Ib/3zP/riBplCqI52bQuXEELgFUMy
pNN+uFCIO/65+LoKPmUKpaAty8+EzeOhLzY/4S7q4p7WrGtDcCNX0LgfIohbQTS1jP3Ge2joGNa2
4a2BhtDj7dFz3mVQjQZBt/jod+bnPPHFmXMWDVOj0JbQpP9WLizcJVPr2ZYInQ4WaI9JBEC1TovK
ZgcQaW+sW65clvN3eyXsusCnEWiNMCzyFui4bGUHOppyj3ECiF8PPLxnEHB8p/PWMx1ysVAlNKdW
hkEZ4PLLT4W6Z5z6JeQuEKrGezfwm5NK17mtd1HLZ0jrqKe3v+65FHzlkFwgFIQJ2lWJEJC2NTkW
SXKIK3lLk+Z7sF2DBVwQwqAuIKot4zKaNoZ/YJJ0uZl5+auN2/KRNJi8JLYInrc55+/yQE5sV1ta
v49A82B20MTuH1kmsJMumMt1H2TF8tOOARSh3/7vL27NsXlwJwSGAmaWlsE29jvbIZo2eda9L1uQ
juxVpDQ9Diws7zrUKbeFGKL3DKKK39q1jB5EX693BELJH7QQ/ADkV+/XqQ+cyj0J81LZnqh0E2t8
aGiDaaPRs/fqQlQnunFWMcRhEyXJMZ7DZr8mAGO+faZnv/DajXL8BXg+OYFouAaTmi0wyDS3hwzE
bZ6rOw6jH0IembZD2yHAmPe05Wa3jJ51R+BEemj9RhOg9Sh96Sx2HPIRYFj1Yw+jLjatzQqzckFV
Gm3zXjf03ywkfhIg1AWnQXwHTQGFrkAzClyVllU78LZdqZjOUeSVD+rC06jtBsJ1i8eXHAKcWxEu
+3aN5LulUZ74Fxel1rQg32Oa16mapDwMk3qwa3ntylzav2PjIOOC3OBiFUb35HwvwR26r/sggjH3
wq9UcaFqZRkhBdeVSnsej5+buXyMyNT6FdouLq0GZ5OioCpO8RwZAPuWfMknQEm8rNXFpM14Cl/a
dsbOz6MTQr9vJHn0W9ox1WJhdpCZIh/QBee7ilZQVZfjj7cXfzW488R9VQ63dg7HoK3TZlpats+7
mh55EFVfdA+WECP4+n4xUeNTAvDEfQrL1CiK0IZ1mq1G7Xs6PI+N8DkmrO2UAKsuKllhrC81a6H3
CHzJfoonL8+A1Z0iGpCBlq/VDMtiNPo0J+gogDD9mv7Xq18BfFuOw2wUekBQmUdkh+x91gzv5Nje
6Qiq9RiWC3nhl4K6GLa1G5KYZrCAOs++JXnyPmknP8gwdYFrkHYOZ4h0nde2/zBa3OVJ/Pz2HX01
t+KJC1uzFm/WMaCIaOz1aO0XUdfeU2CAbtvaJF9zJutPb//QmZzlPx4aP+SURS3YoyFFnjRpksfQ
z2k4tFGg197eThud79u1XwDOX/SwkxmtAQIa7bVJlN+h8ZWfdt9Dk7htC4R7hS56Zz8s80qfxMTA
YGTz9jhNxOyA/0j2ZVuCCTbOyT5sq/KZt6J8rzbi9UaIA3BdPIV3mTk+YhuE38qm/qvuvHgisbST
iS2tAVlmjWcCJtSxVhjmbQf299vf7dVUCWs7dVuyhr3WG9beyPqxiqZo183aS4gCizt5WB9sSwmp
OfgVod9leVwBzMyno9/OHd+OlrW2eLdDCmkU3ddm+hvvv169HOzc8SoSNHl45pVVWhYhIJPcTruo
7K5kM5fO3HG3JqiKWud5jQff9eccDNN+m2vfnTveFvDtkAQT/GE1hUc7kR9Tab34vRHxHGamuCj6
mS/4ngmVDBRe+tuYxz5PEFjbcSDW6rlr+rVO84VGxyzj8R50ruWt12VxVSJJEgaRqOAj1nEgn6BZ
8KADu13xfRe+p4td65ZgXRVDgGPrVtzpRDb3aPFfe61+NXfEwThG1CS66FECVGlBWXkTc3AsBzzO
b9Zae/WK8ROOKUVC5JsVpk6jHiSXS/OEARM//+IynHVxa0a52BJvHd3zMtQ/VqPv/L6pY0ZNpeaw
n4c6HRdR3NhRmz3GeHK/fMvFw89tqaFrhBszL4bvSpY8NBTDEF5bd4F2UI9NoC+C8jdk+h0ypgJ3
PfZiIEK+5VgSRTc37KD4lMYlUAIJrXbUIPb77dwJcxD507Zf0EgBCCF+L8Mm2VFNruHgLqQrLsiu
D+oeFVFcg8o52BEbf52y8UAH9blKqtnzP3Ai3lqwBk1/VqcbxmKHEqT5dfnd73AcU8VETTj1XQI7
qtrPIC5u97ah12Z3LniZ/1CcxQDDJ/mENLqvuh2AycsuyyavtjZPXORX0DCyjAZQahWwAxRUP68h
8zsVF/dlmQ7DUcI98s1+G/ujmoWfc3FBX3OAhrMCE2FaLf19M1fPdTNfGyy9kNC6mK9hkeNkw6EC
+7wa1Lu+E+JzHrXFQbctmElpVYAMikdAgYm2CH8sxmQ+lTw+hXOLZESWcKwWBap0BizxCKZnKGn+
63VFXURYzyLwkiURrigPxS36Hex20tb42RYPUR28aNSrPmmgUrPUKSHhnR2ydmcT38zGVRXkEzAh
zFCkTbWNnutQs0M4WnslQ7gQZrmTN/F8iOOYFyjC+iW548WaPyaAW/87NnBKe6/Dd8Fhko0LNdri
PxiacdeaBh2+dvE7exceBh1sNrAB+XAXF/+oTKYzmBc9N+54fTvjobocxhrvvXjeXLrbquZe7OA8
+Q8fl5YbH0qj0iEn3U3Iw2MgmGcUdyFis926sFTIEQZ51tcO88e+3fzyDxcaJoxt5jmHKc3xAFob
sCFUf/cGUAe/y+IkZZqt5cAqlO4hRjX3IzeJ3lWhyH3vi2OrMV+DUbFOpSVnn2g5NyjaEy8KZ3xU
JzcTiLJlX6I3lndBvWchaXdx3l97VL5gq//BhzXS9Oac+YUgzrgvtmm7I7UK93EdEr/q0gWJRVMY
V2szNSllRb+bIDZEg2taGBe272LE8hAgX7wE1ujxD027g4D9cNPXS/uxLDp7BZt7tsxXmiIuWqyg
WQMc/oBWP926G7nV8960gUGyhgs0C/HN5H1w5bcuZCYueixeZ6hZR0C7JzkVp7WQ6l6WzLM4cfFj
A2hpm0ahFLdNd6urv/mw3HhZmAsfs1tNCj7HFViYYnNjWRDfkj777Le4Y77RMMeQU0HZlk1C73mY
y8MSLD7j+jxxEWSYJZh7tcA3ZGGo9lRM7YFE5pvfzh3bbdXaJDLbqnRh/Kfq1hm0XYkXUS927oRZ
2k9TrfiExgomye8alk0PrGn9GisuoGoAPJq1EHRPuzGbd3ZKfhTR6Pc9XTwVgE5yDgWtUiOn5H6B
yMFhpcXi525cQFXVDEIMMWDGYbw89eFc3UC7yus5lCcuoEoMdBskRVkC9qX8oeCDehyLZPTc+tnL
vcj5VmhWdSPFw9k86l8yXN5peU0fgb/uxFxkn5k1p1VU4Zr34TbhqTXBS/gWQJsN4tLjXasDfiXn
/p0lveIvXfBWuS0bJRwIq7Vpmh0v82xXCyrv7DiZ+3gAy/mUL/9EXTKqPWsI2ykqxh3Gtcc7BX2g
94MI+RFiUuFtNlRyH8S0eIy4YYfVUPMxAUsSeCmy4A48/vyoJ1odM4O6aB+P4CI/hOs23+RZFh3n
pGtu2sRmdFf2E7sTZsb88wQa7Ru2rZ8L0qrjUC2aHYNFd8sez+dZvzPLDFrAvOnC57oMoQ+7TETZ
AxCe5EOYbSD1g6LCDaXn4akSbH+3aqo64OSLTcidLOLmvuRd0EI8qefZN2YC9QnCO3jgCND//CLD
cX3EOGx4LyQSHUpF9wjO19YvfLj8ZsXG9apqhFqwN6RhuB3aob2Sop3v4Gtf1XFlM4heOAkGPH/Y
cjxyTO1BbK4RNzGx+b2Xt3QBbmE0Dktd4o6GcsPER0+/6m66hh+6EFn/A2YTrBL4Usi7hUj22xLp
m3pWnc+UGk9cDi/Vg9GiR6mZKtDh7j5TFnqNqmBlt16QG0hTVjQUx3qN7pReoSWG2+lXjbhANmiM
Sw0VVHRw7Ph/nJ1Jk5y4FoV/EREMmthCZk0uyrO77Q3h7rbFIECMEvz6d+qtXHKlM0IbL7xQkRqv
rr57Tp8LKECejZiHs9eAuiSbnLZGJ1oDk4uHPk9W+nZGibnfJc2V76IB5w2SrAj9AnnH0r7KkW/x
jOhdki2KFXJz3YBy+H2+SZrtEQCPF2SNEXVuC+EGZp0CIH7a5Q5rzyCUn9NNkk9/7vPoOSp6ZaG6
6BroaoqnSbxu10TyNwni4h94hk5OFixeduxl+KXt5j1fdDjcJtgMb3oTJlU+Rju7j9IFOaugmvZr
uMbry06471ZUBU3IRFcDfx+aR1LG/8xTu13ZMC4cai5Lx6Iy2QjKh5+6IIANeSz2GOKoeHE6jcvz
02k8wgHNb7q5aJ1IOsNwvWieRFU+DrR6J2wYebbtpJnTRJn42RXhycijRbDV4Xo69NRvFbriiz3y
PCEuYA3qaGaboWCPgCmyfm9NLtpWabtSyXkNJZ8khF68xMnXEb94yEXb6sqYRXHsTkM6RHnZc5yi
1ly7a11aKa74GodhVKqmESlyss8f68bS2x0o0Rkk8iyyCcm8xx3mTEVnO3gQdEq968U0ZyhGLqdc
U7W+tZNJrszlC+fr/z/yl9jPkE7IY32+m6Xi21xBn1TqPkCK1M5XzqgLq8Xl4TY88gRpRWsoTnR7
HqIIFxCD7FGSI+jW5tWgveA4lrpwnLRRaQ+aIuHLjscNPy2rVXLlV7y+oaQOHPfnPfJCGy4Dx/XA
JnhbYi0zg1SWaRC5tatfssml3+iKR+J0BRsOxyB2Tke6n3kbfP7zl7+unMVSV6StOZixQDKbp2iO
TI74E0IZ1bZBhwhGOSDG1Xw3paNqsoOTPYNR41QELaRL//znL3Xc89T6ZZLG8D7oVl1jK6Hx90a2
t9i4rlwbLjX9vC5+abpPdrEwhku+Iut7vsPdEO59XibJ6LXnP/pL42ocEauOGJN+tlBXW5bPdria
TP//EfDKiesqpVVm2/cyQJgz7KGCK+NYso+zRTVY1oijPzLT0+Ffxdu5zEuDdPKpTppS5+0RLneR
PsgtXcrgi9xarJNJlae4TOKHHRgTuP9FZHDKG/+Zyjj0yngIV1AppJHhUPSonyCHdyOWQUEgQ77z
mSDChT34AecgvR8SMkIJz1Kyiyw4vJIpwvXJS8AxHFXCKnTzmqt9+EzWwLNpJ5WiAb8uqo6qJ6gg
QU9tGZtHZJy8pAOYcFkPMZsx4Ar3xyrtk3eLpcs/quWt537jhJMm1vEUrHvzxLb1k2h6yPBaRfzu
By6r18mEVoh8wRzUeW1R1UhpfC31fGnFO53O95SYBrfnp9XE+9nG8QYVSHllo3y9ceHSeiKadDsS
VPXSrvtvx5tfiXJGr3BNuIAeok67CqgVPpFARxkT8u0Shu/9FpBz3VsNAeg1IKTdm+6+xCGFhwrf
xens3jROp6Oxqn4quZY5Qv2cj8Z4zRTh0m8cvgdWrmn9tMn5+xw3W5bIZDt79YpLNAEPpjOGE/Ax
ZR+l6N4N6fjBr2mnw9u2j3tGLJpWvc7TZBCnORF++4qLMwnU8iNdzYIibTqd2+5W23nx63CXmU40
jRtIhgbFhkrzPArKOiNa735z3EWlKh62FjESvlwt0SPFKvrUrNviddgLl5KC2GtS0s1WSHS250qf
0tlLRAl7rbMbtkeC07KaqicixttxMHc7Mf/4zRQnA0a6MZFbbCqI2O/8RNiyo8JcWK+4FsWtL0OU
oRuPLozw4e2BOwaJcNeZauKlFcaES0mRY0JCU2E418qEj4Y0YS5iVnqFhcLFpJoJ1ffN1gTF1NXl
LZxg99MKdNir210tMskFX2BbUxat1O+Cfn2zjcxzlruQVHWgWhF6PlhDbY+zTaFKJdCT3yR3lcjs
esQMxcXVU8DiOxoN8k7btLrz6xUnohVa4qSvdf3E90Odm7AWOe33a4KYF05PF5BKkw62cgatz+bt
nn5fyp9+X+2sTtjs1tUUIZxIpL1jbC3G+lq974WbkXArL/TGu4hFAcLDdibvKWSyszZO5WkcWvHG
bOynbPu+GMtqewrWdcvXbfR7VxVuWcaCk64C5VI92YEdEEU8trO0fXPy6jQXyt9ZH9l9ZvKJotPm
am+zdpV+u47LqgURRnkkAkooYa3zJDgebBJKzw93jlbWS2VkQOSTmOqTJmtO/IzKGaq8Xu6W6Wo4
EkERmi5ZkzX98TWpRq+nT+HiauEI8cygRdvtxB7Tevw59JB88BtLZ9muhlUtxMHlUzzKOutD29wZ
RGVeVwEgcy97pTFdYFsyofXFbFmUsnNfrrvnpztrt22ZkvHay6eumcOsagKWrwt8Sv06xjlc4ToN
U0uLjjmm7gtcxT6nS+UlfYjJ4hytckg74H8KIR5I9TtS9p8rwpXfRvwbiBb1k+nCDbMlTvDEGDwY
cGNefeJiaAMCpFiHAseqxeNDGR5xZsTq9/QjXKUyKvuRwThDPvFgp7k2CYLIaqJX1v5z2ub3nIhw
UTRYcrTQ70iDogmiMsOT4ZSNQtnTAfkiz553MkYQMUhNG8VBscCnC+ixhEi88bzjuUSaCIaULUrJ
p2GjfX4k9cc5Gv/xG1dnmcZrhPdrFadFhUBmb7Y7EaV+i9S1h2wTqZsBz+8Fh+Qf6qfS9W7hhvhl
jlwUravFZtpqT4vAapVDu5GfxnL3u7G7JBpfajLioROv7GI+l7V9M/H+Sq88nwqvTEaXQOviFkJl
2gQFqIL+hsyDuW/KZLnf2EL/RqaqufEaWPf5HUrwXSm3KYWAgDwFdt+hxuIJdwoXddtrw8WBa14B
c7H1oYEv3R3Ky/wu2C7jJmQqukAjyC73LjwvI0T0tj5IrvT//5/BXxsA57heDy5rtWKpIsHbnFC2
OTy0e8Ny027frZmw/YSxLaDdWWemXN9xMr1VfVie9vTZnD2VHyrD2K3duy3Hsyx4juH4OCRU5eNI
w9tVVX+pVcmPtB7vomV6OzeQkQkpKE/Kt+oxiroGZJf44jXKLkVn7C7xjnKURYUfFNsR3s5s/OTX
thMfsDiOhYgCUex1PJ6qsnoHkOaaAPZzI6+NgrPvHI3qa7vuuEmR7lFYaGT1mJ5XxvhS4054MPQj
7ErCJC1KzR8XIp7pYL+dwTW+XPqgCjrWpIWaEjNnyoaBzjWZO78aIuGSdGlqmqmKo7SAxOuSmzX9
hud+v83eBemSaJ2ilW+iIDKU7LRstanzqA/4lQj++bR7ZVBdmC6aCB4LDfbktpVTXkKc5c7QtTlH
izz8NgeXqIsrG9fTwtJiYmGhxh6creg8LwkuUbfT+tg3hYoPCMawLkMBPeRZbKol8UtOuE6YTaqh
d1HatDgWNkJ4TvU3fdCLK8+2F6a9y9XxuFwVgZZfIVf7YQrCv3dCPT/cWa7m2LBHHhorKt5PXX8O
deV5TjnB9nFAsjPRAxYUITcUDxYodIiuPdBeeFYXLsYFmKFvt6bBiG5rc7L1Km7m+JjzrrT6IR6q
9oQzUn3HU1EYZ2pi5b3hOjiPPFW3jcJ5ucFM+MrUfd3ZgwkX+ypZxFemk7LgOpwftGj7h9Qg2ZbV
RyjPnVBkxF1GTl8mM5VdDow82TJqQEOd4ojVD3ivq09twsc1Q7Hx/tDJY7l5foKts7Cq29uohQj8
n/f+CyvZpVlwSY7WahpF0S9Jfy7jJXk8ess+wSmJf/rzn7gwW12IpSOQ3WcmEUUtyb8y1t/HkXkZ
WjDh6kKVTQeVy6nD0VUNJA+HiWabZX6xvsuwzPYATzC3opBD/JmiKDNfQ/3Vr1Oc4AQl6wukNQUv
AHewc6WOW5T/zCevxl0w0EIVK5GrSIuQBG/Seb2NqPrg17STXkHIFnDCEW2OR/y5nxbY0myTX306
csE4bn55Ma86rIRDzWmRrORDq819h8Xq993P8/+XpjeWxBMZFmyZpXhXdvH3LY39dmOXCWRNPCdz
hKbneH9oSvEzaLhn085ubJeKQkcKSyehfZtTvkCtELJYfl0Sv+ySqh7nYVNCFCkz7alcwUnbsb2y
B15Y9C4QSJKyswPS6IUVoLPCtjsgsMP9JqGLaKUwf0xCUKRFdJTrbQlxO5S8ko9/7pbnyfZKbOMC
WmSLrcUTtMB9k223pmvCjPDyOClzYIdpovTKvfZ5xbz2d5yxhQolymrJKhDNr0glGHjtVVDJj/SJ
sbC9C9MN9GoF64k//6wLA+KCWDZIx2NvNS9GHX5L++YtiyK/DKBLXgno98RVMPGix4NjRtn69qDt
O7/PdtJoEDsAWwrPmWKi9qOe5Xf45vqFOi6QxXi1MNnEOJfmofy6sqr+DKdbL2NLJlwii8UkPWyL
Dxd7uZ0gOvfXSLkfuylcIOtotliXJRpvx0NkjykBTPbn/havz0pXhswkpIorGOcWY5OQN0lDmoe6
abbbBJ6fmUrG+qaN1uCmD6W+st5eXwfcFd5py6Wywoy8qHuKPOZYZ3Unf3KbFBwvN6dYbZ/+/NMu
rABXBE3VqcA9dOXFrlv6pIM5ylXA/Sg1uHC+3E2TZ63pim28ODgH9zw+q6jawO8ccGGvox1XIFwN
Q4ZNqZNc1Xyet2v6nZf6xTkHmqGaJsY1KwBSPCrb3vZT+Z9flzsxP62rrYXgLisSUcNfcx6nbIjq
L36NO1tDu87jQVZGkVnAbo0bYvUR/I288iBz4WmPuzAPhehGvLQDpguq4Iasr+j8V5XS5Cm189ch
Gvfz0B7LGYtlzUa7LW8QbHkpijHuwj6rCGcLSTFaoFRJnpY+aW9IrIjX2cxdPap1G2K5H5wW0V4m
OPRD8vYIh+TaleL1A5S7UI6KqwketZwV6VRBYmRnzQka1bixlFNo3x94KvKLF7nL+aNI9oipCGnB
IjJ/oGy2uaVKXzmgX18X3EUWaxmFXdMQVtAqFecJuok29LsMQw/95W4BuCDat2OhxdZPD1In/8n1
Wi3Gpc921pwKa1QGo/y5COd9PdN4T+5navTJZ9Hx1F10mPIrwP7nLrdrPpCOnCisgb0ad5nFLUjY
2HYEvWJMmyGzF9wnHT88W38+8n65Asip19MWYbbwaIC3b2ujWySg//X7dOdeVG81iuSbFJtRAOPk
IS7w6udXu8NdoGtNDyXbChvdzNow08d6M3XVceXAvzBdXKJrGhcUrQ8HLeQchKdSlagBgIW033Rx
iS462mGvmUWfm/on35jJtUSljF+fOxH0UKLERLEOc1H1zZyHCyhRVhLqV33DXaxLITmLzVGh37f9
Q4j8XbYQ4hcfwjbx5Wzc+20aoranRR0G5f0y6f8O6B777fAu1yUPipcn4PJFuuzzfbmJ4QbyH9eq
Mi9MGZfr4nFbLzEq13GXjr6FJHq04/z1z0P6fB3//VLEf4O65gV1rOKIC9K28fvehv29nsrpTtq2
8dvWXbQLIYIZ4Q9N8C6nAyiO8Qz+88zrlgXF7pejSlD1FNEuIEUSQfZH0uGGNsk1qfFL/f7cab9s
YMl0iC40IxqvzZJB+vGB9YfXPYvz57/5S9tBjLxLQKvnuR7CtcAg3w6zX78UCQLgl62DvyojqGLT
ohIQLepUDiLV88Odk3SlFFOGDbSA5c6PqWm+tjH9+OfJeKm/nSVaVjJKJoWvTlrx9rDN7RZdM6O/
1LRzjC5HWfW6quMiUQM9WTPqbBwCP46Au/CWKivDG6LjAn5tX6M6OM0h+enVJy67Fdue0rGGQc+a
wp0DMqp9NkhynPxad07RbYsPEMADKZao/yulCrMckJvfSefiW3pFAeyG622B5wCbtY2UWS2I58p3
AS4qFg3FkI0UUMDWGfx3/zls97dftziL8xi5nObUkGLo+M94Cn+KkX72a9pZmVM9iLTeWFToCZak
GTQq1ZeeiM0rx8h/4wfCadhkOMbFLAeakSF806aL3/J0xcqmWLAJcVGMEzQ8sb4Nc1VVfswcd8XK
hsXUYSn7pKCl+o/gyUUpzxXkLH0JocuIwFW9CA/yDuKxb9Io9YwUXS4s3kxTytFExUIgSME3hbyu
FKXXewh30bB+TOt0J1NUtErlZIeqY+MnZcBdLmwAcNAm0YimCf2RyupDB4UMrxnuQmF9jIc+wPlx
wWAIAEGM4Ide/TKf3JUnE9O01YnZ4yJqlvDcDeJmSyvfxp1VH3SpbMZWJkXV95+To4PSZbP85dcp
zrLXCbR2tgV1lMNsVWYn9k4jDZ37Ne4cyftgoekgVFzwgfX/JG1YfZRR9cOvcedQPkbF92ZY42IK
dnuXmPb9sFi/Vwvu4mBlCQs5uUVRsY/BfpPMY3ASxq/+hLtAGEn2ZGwg414suv+08RE2P4uX5xrD
C9zLAKvSdYccyxIVm2ynXMJpMjsioBlefe4KhMmj7JpF41Kr2uGnlQYraPBTu+Uu2ASRp44dTRwW
ddPRWx50S54IVLj5fbmzhuQsa1lFOiy6oz8tKn4MSPOPX9POEqqgTaPjXoXYDY+iouLL1hmvIg7u
yoOZKR5HS8ujaC08cXNUypLPy2rLT3/+8guXLBdt6hYCg3MThsVqlqo78WYakMIsk+CbrMb+Srbl
gqw/d/kmgLKb6g8ZFklX0zIniVYfVNjBWPIYVC4gr5tZ0kOdDAdNFMNXAF6UNsA2egRy/5fqqjr/
+ec+j/Urd0pXViXsWp2OpDsKAbPRWxGwr+Mq/GRHuUtaQXq/Sta03AvdjHbM5wkavFnURwIWHKXo
/fTFuAtcaZswPofpUfR7byEYYVjeeYfdLmvV63LR84z51u3mZwoCJSdtdeWkeb75vtL7LmrVb2m6
cxsdBU+B8ZMmVl+rVcbnPezowzoNjZcNO+MuchWiP2Qd8wNZMrp/5TWd8giy8deeA57Pl9d+h7OT
6GMba9HUR5Em6XZGAUvzox4F+zcAxXfPuKkw7OE4nYftiE6MwoKF8CiAH9jRJH6RTOLsODKeqhki
imFxkP84tuJsCmvP3IJLEcvILgMeT8ICsmQ07+ADn9TtdOXD/08TvdZ5zqFtgohrFOsexT6HEmJm
EMCwUDd/XKp9OJWNqG+pRmGgsV2fl+SIMpU2fd5GA0y66rTN2FwOeOKP5yoTU5CcIWOLt9Rqgw8T
qfb9ttFh0p3KfupOfnuGE8KYrRviWbW2sMm8nucU79pHuHuG6S4coWvNnqvQ0Xovqwwv89sNrk7G
89udC0YYTF0ZWmWfKRrUc+4qq4T0PK5dmEvFwJDnQ5jCtHiZ6hXEJWEo4fflLsQH4jZt5x37UBDB
hLhs7gb84xcJuExeuh9LVafDUWxk/zaqWoEnpX45KJe36gkTRkb9UcBV6/v27mibf/2moRPWLSg2
mcQxY2PuuxFeAAzp6GyF36Vfh7vAlQoPhYru6igIRAffCKN1Tqb1mms1eX3LdJXY1nLrtS71UTCy
xBmc6/rzHg/XSIVLrT///y8Zy3YZ42Ec0TrMTMuMVWOYbbT1i8BcrjBAHcBeKbYX4yLpp2aO9nds
ngO/ueiChQMVpIsDsRd9Naiz2lGPmpLFr2aOu+pYQaPI0EfjVkwk+ieOpuY01JGfFil30SvZNsDo
Rou6iW5r8tmo8hbcorxyULxOn3CXvUJEk8R9tdgiYi2/saVK1CmtQ/6oWtp8pzyeHiyX6elIl8X3
FzmnaikSoyHotha2wmYzTqj1Dne/jIkLXSGZUY9klmsBVmG9L5MouqEoFPYLbF3uKiFGsRIqo0U8
RbCZrDm/jfBG7dm6c4wYHe3AN9hctD25U8tH4PFe4BV3was5SePlGMhczG35X1j/rGGL57eyXOqK
dJZvJW5mRU+PG3inTdliwp9em7ELXQXbgWqTeJlB1b7hrdUZ4Kv6ync/b+ivBEgudrX3U0NRojcX
qZ6mG6r35QzgI7lLYO790G9l/J3L7VrV+oWd8zcQaotwKa7wQ5JDRBnt0u29nefmm183OfuyShdt
jyWZUJOzHvfg27cMdlZ+sBJ3SaidDRJ1WN1UwCX8hynDgqJe2u/D45cHStK30TxwMhaolvlCA/ut
TgPPw8qVNFraLd2iHlO+n+ehaGKmT8/bjt9SDZ2lOtAgKYNgm4p0QK0aDcMstbWfXAXA9Jfd0jfV
OlkUPhXYy5o3/ABKogLtZWrOgHO+bD2Z28DKxUAwrjkaKHKvKISwy3ufEYWV0svGAcsNRwrf9EK3
y00QdiqDeaVf7Rl8XpzGcdVn88bGwjY8uJubtLvd1ey3RuHA8LL1JIhkyeJ6LPo+/ogihLyz9vuf
e+VCZgYi7i/btihzwlCOY5HEM7srLb8bzYajY8jLZHgXRPQ8pfwrk6Z6UIts3pAe8NNuu2vvCK+f
8hA0f/n398oi5WPsWIhI7RolLYrczqOI/+2ryj7ClVVGmVGJ+V6PVeM5FZzFDXNqmLuJVBd9NM+P
wzDpc9+T6dOfu/T1HRXiky9/0Yp+awVC3SIExX3aguUvrfzuANARfNl2aNYmmtWii7n/YpHgyIa5
N1eOnQvf7QJXfKDxmPZkKGD+eZqiBZUR1/I+l5p2FvZu7Q49ixZdYsTHmwj/eHW16wQ4aS72Rhm0
i4IfOMy3GQmIX7EqVBte9rVO5gAGN1YX2ObGGw610nMSkTL3+3RnTbd0KP8fnBcrL6NMyy6bUGPq
2fjzOPx6HYLG2qqCaChM3vYhz+a99zu8mCucBVZhQXySDMVUhf0jG6ftMR786mxRLPfyu7t4nCtR
066Y6+j+2JbPnb2m1HxpCjqrEnLaXVPyoy8aJr6hDE1mo6k/+I2lsypb1pWgQfahICL+tAX2saGI
wb3advmqAVRrWONdrggIa1TW6UY+Qkig9tsKXcYqtSsJVcxUIew65rVq9tyGu+ex6OJVlRj2so/T
viBp+T2oyyNbl9lv7bt0VdzEVV2JRGGuzNH5SIL51Eb1O79ed1bnUC4ERY/PvT6Fd7iifJmq5PbP
TT838Xt0j+e5l3O8TkjdRHRXBSod2N+DCOiJHngnmGGTeqUi+8Jcdwkr6PvsSVkO2MlJ8AlmFhCc
TQOv+xrjzhINeBI3lh2qIHYTp4BPEoho7ycpyFwJrbBjayQj2Rei3/acd+PDAVP2K0vpUs87y5Qu
FbN9MOgCUg7z+4XE5sRLMb5RJah9r8F1Yatn53XUFNZDER9YTse8NDkbh+pc2/DwQhaZC11puR1G
LA3WFBsKmCbfrQe7knG5MG9cc8dqCA/ckNuusHFXFzAHLc+NTeyVvrnUunOeNu1idWlnXXQQI251
mWYBNV/8+t1Zr6JOoCEUDF1Rhd1xLw0Vj1rb8gTf52uPIq/fypnr5GggAhJutOyKKNDhx8AYVWdJ
a+Y3dSPAGwcNO+9VzK7sEhc6y30Jnxs9TyME5Yq939+y+p/58MMvmWuUBVUGJqXVXTEd9EsaDO+T
9pqC/IWPdtW/wknGYNPEUMx8VudlejzG2E/RnbmAV6Bgsou8NOKOYeBZ12wPUVR6XrBcwGupw21M
TdIVy1BBASLY2kyOgVcqAfWaLzd8iPWJqIcUTEGjn7sAbbjVzC95zFzGq502Pcem1kW7l0hvpXF7
P68bvfLlzyvzlaPKZbyWmCdzHYyqWIDAiAcS06rJQU0aWCxwKn8oqv00MpjLfE0A1bZd9woiuOEt
X7aPevMzb2Mu82VmEbfJYPqi7drvyKb9rQNIAHntOy7zNRgA0npAEFKllRpzxZr9UztLlEc2UMX0
i+ZdJbBuVW0ZRYjR7Gy2XKgDHnflNWWkC2uWJi9nJyIRlMHssSqihKR5xNburMXErvTPhU3TVQMj
dUDTbplxnqfj+MaYsofF7gBPK7zGN1sexVzf7p2KrnAmF054Vx6MzkNojnHr8fYWDTA9MDEwORQx
Rqr+8ecBv9RdzmImkkYKNao4IoM2EzG8K2Iq/XQJmAuFDXM5w3kYjZuBkMcuWm9H1lzTibnQNy59
25s5tUuosQyg5nJOq/G/jiz1QxvH6spgX+gblzvrUg6LmjnqChWbfC7hPkBs98mr313qbEnNXgfd
rIqNyR9VoD/PwXgloLowR4mzAlZY9BxyN10xUrN8YMAs/xpR7SmztqUoUa3HHr6hwo8lZi7OtXVb
OeHhHMNA6+iW2bE+pSWp/LYKl+baRH8wJNyxVTTzjzqe7yKoRPvFby7DtTHb6GPXChnrqj/ZKnnL
2qU/e42vi07ZXqFqDr5xheKxOKVM83MLtZUrB9mFmekSU2sNQ5I4XVVBbfOU4M6SpdPy3e/Ln6fV
L7mWtSJRBYhFFYNl98PMqkzC2d1vPF1gqu6PkA+lbgtDxBsbmoduWf1u/i4ite5rg9Akaop+rCBp
Ng42i+bF7ybhilIFcUrWlpumgKVPl4P2CXIZHX5XUBd9QjrOLusR1cXUl19a3BMPtVxp+sJe4JJP
wVLWekZ5YgGD8hDZ6FqX90RPy4MJh+idDIIIbtyqvVLgdmlaOjmpFNXYfbmvdTGINb2Db6TMkc8s
r6zXCxu+C9BUs1SMtkddrEs5fDP7Mt3IONofFvhOXtk6L/wAl6OhZbPL2i510dclynPm5sjVCP82
r5XlkjRLqQSUbSVap/v9NtjqbEc23/o17izbfTZWzx2TqOnY3mq63pXz4Wf2w1ySJmJ2KYlKZNGA
eMyVZEkWwEPZb09wSZoWlbP9xndZmHT9u61gIcqrj36d8jzOv+xlfFUrj0H+ge2mn8t5euqS/m+/
ppOXTZdE6kXUCk0bcbeq4a9YBf/6NR2/bBqm0uU2y1EW9TpDn4ccuMIxPzyP/YbnJXbU5RAEj1zN
J9PN91uk//L7bieWjAMTIoeGpsso/hwfTGdNAEs0r8ZdNm/EWb2xppZFgJTd2QJIhuRC7YcVsd+Q
qGBbhzpOg0ca9u9qYotyFX6RgMtDyR7VYdLGwaOoNX+77AN/K9fS79Bzcah4NbJbdCWLdUi2t6Ii
5jymgvjlXV0eag+4ifaBSvBQ0XP1eQ2d2DC6EmdcOJpcHKqqsX66BJ9er3VQZWlAxrcUOs495P7j
5XbFi/YpSoNrN9sL77KuGyDQy01Eqwke2zGoaW6DoT4Nki0/hVrYDZJt/c2uxyA/CK38tmQXkIoC
2NbVvA4e92MdfgYiWE64UJRe1YcQtHq5S0R2i6SdV/ygSH+fK/mOQ+TMb605C7kqB9pBOhhnCfsJ
ef3hVMc0vnIIXhgHl48iyYxQpA9k0QsIMXVM65sjWtoHpfAapJJ0zTqU9T/grdYzwexiU6xc035Z
5uCxt5jFooFlZ6v9inqZy01VJN0we5Fbi6w+Q6LznZ7kldjtQjDiYlNluiQNOMT0cd32z51pno5m
94tzXEiq2kwd9ChZKEi580yb/a+lpH6Tx9WKCs0OabkeZy4J94eEs59dOvnhjMwFpOLYzjWD+tTj
2s/3ai+7LI6i0O+ECZ1jdyXQQqbSlI9t292rmXzdUb/qtaBcQmqueLJsMgkewUz+F2mjb+No8VMK
YS4gBTu5bpwOmz4uYfezisALT8ineQVn1AWkiMLcjssJR4CGLINQ2zcern5vwfQ3PirVYz2ZPn3c
m/0rjGbeb9p4hWfUpaPIstSlDWn5WB+QCT2S7fs+UXll6/1/uu/3RDJ18Sg1UsIkDpJHiO30xR7x
5WZbxPokmzVcH2pcIm5HlMxnMNgtb7mkwTtscf39DmtKlbV1SaB1K3u2wiN6IbmsxZqlstymTG/t
8h9BHcwnPiTtvw07iMziqmXv16bnMus7hkSOTJP1Zw1A8O8kJICbgrFVQB1NfFZSqHwR4fq9Evq4
wQsDqoJN172tqihYM9ssBs6siIQzHaTLmlWYM8XAyAHX7DjOmRQ9BJVUaDJSVXidNxN/A/Ki+WpF
UEGfU2z0JjZH+yi7QN0GUNO9Z8ZofJJJ/ag56tJhmlQwhkgSeEK3c50dzYy3fD9rR+rSYTudAepP
aflI4eIyGDZka4xd5M+r/PXnBeqiX5r3Vbs+f7hG0fvPCbe9e/iS/qh5J59kPCx3f/4zr58L1JXX
mq2e6Pg/zs6kyW1bi8K/iFUYSWJLST2IcttO20mcDcuxX0iQBDiPv/4dZWUjLasKGy+8gNgYLy6+
e44IswvtyGMW168LYvo7f8Kttp2gQoc19G/mPr5kBA87Qb2dpOj8XGOkC3vVJg53MBPZJZz4RWfy
MwQKvSJV6bJe2YwETa2G+FLTOEt48BpQeq/27u28A8S7fw604iZqCBaPumQVauBHvuWPZpjowQ67
n8OxdLmv0MzDZDrYoI/hYJNQbO9KGOD6janLfS076NwqCOMLsjLPdC/poZlp6Xc+uApbbAYIHVV7
fBnlvB2v3leHrmo6r7sTKkd+7vq80WNQQLD90g3Zd93Qb7B6/e3Xq+jt64d0uS+5j1CoImN2KWZh
jjpn8wkFsOVLGcO7R9lgf96hnn/nx24sK5cDq5GXWSGXnl3WtmTIwtkP0kReuWCUE//cR6guF32h
setsoxoOnVpP+RL5MYOQG/y58VmKIbZywIdnpH5oSfuSD5mf3J50UTDUpjA4MWN0ZxsLaBHE5UmG
Jj7+eoBv9LlLgkmzhpANQFg0DGF2CGhXJmpnrd+ickmwoY3g+xhJdREt3v1gAjInuyg/+3369YD5
IW2Vl1Rf/a/VJbQTfFjIdy0yv43StVCcirWvNoNegZzxU9w9NVHndV2RLgfW5rCPC3aqLnB6eoca
Wyh6yP6jX4c4ybYo6O0klutXh6iwJll1iOLArwYAdVY/93Zc0d125a4uDYxnijZYEwFTA8954qxO
TLucZ1aoy9qoF2um/liQUntOcWd16o0PEBXIo8uq7aMt+Xwo48Jz6bvo1xCXRV3pPLzoVafcZM/x
6hn3u8jXWuiwCWURXviS94mlyyPr1V9eU8VlvlpaUFgblOGlGn4fhX1fNbPfJu5KbBkIaZOo1OGl
1ljtioXPRNgPfl99jT1+WPEGOxONtxbuiGNwCea/eLW/+rV83R5/aHnNqLGEXvs6CMmFBmXwtPbI
t/m17izM2sC8rN9MeEEyT0IZYFkPVUzvBLr/5nbfuGa5jNRk6hVeD2DfoFaM5b7ZiRzWMsyf4eOC
8F2q7yqIimSLV5kSacKvWMvmaRuw9xRZx3WSV2Q5hXyUeGcMUF2Q40B7v7asoHikrrPDVnbUb2N1
yRAexTxcVC0vK02uk3rwenmULgIS5lMjyxrtkjBcIGTSkMSWd+6xN45IFxPL2IALHuMR1mGVotiS
JyyK/OzLpYuJLa1VsqBbeEG+41tIzJcJq9Fr1rmUmIVXeUiZkpfNkuWoSb88cLnfy1De6BWXEquK
shlonstLN4tXWbVlAurHKxEkXSxsVRRuPSGTF23UAfHlN7XufhkPFwsLJnhoy0DIi8LlGTo0M9I1
Vex5SLpgmFI5IrMBqhbQ0/vfHEPUTXA/s1/p8mB7XUFwfAblp0UbQDGnayAbcRfzuFERJl0irGa8
b+oZs+VKISXz1YkiCuFblFCcbwebx/xDnrH+E8ngmHrIRtXrBMZW6tFu43KgY7d5TlvnuM6GbiaB
ytjVKe4l2NsLSqu8SvqlS1ppjfRCv03iMhT8YtrmQrPcs2n3+qu3KbRtzC9kBuwWwPGZj+U9nu7G
WhPX29kPpxP2NE0my9ml1dORh/Uj3We/m+l/CKtWtgPoSHbBS+pJyyItVnmn6RsZgf/AzELjRUGh
p8OmtfBJ3f7hg+yOe8Vqv4uvCzV3TNt6FAG7IJB+3ulw9l5tLh7WlEtJoJLFLqNBn4TkY1srz6ni
RNIUgYBa541eeJxNSRTolO653/bmkmBE6rZtKd2wvXXlURVTlEDCxno91UmXBQt4y1CPVJBLu7Lv
W9/hYUTf+fAbk8UlwdgUiS2a9v2iC7WlrblO8nEuk1kJzyjMxcFkve7F1LL90oSdSVSWfWlLde8e
fSOr6epn9X1vdR53O57P2vmTFXn5sV664otcdf4kurL3vBW4bNiO5KNQclvxGqBeUWAJWHT0C3Rc
NixjBkDkIpdLPNfbU5A3zSGaIr9CEOnCYUThFYM2aF3x6DjGQ/dQayL8ZqYLh43RtleQVUWvTAZZ
+aaIEmvpnSvNrbnpLNi9nqp+xyXyorHZHAy19dOg4/xxLip2Z6+8scNz9wLM8fwaW5Q+5w1gFih7
HfqG3btd3/p+50QNSFCzdiPLJdoi2G7T1lwgq6Lfz5lo/eJvFwnLiqpDWmxYLrzouqchgI51iUz2
0SuSdZEwqMs00MhG73DwCEnN2BceTX6xJnPO1q5uSnh91SuqVkqoGqgo6eHb5Hfxc5Gwkk1dD9+e
9UJkMz9wWOA8EoPCZb9uuY73D2GBIYrGbRXPlzC2x1737xc73NmOb8xHdv3/H5qeO66y1kzzxQbb
h7gu4gPLp8FvsrtqjEjXDaNoSX+px+A42W8whvF6VZfMWalMyHCu93W4CEVh92mb0zJXfi/I0mXC
5k6MK9uC/iKCJj+IPP4YlIWf1610TTi7SJi4JM1wKdTnipgJ157Ks79dKCxQM0EFA9qeRPNF58Nv
KG/1W5kuEVZXbdXVRTkA7Ah0Aj3Pjo+13+JxkbDCcKS/ZD7ghgk8omDkEIRd7HdguEjYtlqT9/P1
w4t5P7RNdg5Hzk5eC9MlwtaqgTAIbH0ucBl7V5Ho66bKV7+mnYW5d9BLXVFvd8mg75KUfPyglef5
78JfUzfhGI1Nf5kM+V82h59IvXgxz9KFvJA57qtlRNPZUL9k2yMZB7/rogt4TTIrWgWf6EtBp/xY
t5oeYNpw77H6xj74rzPYD/tgDVflroWX6mXAK9g7bmn4cE3h+22ELuWFJF1TyzxoL5taPzFL3xVt
9clrnrg4lyAlPDaavL2EW7g/1IZ8D/bIr5pFujjXvrddVaIM8DLm69+wgv2Yw5LRb9W7PFeUKWX3
TTeXNVrehX172JbVL+nt8lylLCoI76/2MsHjMFWhmp8JNX4KkNIlulrwHpMAtHRBaKsPKD88ihVO
fX7DyX8+j3mtNWVI1F8spJFPrWimUxR31C+v7jJd2VLDomFl3WXb1LOUFz6Hd0KUaxT1Rm7aRbrs
LFiJNwx7UVkVjKduboD2DGRqvkVwtv1I5yJ+ipZ6bz1XlBPqRpWCpycd0U8iJKcsmtShGvqvPoMg
XMqLSQMh3zCqL1EffOtsZJK4y4zXmSFcyitD4SjdA2Uued98pnAo1op6BXPCpbzCnOydHhtzCaKJ
P02DPNbZrrwif+FCXnLTimXjaC6DBJQ8BqgSjgkyhn5d7oS42B/jtplKc5GGtMdm7lF+CX1+z9ad
w3Re28JAVNte9jz6aprtkk2QC/z1l/8bzf536guXcwJ/FCtUodoLemd6CrO2sEln++04CWNeIO2l
H2RH9w8mU9k7RuLmZGhDn6UNSux90QhDMF2b43UzVMki6mw4QIuxS7NymulJ9qC+WGc29DbkqA+1
QDjQlPn8Dpazfry/cBkqMsGxqdNYvXyLvs+CPnbT5pVrQDj+84ZWsKjcKOzbLkOXJU0Ld005Cb80
vHARKiP2taMl8kg1y2DB1b3PKk+DcuEyVJrHM8detqVzY55qGOH+UyxN8f3Xk+Y68d6YMy5EpfZq
mSda7mmg5+9mUMeFKT8WQ7j01CSyLtZbtacF4dCdogNErVCe5Oc5KVwViGat4jXWWZgCQngBR7kk
ZVP+7tct16TbD1EYaVYQ2JvZUyjUd4cVZZePQyT8dOGEC2eFSxbEKhu3NJpWlmbClAkkPSYv4EO4
cBaSyHHcGinTdbL7M+WlPtR637ziAuHyWaXK8GidV1EayPlThKROUqgs8NseXR4rgjtRW8g8hNYJ
l8mCSDIpc+knPCdcIms0eJHswmlLAZR3D8tQVA9L5mfcKlwiq5dQWRsiytNFRl9yqx/E0PpVRAsX
yCrJhK1cVjxtoNO6qc82a/zOUhfGwjNAHIY2ZilXWPtR0fMD0speFyXhslgzHxBgwDEwDcopzSaY
bJPIsypAuLJcpQ0zi+s6S1E6ux0HFYljyf1SdMKlseI4Uk3RDSzdO9of1gYZhgyquHcO6ht7rktk
xRaF3HTO1rQRRf2nYfEyPBU7KYhXpkG4eEaAgjCIbNQ8jQoUt8U6MaTyA5GFiyYUURPgLrCj28O2
T+gCKcSrkqbXruuiCXCAq8PNtmtKlnlNmmKIjj0OKL/NxVUrW2cGqwd4cqUVzXUCzcxzHd+jVm8N
Kfv5vMgXeIrsdYDNvNFtsrTDU0fmz1694mqVqXkTHPqILO14IR5sgCKAWSHp4Ne6c3+JF15BPG9c
03Lc2KFi43MWDH4UsnBZNav3cJ/yiKXhod54m4R57zsR45973Ew8knumWJqv4gmCWfDLNPcE3G6M
psuqqa2L4qoLw7Se1KdlzB5Q03dPue1W205kMZs2qnK7RCkt+AeUFL/KLfI7+F03yJbbui+tWtM+
yOv80JfsqvEvNxhyeM0VV5ospBulPZyjUugcwVBM/lFO9R9eTbvoEKltHuoMBxHSMXAnGZsQdpah
9rvquugQpDiBrMEiLpUMl6Acz0Yf9LpOT37ffk1F/BAsli3j3DaI5JqgH5KojR+gzvybX9vOdMlr
yKUHw8TSaZ1TOi5P27777bYuOtTtMtzUNrMUiqLrQyAm9b6LF+KXyBQuPaTGFRAsRZ+3GwCPJuPl
pzjigWef85/7vNsVVLxDu6b1GPGHGCHvqTJr7beSXGiQDtpAX6jb0rGgIsE7+5JYglouvzF1bqLQ
VCzhBqvX1IRLCdSD9U8WjwN+OSPXTnAU0VgvRcNTQoqXaZnP2xx5frmLM6meNGwLgyWVM1FnVWzz
U0hX4ZWyF65ylJlhUQTDuSUtd9h0jVVRf45EL49eve4iTVSJFrmkkuPAiI9hRk6wBfMq9RAu0jQs
kRZ6MFtatmGXBMjrHOB+5OerLlyqCbeWsBs2fLjqO/as4s2cMkhF+C0kl2jinVRlLtDpRFb6meqp
TzOz39MkvGbN3kgvuFBTNC8Fr3GDwyaQjw+URPx7rULzyrepv/MHXHfCt37CCb3I2NcBNMVp2kc2
fp/Huj/WYR+eVhMHOEO4H9wqXNBJdXAr75aIplFTfBFR9yHLuF+E51JOdTAHQ2cFBQpXkfc85jbJ
xzD0S3y5oNPMBK51+tr6En0kKjDJ1JO/vRaVSzj1WrZQuFrWFLal1WdTF8v7JeIQGv918/HbY+sy
TtE2kQgs9JKaoN1eWwpXmwTOzu2prlhw3LnpP+g+R/2DKQrz+69/83pqvzGf/qN/seKognLXlDY1
lY9bgKurDoIHAsjtD1j6bh9G2iET+usfuxENumzVNvJmq3qBDVXOv6EG4GuktN8Z5rJVXVgssrU4
ZewSH6Zm+Dtvd89zwCWrStiCd7BNmpE2qIvD3M54O4j9jEWES1bJqCbQ8e/mlFXh9Azvt/mEu2bn
F8O6yltUiHaCiMycjj1UJ64PUfBk81zILlTF6whpAvA2aS0bnsQU/+TrnXl5a6o4FzXJsnYNOooP
p0twXK8kSx8ZP7En4eJUJYlAgxHMepNDCGcJ5mQiy/rRa5a7NFW/wnejhn9yigts+aSjIEumrYvv
vPjdOABcnmodahS5tPWSzhBV+zQyyM0ldYl3XDoWELMbS0+tI+HCVcEYbBkqIZdU7+zLKMckm5HX
9uuj6wn6wyViAC1XWRvO6awHmUAWpQJH2/3p1/h1Tv3QeNvIGtTvMuMIyC0ccNW7dVr9snwuWzVj
LZlq6aZURWt9gr1JgxRl9N3vw9nPH26mBiDBPC1pn4vhcWjXGCIa8Irxa90JxOFIsMDTtVvSLs/D
A9lnk5BY9p6tOwu2yeCcjoe4Od11NyXVEEJCRzX3NNSv8+KtY0r93DPTMKmmhkR+igSueCDYkS+5
aOKnLcwqvxPERa3ARhfLnOdDugT8BcUA/yw09LP0FC5qZWlehl2F6c7acjzJiWyJlKHnM6vLWo1G
jdmYZWMaiK15Ya2dn6pRRncizhs7sQtbKVUQHFL7km592yQrU6+llq9eU9Iloq4HdpiN5ZwugjyX
5q8596tyES4QFYuKhZKwJW2WrTls486SnU+N3/blQlFQreSGLugTTur5RLZRH4Xkfir1woWiaDWz
oFPYeAnbytROBdTw4Rzk9+0uFLVMnEbDXKF1yI8/6H3oD108+F3HXSxKVapaA6LntIvpZ6hMvkQ7
8ZuHLhSFKT7ZqkSfN8zYU2mzD5YE24PXRHSpKGE1pK0IH1ONIvpDTnp76Oydtm/sXS4WZeRUgdpQ
Uwpvw/Vg2r5+XMehOuql9MzJuWyUFKLQ+ajHtOQxeRiQdX3UtfQM2129K5tbsnZ7PKZQb90v2b7+
QWfb3EGKb/WOc+btM8eVNiJrioxoVT1B56/+WJGufB5yFt77kRt7mItJRVNj4QdNx5SV45Ol4o8t
KvyiPVf3atqMqK8OH2lDe56MfdAnFdnuNP72jZC7RJSGejOBeTD2Ry1RX9/P6rSsE2xbQTO/0pHZ
A2tzcugylPv6LATuYlKoyGKQo57ntG97dphCUp9IvvtJBXCXlGKL3CikQvq01MNllfEHXto76bS3
5xF3OSkt6paREWnj0DLxHCwd0PeJtccOQkJ3IoRbP3H9/x/iShIDNqgjPNjFBVv/1xBVnpYJqy7p
rboXRr19H+euNFQMOayGjbjHqq6cvk1lQU7TwJtjqTf6nIcDf5Ibqb0CZe4+bwYTxrje8yrd9ua7
LbvyFBJctPxmkpOzVgQirHHfzqnh8R95u+ikz1HT6te4s2sUoFgDssoBr4Tyf6gbP6No6B+/pp0w
uSkF0njj9QgDz9Mk3M71393QUj9XFO7CU1WoC9qqaElZzer3eVbA9nNuvKptuEtP2bLVcsqGIY3X
ZNmt/t7XGfnm1TEuPBXBjGM2k+qRnmr+MEx/7Jt49xtPF57i8AoAGbA16aS3IRly+dxV7E5G8MYm
6ipPFeO12LSTTZpndDzwImXE6mRuK5pUcnmvo2x/kLXfiyd3aafMhkgtQzwuBSWnD5wWMgnjWnsF
QdylnRRRBiLS25ROPG/+QkKEPM0Ukth+I+wsWb6puaEWozDABvx9tlXZI53X4s6G8Hbmgru400rE
NAeKTukoNt4kzRLzQwQLmRxgBU4yE7HAczY5S1jIIYbaIBnS+So02MBaKmHZZg+/7qUbx4DLPoWh
Ceaq2fuUhFv2qi08BOrW0ocxhgTInd+43mv/e9/lLgMVNIGd9jhfUrXW9LBFKIjamA3eLWwqj5Uq
8ocGmeckXiiDviNurX495xJScH4nYxUO9CzXrD3tMM0+BasfH8FdQqqfZ9at+0zPQV7wJNsleGbP
ShIouv58OC+1wNOiRON1UdsE8n6NjP1OBJePCnsetpyiaRVC9yQerUlG4F2/nk1vh6bcxaPsts9z
E7E5VfuCUIJDqTntqmi981h3Y7K6GNCmdZhHAlhzPRdTlnRDU1xyG/HUrDG/E6Xe+hPYz11fBawl
q0F+fA31P3grOugR6ha/7p5/r9RvrQRnLRemh6l3PvQpkNdCoeNBMW/Xt4MCdqMnVAm2T1le9c/L
VprDmLfmgcwmO/HGmP/9+hNu/XlOZiuqajMtGKVUmibp4vhrmHVfvZp2iaGKretot2FOA7rCzOm3
MvKTbQYx9fOYlN0O10QxIoox1QcIffDZjxZEPcbPLS8SyKRVeLCQMviI3OdXkfu50fH/aFvZIkNN
VY+1QPQ/YYRa5CGu/vbraid4t3MGU+dt76726l+H9SMLRs8l7IJCdb3YaYwLejbKIKBbT9yoO7fj
G3PPpb4zytfabjm2HgOsIWqXg1jsH3494i5bNeyFyNB2Pmnwh4NFAUTox5RwF25EwUfJaaOrdLL2
Czcy1Zz4AWvcpaf4RII2ixQ5F9P2qkTwOZqqO7HijRjFRad0Ey7WjgE557ybnoIdkYNo2/jFTEQe
oWi0f/Lqe1eBCc9mttmjjJyhmplkVfYCeevPfk07B+GA1HsJO0p6zpT9Xzno4wRv2Tu78Y3p6EJU
ZbBuMlxickYNzP9IFP259dk9FYVbbV///4fbdZC1YW5zdElu25fOMHmEKW548usUJ7LF8sQ8ZPjw
zrQfdNzBR1MNfvJB3OWnepgCl10myVkt/fucT0/T5qdCzV3dNcjDKRNXaDpe9SHm8mseknsVVLc6
3DnXml7MrRgEPpvjaVg13wJck/wmiotOVbyNoSfOyTmMq0+2bn+PG3snornx2S43pRcGBagen813
+jxr9dgP0u/+40JTPQy1It1de6T42vTbObbhndTRrY92FiUxls01RX+wpjrF42E1+sFrZru8FM/K
oEPke91Jqt9JtSdb61dDxl1Yim1QDO01uqMv8/e2rhLNa797rEtK5dtUSDiAmXQgc5vEZt2PezHc
c1m51dvOybajfmKZqpLBhjH/VAQb9NP2zfNy6ZJRRcEWTnrNzmrKvpSz+hJXq9+J7JJRU9wtK5+v
q6bLXuyiD6ElflPbxaJMU6hhXjBNsgn3uTHXUAzLoqPXHHS5qFrl1Zaj6DjtdaufoN7Pj1PJ792F
b4ymi0XVQN5JYCgWvJq+zHV/WtvJTzSJu0RSHO+6bKq9Am3I44Qb8Xe7rH6xm4sklZqFWZAbCiQ1
SMZ5etwX49n0tat+OCttuWY6noMyZTBEEmWyDl/8RtI5JyPWGJWtaBhFHdhgm4OZYr+4xEWRJHQm
YQs/7edZzjwpw35FpSTUR/w+3LkmrgGrMklVmc5T+Y6W9bcu7PwgKs6dg3IUexXprLQpFhAAKgKU
lieQBxv9RtOlkeBzMS8VGep0ror9Kcy5OYazb0rHxZHWvBqUHKomhS3llvBSfogYyoG9ut2lkeog
M7VZ7X6GGUmYbGwmCdPCL2hzAaS9a2ZWRmY/G94ehck+c17cyyvc2FRcu78uNqQH223TgFdfsh11
74ORnvdYV92JDHHcNM3EztO4rvVB9mUEvf1y9nOX5i6ElM0auxXt6zQL5F8BBDdKUnqG+K7E01oH
pKd5ZPGUnEH0sR3WB67VvXpaiQ3qjWyOq/G0DGSAkplq0q1tm69LJchvfTPp13xW/NFvSjqrNYZI
qIh3btN92f6qS/OOaeIFf3FX6KlnHcko6oxT1Rj9TrQRea5kN92Z7v928Rud4xJI0SjLdV1qm0La
2xyj1XQPvBHbQ15v9MCkmA9515AsoXocP+9hvD8umMNfl2AZ/8S7QP4nwwGfHeFsnj1WcxF+XXvk
OELaF/YRIpXjARY6NDsxIvtjrofwYR+k9QsBXMKJF1MwKvT7Ga9PR1j2VUm/Vsxvl3EBp43rTYoF
4qnxtCelaR+r8V5B4L/Hz1udfp2pPxyl5S7gWEGbJtUB9uCDBg59hDTjFD2V4GTawwh7GHkgZQf5
N/h+PYF5DdpDEGTrYVa5OA2VQFpQjmVwZHVMywQ1HcMnXlOSZvmsH4t8JscKuiaPEUrJ/5y6OHpB
lToqybVS/TGjGwaGXsMaywX9fZmy4kEy2b/rGd6XjR7WZ8gVNmnWdfceMG7sfS51lQ26KrsB3Rma
7/2iUjL5OchwlyaPYJIy2XZoEJcI8rGbxzVho4r8HjddpkuP8zyqHN8N95iXcPmz8iSZuctzKRiX
4IKA8qQszI+ofvwSB9KPHucuzdVUsJPMZFCl3dq/qiKDsVZ2Z8e4MZAuylVFAatRRVikbblUyRj3
5SPse/yq5bnLchm2Rrat2zrdg46/W6NmhYKKp+0Kd3EucEpSZYXSaVhGL7CTA2tS+wWxLsyVkZWb
GmpcKcDIv7Og/7xT4TcFXZarnWEAG2itU3T9hyhASjMyq58pLkzTft6KTKkbASMjnea4lCSbwftY
m5d+GQgX4gKKTqPALMFZlMFf1YiUDwplPDdoV+AqH02w5fsYnPmm/2B5k4raD23jLrql60JUeYO7
/NgP5bvV6ufO8PCDV6zgwltDsNVhEc8FmN/hhVgzJ+XQ+r2lMhfemrJViki0eWpZsR6n1sIzId+9
7jvM5bS4zUUOAzM8d1KdnVAEuR2MsV7JAuZiWpbDki5AOjY1dbCeGpbFCcrBXn36nLmg1j628b5i
FZ2RthqfZbzvR9MzvzdmuC/8vIa2Jl7qqaDxedxF987gZeaJGOXHr8HN7efWTbFBaho+Y+derPOh
KSVPpmIOvFJ5zFW0sk1PqwUKkeeBquow0P24doUf2MdcraktjwYahVt8DpomTkoR/SXbcbyDK7x9
EDFXbWroIegDH+D4rANevGQB/ysIx85zNroB/UjrLibQDQiL8jVr+HKq5X6v/Oo6L/4b/jEXmIqL
uof2dBaeUVUpHiLBizMQqu7YtHz2G1aXm+paGlRrQcLzuE70SDu2fVJrr37/9XK6oYPG/oNO7XvH
SVFH5z4aWPQXig+i16VWJKknln9sSTklYdWMj3MD06njQLfXrRDzxxEus99HmEHUD0JC2TOra/4g
y2H5LWIZeS8Qpz7A8It8pkZVj3O4q8MEdehnlAPAG3uHMe2vv//G1HFlimQxUzF3lTxLbtoXCJXx
d0MTQsbFr/nw5xULbW5gM1koz2LJ/uyC5pUiOvVr2tlqaIDZcg1jzkFNt/Med+shD9W9IP3WxHS2
GhsriNR1qzxDmcOg5LML9wMLe/ob1bP1igmYq241MglXrXWSyFPk25d4irdTVBf3UnJXIOCtpeVk
4RsCX0MLT6mzxnv4b1WXr88l9s380E1q4AfS9hAaCgW7p015HdK3fs/ZJ/DwOc3N3snzomJ1RD3r
9ljwoDpCzkQ/WEQo3+6M+7XBN37IhbMI3auxXPA2xOqJzq+NiMv+0PaWHuO6N4cGCuTJxmXzmhvI
mB7hFslQ3kabCSM49HAqMFDnO+oeCmu4N4+ftFzzT1W1qY/AvoYmEd3MsR4NAbWxL3j6g/38NZ79
GJO6eF+OQf4I9a3lUw0xlefJ9sXwr49viozB570U+akpmurRoJimr5OYz/RRbXZ77HhgP9e8CS5N
HY5LIiNeJk2thz9yBjvOO51zo28c7sTCYLjWXbaf7WShokjteoo0v5MovTHCLkDG+7lH2qIKzyVW
9SNECMoHaQSEHau+/W3QW3nnderfm/BbI+zsGsU2lJ1VLU4FaBOT59YsHcw+wEokC+yHTuCb7B+Q
Kei+oTBCnipW/I+ySiTUbHWi8QjyOBRbfAdJuLFB/ofkER2tcjDD56HZvw9QpEkyg671Gi4X5gm6
Brp/omdnMYV/rSaph/HOvn5jrFyWhwd5VYY14nYS2DWZre4PhCwyiXYRH3qidr8J58oAwSU91DTr
GIaq4ocgGx9t5Mlqs/+Qf0PeQXY4omespeifNoqzhx5K1X//uvOva+KtWeZs8dO0QZprouIsa6V+
j8i4nnkZmosoo+Y05HnzsLTxdo5EvHjlRplLA/Zk3sK56sS5ROb1LDBVj/BTzLxuU8y1sKRFtxX7
aMS5U6I/axiEJL2m6vXXvXVjHbjCYFsTcrJJzs92X61N+gYRSb7E7POvm0eJy40pGzkHCHLdba2R
LT43JCxycShKaMP2h6UdI8ITBfuA6bd9mcPhu0YKW9mk3MsVKgOsXAIICemYyaxP9grnQZvA1s6W
4YccD4tzfegHOs0FPNHDGE92ezNstDoEEa/F7+O/SzAZVzyh/pNPncrXBC8I0/5ShpXMv0HIoEJW
as1hGkGTdjelfWF6qU/9pthjDgX14DSQBofFOk/6yaDINz4VHOrGY9b1j3jCv7BqK2FDaGHmPLdW
koMwhTxCuhGicLTAAaxGlL89dUEsLzV0BT9STTJxJLsulmTKquIBYsn/5DrYv2dXeZ16GsukI2r8
I4vW7KXJ6/CLUev0visseSgiKKIve2bKf7Zh65ukXsM6e99DOuNPE8ckeCxQoV2/j6YB0yMZEP0Z
THJd/p+jK1uuU9eCX0QVIJDEK8MebG9PSZw4L5RPYksChBAICfj627mPGTxs0LBWd6/uqOxJYp8K
1c/1ouOuhDML3vHee17Pa67R5hL7oBIlkcJsp7Knw7epP7KHAp8BZtHSbdWwJG1No76r+m7VL2ze
EM2YzpadJrzO5xj2Mv6xGNrNVG0+5k/wh2+fopapy7DqJCpX+IBX/QE34MvRb+n0DVJs5LNLXfyK
Oti5cSZoWhOd/siEiv+0WfpF997cTZ2a3/KCC1NiFClWFbRjfQ31dl7raVnqOXPrqeNigfxDRS1w
ZAYzwdkv09u0DCnyPwaJhNNZFul6CfJI46ci2iDAlz7YcOnmdiM/rJksayIz4uvXPd/+QdDZ2Fee
UX2ximJCKBqOIi8TzAzl91MQMIWZAoAfVyrE8nVvreABrmNLX+yywbFpOldF48DHh4TLEdMuyvjq
mEX8rLSIs2rANNWpFUYjR3cN2RrVbglGXF0/KPk0but8UljvD8OO9MOVTAvi7djE6nFRpMzRj4z1
OOh5emE9H+JTvlgWn8YiJfTU5Vsxt/WkD8ABJfBzMz2NLFr5LbetlW9rnxTjfzOqK/+nReEYV6Mc
e9vjF7FDdAZsmB5jpUaQSHc0G9fhlO5LmE+YnRXkwzuvjueoHREJo6DYn36lfu8DQsEMSYMtU3AV
vuwn78eHNI0H8rCBklJ/1CES9ZCoBf9V45HkLwiwiaNyx7vIT1LlIz2RZS74JYztzKsxbqEtK6cY
ATqVX/aC39qRFeKdQRY7nyByhyUPN/iC+tAmgh9B2DLXviD+AU5e0HnTcJJ2ytQn/L0WsHjozbx4
mgjW4Zmv3tM7Y6YOAW+TVkAaJrGC4HbIlvXPPV9F081RGyDsFtazcilCoD8HQsj0bnekRr7wTOco
WGKO3ZmtyUQux5ix7atLZeQxaBmUhZf7Fokr0XBhqBPZdfLqqJzcJynmjtx43PXuvZ+LjV8IyVX0
Q+hsQv1oFrZxiDE6klWchal9w1eN6/Nk8yNmZSARHx8Vi5f1DLdFujaZXuLx+8Cybb2xBMsajsA6
Yo1N6T79hLXWmqPRHGRyRaZPXJynfi3s7SDCyUvRddr+ig+e6tueTYtIKj/beBUl8rkIvTK4D4x/
57b7N0piMFBy7hLYklyGTe/ifoLaMrlQWaBwh4R7G47rVmgfRNXnuVG1i7fs3+G6JpH/OR7UuNO0
2ok8pDiM9rwxyrTdXa8wTfXTZ5TC/IeOBU0RghXaTJSYooNiZ8BRoa8bPlP3MmPsyDSwHl/yK2aV
8+F9bPeF3UkkTJ7ULPPhPAT8f/iPH6ZtYATK7UubIp1qKLukT80FVcwedJ2PPh4umDVU23g6Cg43
9X3Ai3mMaAYeEOGyq6Zn3EMYGUgKpdw1mDWMnwwBn/SSGkxFlgqeFaJcZjrP9bT0Q/L3mH20nnUC
37qunGfm95LKPKrFkqhIV7E2dv0wKdvi53EY+xGp5ZiRFrCYSmIrAFBRAEjLgDvxKI/E4H4qcq3a
/zDEG6JXZpNkvRthyrOdMz0w/pD0ied/OpMmyQ8HN6Px1FHi2l8kmUN60yyz7jXrsEi/fBp5dpUg
bm1cTlGaZP9lcermCzmyKL5fRr+NZQ6xv/1k3vtdlsQjW/MnS9WSnIyCYvrWu5huD8ES9Ebl4AXv
P1a3tsUjT4ZFvm/YCF6WGQtL+4Pvqo1OXRtSekrZvokHhdmBqLJkT3JZ6zQjcN2LQnTu59Xm9wH8
tfoAapQOFoNLPumWulVpAV/+GHdJ/AcheLGq8YN039f/NseyV20GEiiU6ZjOMWtSmuT9g0qR+K2q
A2Yc/u+h7dJ/dGPeuQ93qIihO9u7/Qc3vJffiYFA5HMdFNlNPfOIrvmJKgIkqXFuSvgDzOP0/JJ2
UbzIi4YVHg8VxkidvazSbkRcpqJV+6eGUh13mEJ4XNtg5rPQquQDnfKtpIdWOYUnMgaOs9KlU+Qf
Um5VW45FmzFctm27wAOXzm7OkwaKAMqXWpIxN9mZrd6t74uCh05+DghDgBPnnkEk97tbc+v2iq4e
NLneW8yAlXwfhaclHZOIe0wAqe3cDtws/bnFSIBIakULHo13AOZX8pJ6+AaGimwFtR+dHtdpKkmf
SHVn5D8/qSpTyaCPcuCB9Rhb8tNBa+7dyGRVgI2Mz90YIUYJRnXQvlzhL7n3FxaNif/K44myc0hV
NJ0lkCde5wedQ7Uw3aFe2tQic3VKDGvFADrG07GhnT/280BDn75HrRyXZlt59tUdbEw+mfakv0xb
Ai4uzdJqcGp8TqMtj4HAJV12RoCy4PeFSOMNGW453/ZLfiTkjsPwer9OIej+1M6Rj3+MpBdHQ4uo
zbuzSLc+etiXyCd/uE7jC+zasu7MEVHbNTDfXnJfFR4BfTcl4yS9mW2HTVAFkC6FkMiG9lloMWJg
XHtvMftA9mu0zmMjwgqn2mmFuaGHfcC5QBU1/waBC80aPjJZ+HXui2CLUo5bwRpOOERP5YFEhPEa
UFji1FCdWssC5pcvHPKr0ZYoqkI2nvfepelrctBNRCfCYrvdaWpU9xIlC9zrMmSLoVrjco96UymA
lN1vERE7X7hidwnPzFWm8JbCCVuY9zAVMCazy9GrumN7yq95sswc/7aM0VJGAOHUf/3eYvTi8DKS
dyisKfnlZtxcT9D36fS1nY64v3rHsQAplAmgNFyXO31GDLn995v02bFe8P62/uWgOaJOF63+gm7C
Zdi1x0UgWfGLsUWuSxn86KdnAkvu9YFNcu+eCCaS8qd9A6z7bSdQ4F4gUdRKln6QOZypB7LvJ6Qx
LOazSJIoPw3Cxfw9W9kavuUrNN7fWqHn9k+H39XRsmfskL9bx5CWDq3wIenToYvOYGpyGFyMTxbT
sZTxoDBXsWQ79u+8+C2pANiqvTRxxsSVA9k+dZuB1gnWTZM6p71nC86Kre+eWrqKCAXlECPgEoIG
VWiIRRrPOTKIcxpbn1Sx0nP0bTVWTaEBJdHm02UYuuFcMI6r2rGWF7KaizEiKM6OnP1t4b5GbEX9
FOJH6kOurul25KZMYXF9PnTWfWOdFshX7hnauJPpTKZ4GeI11reMz+Mky77j2j6mbT+YpFwpcn9x
P0dzuuDFRaI7bjArlaupumnfS/x9BFnVkMv1ZcEFgeMPGtp23kqxqLEm+7xNf/N2j17okaF513DY
ux9RpbsDJ1o6H4Drskh8x6qF9SmDo2W4LhxMTIkpsj1+RO4yBw2LtLsVsoOi6AUaC2/42uAbD5ce
Hgbbd6i9emkatnTraiuLGiy+BdPurB7WYYhfUC+oGMOU/e7EKdIxZa9rgaLlNM505S9zMclwXlbW
PmTcYXC4yMUZlZfoMXwS94U+Q4RNkqcD1aBuphTLyzQzpowXe/W5ySeLuvofyicTH93U2ln/tYTO
sf8CzBbeAk35J1pUnGmnYtewGvZpu631BLPRvztCmioFLvHkFrjNtNXMW5GNFc4g4vemCxjhseds
BZ5hrwKRzhbzoNFK1gbJi14+ykmK4GpQss6KOsoOTpAFsM7p+pwXS0ifEWcbvSsbOPQyAv0Br8g+
qp6/oT+Go8jaT0gRRAYV0mlZ1UUzjeAbBYA1y2uZjQ72Xa5wN7mR+GMh1Mqp2rqoS9s69VOUsFJ3
mAX4ZZMsCnVEtnHtEToeWn+zW+gQ2eJaFLQr+K54SJtlE+30m6uJh6bHxshfOdFhvSssC/lQgfNx
dWenfS2zhZuh1BH9F143whc3RdM7Df7DYEYjOe/8XyZPxbZojt5w1mo6o4ON+r05JIJRQlnM6Zbl
pZ1grXimvczlbd9mQi4BOaQrosthqiJLJzRIl+UAP5F/Q75PPz9oGGOmBXwAV1yoLWAHNvcGtySQ
gjs6/MstzeDN2PCw5vVIBEnruY+3dxV4dGZpmj2N6x5FdbThz0DgyafFXPV0cp3tblgr9D7jfQEW
yu1R5fxErprs/nu3UfNtZXm/lXA0K9C0Ac50ZZIhT6eMYRhkiu80yzaQEeP0SbqFBADs0JzYeTvK
TRT0hXt0WqhMYESXoDk8Kxy40KIdGYb4Qv+8kBk+TFt7kDtl9HyPTbYklUGYDuDu4rj2MNeoqDsc
ivDgL3nsUKdsM6K+d64r6Kjnczd5USf5sVzQ3LZnJtpw1ymcUzzxppq0yW9JAtgmkVOHug3KOJ61
M/zvjxh7c05KuPL1FU9JqJB6aM7eZ9P74hecXfAWq7uWJQ3cqCgqhZGVhIefsyt6dGcZ6ieHxvsY
lriRHY6ONWVH1TsaSm4QZroTwB6II38j0jssOUjf80K0TQQUJcUziNqT6+MZjZNx1z3a/iCek6J4
FOjbNMPvo0y/Vcm2tHj+Ik2WSvfO3iPfPkUzkK1f1tLkxzTg+MhU5N8Hs4TKZjN9RoBb96MjXXtF
3GJ713E74jyxS0kiSyvdJaLZFYF/S0K1aKAbR/UkCxtdMGu81rvtUNkhEsP9XveOl1MLAXUHoch3
zI2BpqBEnDhiiy/9hFoQyrvtyKo80i1s+9A97xAfnSHyovcpEiSmMgcCeBbGUyTsEuJks7UZ1zCw
ypFiZ2fUwehxs2fbGwUQgG3TJ9ST8WXJov01w+jn2Qjmeww9HHhoQuW16GzcDMROf0Yf+P1K6fJN
bFOKlZ8qUCoUeLLEYjjZXMB5u5uyS94J3cAuGwt91uNlUPN+VHvhwklHtpdlbFv5KQatnrqCiF8m
9LRMfaR1Q2Ri3oax3fZTr7uF3qnY9CelHV3rJBvGb7kQ08uUDflHm0zqC4lu0fMcKOqzgvMfh4ki
csMgrnzy89heQyqLqNzgPVFjNB2lwN6v5qxABX04nIP2Qg+AXXUnRXvu8haZh9k0xLI6VLtf2iIR
sjFxFIWSxX2X1JMxOSCuxe8zAKRuHeset1jTHu2evC96w/VcqmGP75OMHe4tzR1M94vcR6oZ0M4s
DZr2LCuXo5CP5GDiRhLar4hvZQOgJL3/ieNdv1MIDm40gt0b3h06RXSXHrACrsuocYzP3+CjBpfP
eUXYyVerun6qYpRSj6JLNwpNqUOYOOuP5VkkqDTd0a13+5oi82tMuBWP4MSm/vFAFSya3mXiCc6c
Y1EfAim++O1RZlQcN/4HpRu7QuhnTimN5q/WxfMB5DO0dxD3SkRPo2TNK6yOTlQDUNmuSqE6fyIs
YBsF/y/KjCU5bACGOQr5Kd1yNpczKwpYwy5s0pjk7Ii9Dgy3X6M1sf9sySeFQlLnLzK1C71Fs+N/
Y6ZGWVGEW6HVQ4zxezxlDKsYPEDcQBGDaoXhrZpm4Lv7jVJv+Yngt/bT2JkAhOORSCsaMlTIch09
5OAbms1q94VfsVmW+JcyYX3EoZB8zFaGzxnk3HPgGB8s47jHmozC4W4hFPQuSCH/0MHl/6FyYz/H
WDO0ZmL00f0O//Mv2aKMK9Mp27taoFx69McijyrbSHGfiCXFYe6W9LV3KOLKGOtflocfxH2KCkRW
thvT5dRuyzGexJJ5c6WJ0Xc2+YeEMPywosS3GB3KTw1sY7ByqAhmIdhP5HRnQy3yFUrjFGMGebUG
pBA+ujzu4RbKJoykPS8bw8nGM5x/z8exttGvDcXdXT5vrkFhhUHMI96Au8L9qC8aKDzcNxglwkc/
zjaeI4ymFcXLAcb1AuADLRoOxbgFPsQH82BdHNuKjXsEaa7FeSGNpelPKabi6Ug3890k8BWrD+ba
ucqQ+TPXzrbLseI62Bb7baDZ8cc5WLFtMV+yJtr1+EoQRP47Mpqdzcydul8tQRWY26xfLntQ6o0e
ivg6Rlv7EmCn+dkd/dBfoLE71mregPCdqMbgJiYiBv0+QA/9hPGr8XFimNtp2tzIuQF0QX01ohUR
dwLY/HrBVxR3KTRG45mwhHZ1RmeD9xQrK6qNx/PUUAqRcSVjJtF6QPThajdn5KUIO14ovre0JZPj
8RRriJdLg8sCcR5kw5VlYJc53gfRhQ+VL8tc2n3I0pLajJ/jbHbAUfYdtXi2BMiQveoDA0QrZC2R
yXw0imzC3KljwE7tIdhIr3hugjY5cd1VFeD5wuiS+Jri0X1EawAAP6AwuRUEowmnNp6W/cr63mTX
scjYr3k1vn9mVCGEfe2PERsCNxu1V2AIsm9mBpzsckSbp1W2an7fym3HaAmSSmwJ21ifPKH22h2a
Be9kxf0WK3RynQ91a8m/+zdtTVFchBP9z0zFcnopXCKjF7Yn6V4lkzXbOVomuLT3O0ueVz92H707
0E/nageqCVOXHgxLkiV/BslQgcDoZxFN4iaosON5Justi7PcobX18VYrq9jT1EX+v9mtCh5dvSka
NHrAVzDcMw2IgpLDR+47UrNj7VIs9d3LeqSoDGb0Z+bEiyDPMwYuWdmrPPpzeMZuACY4Pe/E7td/
0ZXdHzLN8aufhUZLNLf6YYpXbZ+ZJPEVSOSzHAJ5ShBHeQdvODxZsxtMV85py4A5jlqS87hs0KyO
ahXvUzHsXRknxF81dV1WpWoT5yOFh/0vh0iCJrbL/F1OJjxMWZdtFQnbaOt8y0V8jlgy/bTTkhY1
qt7ZQLxu1ulsd9/jSl7Rn5VTn/LGAK8sSm0SRIT4TE63NOGdKxdUlrrMiHavcoTlA06XoM8mGY6/
kqzghgcJi9fHKfWza4oCA793ucXRD7CXo7rI1bj8cw2KUKzFqYXlSOlylcl6o4fxDfLli+7S05jT
CiAp0ScYMulQjzFVRRUERvnpEiiYj53upqQKwE2ZxAEnKsnG4jHn0VZFGVd/NtL3Hj2Giv2pi2fD
kAu5oeaJd3Gi6Vh0ZVQgDQWdA2z4SiGNdtdjnHZbj2aXvBwGpBjW2nKXwMR96q9sJfQJ8HVedwMR
j7zNsE5Sxd6oSwFbcXS7JcwvWv0mIgdn5H4rBpR6XfH/YK6s6+scpOO/jwIpSBmKVdgyJMSdyTge
cakXMjRbnuv3dpXulIYVvb9cNNgWX8yv62z233m85pit1+ARqjCj5G5WpXASpDzn8bOEv/z34Th6
uHC1U/8a9QhkerQcgTLo2QOsPgwYir3JW/SBlYVGeTobBC2TChuPjeUywT++BKG2vxph97UGtI97
IF0BA5Zuiid3jcXAPkQh+/HrIFPoSrSXAA3iyeAhjUjKvW9n0qXVOGYjBLmtjI5nS0Xbn2cTeYsK
2RUPEOu753aFfVpDR8V5rSBdc/XGiv6o5taK1w2jHb7a4bLwHfza/DklbEdsSpd0l3xIujPuedxM
wuo7DXgMU07oGv8RDF4+qYA1Bbu6fcjvpQ1yudsVo1M5doAbLivSmLdm6PbhwwLzboRp1a+QUf8O
U9j9747G5g44PFYd2bfv8G/CtOCAaR1+6lubPa1oba7YWirUO8nsUI0zJpbQ3QyMwLyIRMv3xGSO
nqk2w3T9p5HfK3AE4XHMoA64B481Fr/37UjAyc2ovnFgzPpzmub9z3zIVJxC7JPvnQBJJpRNrtAv
0Ps1JC0iRqd8OW9Hq1Chg5P5dHTGKhB8SyCiIRMDPUwt+t4WWa05Bf7nMSzynYfwlLZ5Vus86/0F
BYIpu3SXqCms+1uYbfE35K2OaTNScdz3yGi7ckvmBxd0fpYxR/ww0DmZA/pFnlKNUN/tavCigZPC
Sfeq2YILDtWcWkq9ZTNgB6CmiHHEpMQZ+vr0r7TgVkofgaNxqvNfHgNACke970sjVPu2D3ZjWF4L
M7WIZo+DJ1h3y6NNfemsQBGcw/M9R5pCBrKFCRVukxutuRjH+29bJEF1Ymrsx4arDZfxcijgmFsG
Otjy8a7VRfK6RwQeiTKKGz+lpkliUGYdzhgcdASVIeGSNSSNxd0xreMpEPz4JHbytCgD6K/occlo
cD3lyLg8AR2eRBmYV7ZeAbC99n2BTgxGmyDg57i9Tcqg5PX95j5819u6nfMct0o06HLi6XFqFTz+
QF2JtjK+SC+Bjf6Nbes6VG7GGYKRE3YLmk0XsrdjBopH0Sd0YGC9wZ1V45DPAAFaQd6XQfmT00K8
QD/Aa0dZqLcpDz/XaNnrFMTzq2XR8KQRmFIB7TQXydroDbsdotEYLvolB2RxXts5bsICAAF3oTgP
ZO2xg1SLtoQjEq3SWmFf6mNECbdj4IMG+ZEkFvOXOTdo3dT6OGuoPnmLurdKwHBd0gUYQDwLdVvJ
mJZARje0nA52iduczSUyruC6XGSk3rV99dCG1CnBLFW+sfyiTbtdsgSc7Dju+wOajf20YUc8+zxS
FwiT8uswGH5ykT7O8B0ZHtyQF81ouz8jNHkVvhRTWdPcqnI1PcJWd6P22hRb8dx3efwWlEEXCq7p
qQA29jgpnfzBYif1kUlTEeLbtt5MDLJDpKI0RMZlOx5t0/a++yAC0CHRsbgsKpE1E8eCUzyKPiA6
a4Frqo9kp/qM4FR+8hyqLKyL7C/D7OEqm4MAHqw7xGS/SKbcCcA02NF222oys/XM3M6iUrX+P5jt
AZrp1uNqTfYXBfenFYG+Yk4XEckwFnjcOlBXAXD991jE7Az2N61VtBVXXszR4xLsB53M1PRWgmQR
bYGMTzB8aEE63JYdy74DWVjOAK36uzjH1BqkhxYX+d59ppkzF+CQ9GWY3feFDeptiCmC2VbUABhR
WloYtPX9PbxT+WsyKFYfM/CIU0QLXfZyLtLSmF2XO4Q3dTsmfzBYtuB5+rw+illDxSJ3ypoRY7tz
BT0LANqQ+1BJaCgkLnvMLtS2h7jJbk48b5F6Tzv4iH3IMJINXqEsHmnWCKQ7Vqs8pCbn4FZchD2N
QMs8272LxYNel5REp51itgqolHPiyLEBdO5/+qPYxgvKtn37Bii1M+Cs9jkrfsjFZ3/yfjfyKZYb
s41J+D5/qZ0cri+30OdTLRdp09tRwFD5gysbmzs8bgys5ykEBWC750k+pTCLJw/HrPs6E16nP3eS
HPYu7RMN1pG4IO1rgZmyGdeeT3BLxoNNwo9inaX95FGgdi/HSSUzRL34B1QbsLwMJfynV1mtWSeA
6e5J8Xt1A2rojHHxCBa0T5rZj+3/xxG7JmXOfZdhVboMC5+jpvW22yuAugylZeYgIMeNiJhZKEkn
k8qP3fYZqK82yujwqERr39BQTqiRBhw3ulLDsb/FcAefXwrFgzzB2iqJq2Kw0w2gSgpVQ9/205eH
hm/8PnX5Pr4msPyfq0Lh4t+Q/xHmrlTYrN2DWSarqyKBxyb6TrBZWYlreRyfRucOPGlxAK0t+x2A
dTWEZAbjQDIIZ+6KgmT7AwY+W/HLRWbnT6i2YvW2h/yYymPNpvCmRovFlKZgoJKG7CF9B//Kk2cI
UnrxJWEA+LUy6LFhMge5uqp9HnN0swYIw9XMa0IqIE1H9IzSx4lm4TL6XgSsEjjgZr20MfQJivUt
grPzHPHZ0apGZLo5BdzY5R7ezuDF+Lp9cxIcTa0WaJ+ikhnIfaGoNW7TYH/jNl6/kjBBx9eA1jNZ
/rANEoFBC22hgMC97+YG6cXR+qvPozF8FoCUeArrvHlDVne6ws11qyyudWDKuJ4UOMBlm8RP0kUg
xuEQQnh01ZNcuK67CaKzuyGF8KgHJ4+4gVux5zq5QPUz79dljhZtarZoPjwu27wVZyY7PtlrYIlA
WYTY3eN35lctqhATjMuKcQXhVGsNH9wfEtAWedkQijDZelvYSlvYZSCAHc6pyZE/IsqjWMFdpxBq
xBmekC/zFrqBqYwisT0sCWFE36MnRbdbjins0v7me57ny4l4qg6ogKQBZHGPyV5h5tOmPDCwNRZ0
uFnQYsMf8Fjj8XPBgZV/dYmLwU9SNQQVX2LMgWYatQKDYg4UV4/PXrtUK540R0LHEb2TdJGDh+mR
REAbzhovUwxXnCdo4BB0Z9LjVyw8m2qyOK76V5AFezCPPE6Zjmv4j9jjP5oIun0MbJU9iO6dDv9t
QARWe1KECHmauNrsVC1pftibOMBjw3GaYqx4Azygz8e/4fnX6UDaIHh472wFWlSgM4KhZIyp0A5T
CiW8E9Mv4P09a7D7Bu5r7vb5Bm36MN6SHK2ZOeEuZRzZv2uO/mQnOCfwpPUw/YfN3GW32KXKljaQ
kJ2Szkns/h4hrZVPFg4HEld8CRmrD4/6Z3PguWTOlwrZmYUW5ykTx/Da0gXX9REjyAqHCe2uILd0
/q3nam2fQjx4d4smaFTvum5Cflq7zLqGcj1vkDWfozbxlv+VRdcX5UY6iy0qUFagZLQuetM4s02D
zz+sjYJAesAAPSdNQuNjfWwzADofuTjo9BvCr/SvJdvBAS2ARwWsHXj2kIOrRs8BaoOcWzpDd5WY
YnjlkyqQIbbRmNLaD3E6w08gG35JaG3WpwLtxV6BH2X2Jg3Ch087wf5tpgJccEnW7ZjSykoIi9+C
cYE0RRJvS4n+4XjajQmHKT3GPI6q64C/PkcQv+QnMM2IZunInu8oSDZ7b1O7blXbDq28wDVOgpz8
x5uX2DwY5zTp9mpFFLKf/+PsTHYjV4Ir+kUEOCWHbbFmqUrzuCHUE2cymRwzv96nvDIM2Aa8e0D3
U0sqMjMi7rk37CWw1x+bBdfOVk805AxHZ/2+us6sKI4Jbvyanbg7jAvgmpcF4Sn2RsZ+AsI0caua
FT+Ra/MqMcgoedGLkAl2zB6NJOYeM9uuAwbYCJOHhOjzALivaSWYEsnaqsmgL+vHwY/64GGg2qVo
ycdp3cGTNeeqKkJzCjC5n4DYg98iXu18B7dhf7pBOL9kfLKEDy69JrW1CWBCQ1s9K1CB8E/AbP5X
mvK2HNeqXdotQQhMBkObUvAUIsL7Z9iE+ckvfM2Qv2kj1i0Je74ulVVWdyXKLNWG10w/voy99Wqv
sfxGy1v/NGnYVEks09zfdJPvo+pluEUsGNZkidM5Ssq5zBsuDnapMGbkPycqYaQmPqxsUxirvsg6
CnZt1swHEYVrSdr8whjCvr3InRujhmipvvNlNHMyoKpzV8wyCxmFutW7O8zd3xqh8A8ZyJ15Mb7o
v7WF+eCpZBlSeqdUZZEyrK053qcI5WoHPmnkNm6HhsJk8fL2KjSBaElbMETZY/oqrecAzINwJ1Op
X0hyN9r4Nq4fNuvaTUz011wi2VWZrVKUmKz0kqWYAOGE9uKOJV6RV3GhCjt9YICL42sD9VoN/9gu
lTm7HKKFYsuOp7jatkI3zsGSynI/7S7t+nfeqnC5uSAYcC09K0QfYsbYasMH14R/h1hWvwqn6x2e
ITPle5I4ZXAHSsZVXbC04hrEVR8mxnLcI5xSOWCuZLAwDp18mgO3Z7ipIBaKx8zt/OyZQVXwzAi2
yv4EAz2FPZXzZ0d64xMe07VNnIDzAePUNHD2W1NtPWecXU9+umZhEoaziHbBmlfAp2Fv+cXdUkuv
/qh82XJcZrkljgsNWHiMI0ZG+zBgPLIH9CqmbWYvkCqNjoR/ElkP6hPWpa1fev50VRs2zvicS6Hf
RnrYsX+AvA0vy3r3tVkZ7q6H2m2Mt61w7j1mI3sEdj5wEs+VaZYmyVlTy3h2cWP4lQ3R8GH3kOsq
T79rUZfinoHQnEZJINPI3zBEMv3O64NQXKKM0viB7VTq1HSF5yNCq55zaSrj4TxGenmVg+lZNyzc
Id/EfYPq0CFxHho9Zaew4aQ/znoaFtYxwvEhcHAO3Uk9sP8citSuXjpuJdD21tf8eJlkUPkpzNT5
uyWWPt/GvMxqu5iCnyIoyEANprR9idclfLXjIP5we57khIVutvVPrzLnv0Wb/nVHT31H9hx2+xUF
a97kqVyzXW0YHScWZVnw2+Xss/LNFBMz8hwtgTC7ucmH/t3H2m/ta8JN0j8tZUb4YaSYn1Tm1ncW
pc7zIKMeFKVSfF51KjQawzSFG9vyy4HBcagHnvqpbvv80e/b2n6YHXDU+zodrXvZALZwc7b6Klkz
78Jol1V17cccTQUAFNtVk9f1ToRWThBAPRqBWu5k3msLPnfqnDHIHttG5clCl7CRNNPzZhFBfFQt
mOfcWv0nC4SGeFNnbv4gHbJ3HgWnYr415dh90ZlkAAC9T9XVMcRpL1VTK7aOsdOoBl+qyjyxI3/l
EGvdmFwYb3U5o6LcfAXa6RLo5WG6QfPuYz0MdvbUzKXqXiJWepYnldf9rfbnVdkY7TFe0rMnntdg
LCCwXTi/Q07134ybMNUGyyezyhc6krjb9cqdr77biksm0/4UUy8AWsSW6z1DtKz+lmZrGN5N7UJZ
hkvQ1K+FTO12V2Qr4I6DBsNEcEmH7GqzH+GhcuxWoDBUQ7XPlrSJjq2cRXEPy1cyIJ77Mf2HpFCO
X31cy+41ZUu02FBIjXwCphkuKQNZfw8JP0aMHueJPxzGrj8ocPmciwiN6Rh347ycagDf53JyK3cv
XZnWW6RhnT06JkXqzi2YzGuDGEbCTOPQm2+8zrWXZ2NNPPayysYRrwQ3n7ggcPNDtIULr1jyVmGV
F0OwaVMz9heP0Pzm6FcmNwgsI0gnM3JzGDqr2dcwPqd+4ajYlLgu5oRCdbwObL0+q4hMnrbrsqc4
HLrzOLvs142tABrI0kBUCq1F7AT7TS8Z+lfSTRa7NHuVet4nFYUOktDyO+/kG2H+lZK36HUxdXGp
V7f/HjCeZJuyY8dZQru+6Ms4xgF8BVfHmCDEAgBKbTvl3YQ6tOya3hpOCzmHfJt9Fz6K9BaGe0N/
rrqWxS8VB/IQrqONS2n0VvsIyC/UPl5MSL6goUhO2tuU58wsM2WOk+bm4LPSdP4bxUKEiT8vTptM
xdiewBDUc99Zfk69qX0db0XH1ZVAgy354zwZKATexJFWLbT/gU40STN2brXjH+995IY+8O683pLx
aWh6VW8xhbHhLq3owX/zVE/fmdHjDtwLU4IfpJ3aSaeht/frxp33bjZICkJrfRD9HO3LrKx0Mk8T
mWCjw2G17Xp7PPRm6P5QYVW7WVTLvfCdZo9vctqulHf3U8Zcs8N68L3EXckDKSuSkIzstv4wNo9O
mcrmUBe6ekAaaY65szYPvVV4O84yF81x1fNeUQttytjERyFL/chveZx2lIS1hCYJ7DGhwwUy9WS2
nzL0gifJZaP4AFn2/GKvbAnyYzltQSqIc12zCWbVVzFgd1eFirGgWbgvhsFHE+nUxRcm+xLSX923
Ujmj4x8WvETup1JlwdqBcqnv3cEWL24eRB9pytApwWmUzpvIQiQOY0NAnWpK9+8KHWU2djwvl1x0
y7H2KiCYxiDQtuo2NiA//Y4I9Sjjd6+8315XBd0ecRULAfJ23SRzSzj9KTPwE43jZvJopyL2KAlc
IqvszL/nE6MMWFUKWFU5PcnGtn9N2X3M6yV9a9wLPDoPa67HC1/kE2yLZBOSCMwLDkSsrVWkKidJ
88k+GgFttMvqyuoSBS9nDqHDXRGZITtli7VuJO3XEYp8eOkq5aXMlIJZP4dRy6DBkM3XbSoVWvoK
NwseTtFnvQWzhxy+qPl215vu4LgiGg8IXXrdtVyJ9l/bnm57GiCdqoTBBKjh4nm12Y70ufqBuTCw
GgdLL+TOMk6zkDftcFcY7D3dYbVb39r2qKP5M+ISm5MmK6ax2CDu9RSWpR1b8Tkt81QB+9R0RzHE
kbgLxwmFVHNBHzkGAbPGVqY0mEs3P9LP+z+xHAKMR/6cr6yO9rP3ALjtbIdW/yiI8/J3vlGdc6Xc
nNKt00HKf9hFZTEWtK1oFy4r1TIPbXTseSao2yiw80TQPiKLOWwM22LtmvSmCYNOPZp2yVOGeavT
M/keshSiA8T2hUplnvh/iwxnRt21rwSVhtZ5kXR8uyF2+jff79YtB0r2ygYJSluS9QrK78LEAUva
kKTyDbg2BwHjRE5xGxHgSjweRReq/LzjM3Z+bBqTXT75Quy5KmEVMrAhNK+KSnqjlgryZNGAtpeZ
gjVIuE3X4Z44+r7cO0Ag+tGZ+sFBNGEBzv52DrP5BlnSjjaihmJIsJQ4+S4zZRA8LisO8Y0M5Bo8
xI0IzQMgX76c4CJuuwts3qpLyavanOdQDP5RZ7Kg97PXxT/EXerkf12cBwQGWgWjjhzBddnYVRp9
xV3kB4/s2R18XmordzEcdXW2DXKbpXXTmlZBMnIotImSI26TTQ/71j/pkbuXoz+rgbAS4hrtNhm4
QBAjpnTM+zjRHsztfTz1SsDSMsy23vi7s39aMR+zGteL7hvVdenFUV6d7pZ2zd69qc1/MIkx7vZz
sYRbpbRgfBv7fjS9o8b67V2zhIg+jCnBNsFZe/Bsrx/20qaD3sw4p1zmqjAA2wpInmHRMLy5eHfk
vhnCwj60UTj/zXIZ7/PADPI4evQLG1aj6n0I9ZmhzkzTte/GqdmbWUfquTVTZQG9FBmrItJcqnw3
x23120LEH65tnkXDzvdjfQhCa9Gbpatza1PezAbUy02212lR4CHBspwEaxD9gTPzn/tUFvd5F6KA
RrlLZxstBbCJMaPeK0qJNcEsY8tXdFt+9VYW2kzhCXwuN1k9e+lx6mSTXj3L2DfP59h6cOU2tNjF
J6Gw/eqWoXho2zbUrAkOxKuQLCClR7ej8t4VeCcvy4A48TerQuxeps3DF3XDuBDo0JDPPhPtZu+W
wiBHWau58CA5VNLVYo7DINLH2oBWvjQ07I8+ly4MAe66bSqG1dy7ZVGF+wiZ+5tii1A9t+UULTax
iM2HPYpY4QhUANiR9mZG/VPhbyrXCB6crv8a4r7dKpSfv0Fma0oVAu2O1rzkH/kytK+8zQiXInWP
Eyrv774Q5mVdRXDvtoP5pYuy3hOKVN6HdhiwUwOmAfUBwLBQ5W/iLmSb1K7QWK/Fem8B5g3JpPoV
1S9Tnw2+BlpTOYXXBn8oNwR3p2O1Df7EihF56I7yKy4CCzmtNu9AjOuDQX081VaIhbBJ42JXEmZ/
Z61dcXXqmc7YpBbTr7AnG4dWzA0BzbNp3zvufAAdGb/hyqyHJS9Q2CEx77CX9vEOX1v7BzTKxsQg
mNYPi/Ua5Yt67rRcf8jlXu8dPCuPa7ieKx6kA7VS/2LPPXeXHarpAIOenaNZqVNnuf2OrBhqTPK/
7J0j5t/MJTDlDHl5DxWGGcxdHda3xOILcFgS47PGt4uxAcph/2t3Mpmwj+7S6kvIKQxw0nQfXQZU
a/GJ/M7novvX1gGelnW0XleooWdSDZb7al6nkw8Ecu95pfpTac86MexbTnwpOhvK6vwSBVV8n803
om9InRqS0MHsqaiL61mqLSdZxODRaTPEMFvv0ExRIQGyBeOxFeYmLtEm8dJjhsmmQD4TyrTOIGCR
1W9oPZsn1wVwFIvV7tyxWD6buWHkynArj7d6VvlxyNeRtpjU+kSVNH2z5xdbGTYuV6oNdMpq2sHm
uGTCnWQ1m9oZeakJBjDss8tg9aAIKu3qxK6cn6EKrRMrKtJzGq3h12r5+LubSFzQQMZfurQmoA27
fF+cENVlWtx7BJblZM1musMP027TWEW7jITGs5ysYmuVLD5HFiWJNbLXzUjlezMhOgeP5pUw0nWP
T+onhK89jiaejzSz3k/Uy/FuMKJ7YmjI9NUbqLWJrkssGc41covtc+QV1gE2tsKhYMf7FS8miZ6p
+W0cDGcllvCPYGzVr2x2nSekcdwJC0KltOr5wJq2kRuSxwj6WE1bBljukOg2NO88v0ArfRe9pehb
1dad7eyfrlprhxBAz4pmfXV45xBvp9QeqUrt9jLoSjiJ8HznJbNEvyLN281ZZ5WkkS5X90IXZp8l
gieXDYHMQMyoNqxdYPM8c3bxnms1JlU/ZcWGJWMYpaOFCsI1w7ZyJyAgpir6ZbQmGe39StcfUeAz
hWUEt6MfgpUL56F8hAljqsOgwDppGTfHzkMDZFFf/ourCACFyr/aYr2bfgdtUHxi0xgQPcKFpDG/
usgsb57jQQfdU+PjIshz2XwOLZtqN7Ems2WTj35Eg4M7GmNdDVHkjtVVVh4IF2DZoRZleZ6alLF3
6o0rGuCqz4X07Tt82upgob00O2rf6nWlKIT/w+yGGcOqURhZRSZc6X00XfXdRkGP/XicuAinoGQv
AFEpCJOB5ybOAlx9LLUC0s0nFwUa7/aWqmLeBswUwIem5uCXWvy4QHnXAS/J1o1ablo+1oBbZKEF
ytEmEqriKuEpW99tILNpgzSGDS9gL9BJ2CsweT/QoedWW+wXaAjc7egN4RlbpPfULYF6yozRx95p
qhl1OZ+gmnrnH0t4mzNGdRuev7HgDmOfBgwoq4//9kxWs42+OQATx2MhretP1YUcnDG8Q9wtBQZ9
WsMjiLqGboItKjcUO226WfCmHSkFo0ufq3THMBicREkvaVgT8At7G0IyJNi4s4d+fEuxYjofBBrE
T6ujATWyvpjqchN4C1ZAzCjTPmxG59QoUB2cn9NezxnWr7xv0imZ7TE893VGLF8Xd+16dkgooDQb
nfYwDqtDPK4tzaMIKNqrWM7zNgxq85EGeZo0OcGsh4pQnu+sC4a/FBXiqGmp9kbU9g77TPfqmsh5
Nd7s/JUd7hUxRSn3kkHyW7w6+87V7ObgPa5/nzftuCMOFsyYeY6oNgQg8o9mC3mwcWE5Z4iLhTnk
aH2PMZ48Bsxh9dYvjX9qxsL6YcTgt0eNEfoOjxkpsVVTnBa7VxeRWS2QZ9z195U182ywReiaa362
WFDb8kYxkiKmNsfKNCzxhunX+s8PimGH40DwPdnidSF7v9ggeaPLQe++kASWXmzglWvmyfbAuE3i
R+r1fmR84G+sbJb5jvy97mXuepq1smYUk5ded9VF2/1qC6t9tOLAOoqwN6899Bc2UIZRJhnBKEq8
LiWTyiCI9+5U1U/GLN6eNduC4UMX/w3wJxFjYOwbjM2q4JEsI5ajjvGjp6Livkr18n5DYq4uyv5b
GPrzZ51TfeCnMn+UMwCLjzO9w4YGtj4zQtOJp6bhbMH/P928htheLB4KHFz2fFmHBjPN6Jrfue15
zyGo9Sn1ouaxdM30y1Pe4mHeIFmN0x6pAdKXKau3sKJ629PUDVggHA5CP5zSvb+m8xWSj5RDwtXa
MvGHkmE2cEQAGZVF3Vs0Y53dcdPoh2ycynY3sFHwJbC5Jipsrr/WyQctWmOE6KuNF6v8KVIHncnR
UOIxs5N/NqThzldTbf4WBJLth9GfoododuCKRque7lWG7+LM7iT7fRgYU+1yYfcggKMMy1OewZh0
DIWzsdqmQwmDU5Rk4x0wYEfNC4ErsbMbdN5dIIWtN1cyhN7Hrd/n+y5EwU4qeMdsj5lI/JF5GnQH
3eOU2eQR9zeRSG5jv1dOEDgHxXY2N9E1HwKxGvNsVAD112LOXicrPQ96XuM+kVwDJb4w4aQ6oeFb
+nsoO83CwFhhp2KcVM4Cz08+aXpQvNJ7f7K8knkAmM26V+MoTlaoe/e7QZBPxjp15mcuwXB8XZYo
y0+mcxf/iYA1s26q3uLNpZnz7kL9n3j5kOoH0K+ovm9SqybTjUK6HK5i6MuVdb/AGHvyOkDCV1X4
0daS/Wx1e08E/RYI3WWNjgptKfmrWacne6vz0F6+gPNvciGdroXlSHYR4SZExdzXpPB57y16UvyK
Nlt1nIx1pT9kzgS2uMhg8GAa2n5xdnZDlqA+DEbT7yLLVuJCZoq7JEx3etjIGCh/fl7HijaoCoBf
mtT25ZqUwh/UBRktinCbNEJlcGQh9N1GZK0yd3KKvfbZKMi7Bzuwgb8T7IZGPXoRfTuUsxDxq93a
atyssz+t90zb9I/oYmCQDT6Zad/l6JzxRqXgbBTUoQjmzQQm1B39wFm27mAh2DdmcF5izPOXYI3w
ZzAgXD0sEl34xjAy+tCNCQ6Ihf3Zo3l4Uqv3lLtreQxbJmeTCv2kD4X/q0f8/s5wsJyn3vd32g8Z
C0ioKqR27XxR51ncHWTXFFgvH53GoZAU0IYiUuAoyxg0O9FU1M9umU5gRHF90bmMXrki4oMvR26p
ouIidqPhUGAV+CSDhtOjF5Q9m0YwUQrJ5Dj77rr+A21wklLdMJkhbV3k76B+bOcofzTSClnp0LX7
oIZvH4ayFgxT09rfgiW5j9pY+sIksALRvfkNNyyEH75UGoIK5VLkP94gcYW3xbo366i3WRPI97W3
4f/9ef2AkFFvgWuh5dSidb7j3luOsbfA41D4TK/kHg5Y5Qu1JsgpK89GtyzX25Ldz87DWZjQUMZ7
r4r0XdFP9btfy+W7IrRIJTlvhYfGzj9liDS4N6ECQXSa5n3kjdsK1sSxWLuawidcqs5vq2B9D25L
/9W4RXOp7LDMNo1cp49Gw31j1ukOgi77PqJvPQ49sPRG4/H5lGwme+4XraD/6Zv3PscBXR0+cTbz
5vmrbXXZd5svDlX7MPnbymEZbR17zou0h9narRHplSqzMOC0Xv9QFRWHjSbk4MtfS7w3RWCylz4a
+jNguNnO7Rr8cS2byQGjsyjh/gDX7gfvvCCsXQbHdT89v14f2xBC2cY2dK9c4Trw62MKtII/4ylT
GFTxQ5a7KVAl6Stu9hjzLV6H0Az/8F7iuPSIw1AaQyu20wiOYcyyu0ASHLfxcmv9ZNSgriOjLsbA
7bQl9qJ8HzFMvGWzE2zJMNT7IMsafOaQtvZGRUKpXW25QbPFCjpcC2Jwgit+BDbMMGhjLP/sLqP7
XS626KANwIa2OOiVvddWZxKnWp3XpkIPXHhO1r0denL+QkENnKMLkCT3ZEyMn4z3PjHewXx62A77
DYvwsGqJMI+2VdsF886mNSyv9ihFdslvLUqSln2/HXTZmmROJSOgNm/kvvUgzA+TUcuBRGim0BMp
iTdIIo6/gyiz8r0VL5g2OlfPN93X78zRsecB3I8QlKsktPDot3m072xQxXNqjVifwayeSePBwqM9
SQEQh8VszmPXevt4oMmbC0shjzHjosEYJ47oibpqisg/asamOqrlxlHeUjj2qqkDJl+xX00J59q0
ndEfjnJY5l+Fxm+yihFOCkXOc3ioY0ZtPQkb7GWY2f5pdT28qVcuvyBaCK9ymQdRUEAb3TJ1yz5x
qM2AzMNKY2RNc0XyiSodprAt9GNDTWTNKq0eyQsyx17O0MS0Sme+LzjQWd9MFjYWZqakcpeGaX0K
wInPBCgtd16OL3bNoS0He+U+cGkQeMJkx4p4OCAY5zRexW+AwGXAgzr2bzPjzT8119GvnBUeu8b1
mgdl4v5D0f7uVr3ohDFze2jtEDdnVUqr3eo6s15KEcu/unGbHag9CuRsqS5xQ4bwoYlueyQYDPk4
YdMeudFq/zTEo7yZNEQNF2PQU5YYwOdUgJJXuaN2eTQDe6WuBe8UfA6s4kSMjZwryYYVOHopDgMC
yZ77KH0cQq3f4s5v0WvK8o1xbPQ6NTjLQEeKptnPA78/ABGktQIy4FmSsMabjmvr70LzsrcGH4IP
p+5vIyoDoRZ1MgkBJukMHebIQOUoU63CyD+Xs3W2EZ63arEpgWExHJaEuyxbZlW92kYuzO3B9oC4
TsiSmF/c1bMK5ugd6hZqg7K3cwjKdpod1RzJg62fvILpEQlfZUIngC8llqCHq5VR3U6RY34m40JP
xaAjBVt4j+XoElFjUEMeuJz1B4su1LPVk+SA35DmrXUktrLYK9cD6Z2xs6ctMtmpKluR82Qr58JE
9kaHoNrcC+69dyIsRrWX05CPaJ5B82kvkbnVmobcRZMpt3sCeInuRVyM5XsmR4+4HK9MVN15R+X5
Mvzyu8E0nDsY6ZKi6OTRBLjWaUNJNFgEmysq003rcwnMHG7zxnbN1jO2Go6iBYuEynMixrS5Pfqo
FvXwWuupbPbjLcvnMPaGxDyy7MLsENjtbOhBgrp5Y8XAXCZDkakb6BaX2e96SQue5LZX6JMhgVjp
y6xJULETrWVBY+C1DT20jtfGJ6CJkevvuSj75t/YhKAyKGRVfdK3r37uI21bR8YXVrPFJrEyGY0i
hTVqJBtG3Qdx4LjfRACEIa9e2Ar5HLd27ueJzxxiPtf+soQHNg3HDetX+Y0kOddskOSjE9624yyh
OhLl0T4jT8bPSjrz67jI1d2pUEOwUeSuzcUam2m5YxBZPrXsifwwc6DrhNXwS7H3gmZJ9zUhUMdO
+vKuaCtEDWZpqJjEuzjnlVczyas+ei9GhY3Lpwv8XbDTPD17HSX7V0nYVoDdiERf4FetfzRiSM/m
oWX4wUFBOuE80bfdCRWn4QEVR6S7Hv77klVO8bPi8HvxLO1/jDQUUCcwZDgTRF7454nAEr1RpMQQ
L0b7GL0gyS39S5l2CYQVM9yGw0hG8V1KbscuKicsoxFep3VHfCEWGZit8blDE9m7o7GvmsCPC+q8
AK8CHRoPOBLjbFMzv3yDCiq5BqospS7Jl38S0fnAzEMUSTOJ6VSmjpg2y0JcHokNxZ8pYN6JShYt
P0g75QsxDctDzNi/2vaC6Rs/rC+32u3EMXW8qt2glcv3iYy/wxzmwV2TEstSs1bz3yRRcQ6Zsywc
0xaadsPXu8ZjFLqH2ozD1YGWX3drAHpWxu5Q7vKUFg3dvMQYHuOjaOPG20ew5OIM4sXf5TTq7C2Z
oaGEMwH+2ETGKqHeGFAfvLEV26nHGEHWE8Urr7ZHso5sOKLifsXsMiK4/coNBrQN8QTrQfWhjeps
9GmtkPTQCjKml7TuG9K7558+lAtRFdUYL6cp1uFe0b7thSrbB3hC8qzAxOpzV7IsCoV8udZN1Z+D
NM2vbVemAGmj9xY2llOdy7ohG2FC47tGYx8fvDImF8wSr47d6ZOf+gJ5O63ic0VlQiKTXo5huQ7B
Y9un8XBB7KeQISekDN1u2+uViLbYykMWGBkMS71MH3HamYseeDHHKer2w+A0JO4B/pBo1Jzxffv0
dy0OjZywpkuBmooCPgbON8n71MZpkTd/0/zmf8tX9Z35Y53Et2CopO3r8Is+wNkhA5ktSRzDA9Mk
DYHmpHaWONY4ObvMKxlpskusul9AcQ+dSyij3YvhcyUhwj6VXKbUkpPcTtIRR3+ZlMSeUY/Rtgsr
i1CjOthhf/qoBW7uwOk/Glc6V4cANSKAzHJoYyNep8IefrNkXT2qgLgk3o3uxTfGe8lzEva4Nm1G
dSx2CotNz7D0ELpVyfdZg7UgVEZKAKA3v8kE0XfesC474dDqbHiZHE5V7bnM1+yU5D1N2M0VGnYO
EyDs6NzM/YqKQcIopV+0qtfYXZs95RCjBlktw6+OiK97HdzynMZFvwiHNOhkkNxoczjOh6Ey8jSs
fvxirDZ4IDVGvNDQW/doiv6dg+2HQTofdHu2R8a7PYOg6kDkSEjg/FrVdy0uFCdZ2zAs7v26lj+9
Us7RBxyj5cxWVCRivQ4YV7n5tcL5zVLlaWOKcTnm2ZjeRW26bCMOvd+CjQKvUdCujERa4j889MIt
a2XHJG9mbuRFY18uy/josv4M+2Ba45jKy+5rED0Wlx633UYA3h8QGXj7UjuUeucz28mOBPb0r6Fy
qzebJIMNrk9r71oSz+tAWMNWAZXJzTzMxakbsNWb1h6eSRYV95Hzn0TR4vb43C1OSsAGl752tNtr
GXkjhKZgZJYaPBd5OZNNxSYaIGw/He/WEvyklV58rokwelNM2dXGRb5+yGTg3K9TuHwOvf1HG6/4
dAInfw7HvHoIgrzfZi69n11N9RGMJ7gAGwx7YocC0sWjVB4lgsgBCY26ldzC27mFrgkpnH2nOeF5
u5G+mpDXEhcSGOpNN+WlhNP4sh0tPpZhsvbW6pcXxgukCjhTvQs9OOWsi2bCDUkV+8PFG/4OLFw3
mif1gaGGgx9KTMs1t5T+maw1u5vMWO5IVXEwinUMNfojCccVVWZTEDLsn2qX2Da9j1koUpJIUrBO
4FdZdq68L7mscqx7i+gHNjvhR6k3BO01i7tRVijSq51XHfODmmVS0zNEcuGXCdlBDSIBbQ/HIa9z
HDWA0STs8XaBzzWPdFFGEHqU5iMuU7pnM1zRiKqak8ClK3jgfiUKYNMFNUDyBRaFZbp7Qx5PRvVr
smofGdDQZwses/v7v8cM/w8pxkFMFvR/WTc2ZgvEWsh2bjd1rzH8cU/4w//vS/+3OGlCT5pw0dI9
88v56of13Cr7/whe/w/mzmQ5bizN0q+SFntk3YsZZZW5cMBHOmdSpLSBSRwwzzPeqZ+iX6w/KKOr
RJdS7OCqzWKj4AA6gDv9/znf+Xd/tfb2r+aQJq00zeUBPzH+yW2Tth/LsFLNk5QARSLlSpLaOFDi
uG702Vw1Yig/iDc/SQUNFJ9CYZ2oh6DpLjnrPrDOvcOI/3e35AQWPfmoCNGwqgfOPpANglslwR3x
oSd5GnBvDgJhlYqnqMj8b3o7fbF41T/4u08A/bTkEIVpVkdJBMKVVsh9pHwwqeWnVHsND7NKi+gQ
YkDxtEjV4DXZ9ccepnEC5cdrYseGgBvCVhFHYLJBKfixIAzDePt+Z1UJxSQySo7WIPYetXh6524v
v+AXiHfjZEzWshChiK3yYCJUUqg4EXnNNrDdRDCXP5hKZJyMTt2iLomkj4vI5FUrs0uM897H3sST
0TkmnR03Mi8PqWN/SeriCkHk68d+9enYrLQ2yaiTHFhTLwVHuKL/WDaWcTI0x6qr6b5G00GQ3WCP
V8aUfCyL4TTWHlBjBFYgmA4BCaCeLpcsIicYPvaCnybbW6UUFXXykWFva5dIi6o98uTuY49SX2Ja
flh5wgYhfmN3w8Ec+rNGBltRxNcfepT6ycjkSc5VjQL0kLPXIOzsc2O1H7zjJyPT1oBmtrLpD36T
VGtUacbaqib1g3f8ZHhGvQQNgdLtIKfYv6hHjq4kPUQfWzX1k3GZQDqpDA1hd7NAFcrOfPF944N/
+cnAjKl61EMNZdkIkck4SsHZINOTd6at5fP/YtrST8ZmrWQlm8m5hcRqtbgXKNf6ofzgIz0ZnrbT
hAmk34zIJAtnS3Cs9eLrh17E05R7JWjspA/q6oDmCD9KmlirSkK/+9hvP1k69WA0wLYD+2cCh6ii
BPfxGA8fW4K0k+FJ7uysGklXHnwpF++mxWY2gTv2sT/9ZITaEt3VbBXFIchnG6pMf0HDqnA/9stP
xmgOMCyWnJcPOKeSFRidjcQR/sFffjJEu7SJsq5ncYtEegcKiVNk3r0Xdk1MyK/f9O///4dZEb+j
0KbY4MZgKL9TlXhb6N0nWu7gBUtSSaVUikXdb+1Laz6MBQ2IJp+Phu1k8wb4SvAJ92+yjw3aZpbf
OJx1llo5Bx00Dc2zMSIHQ+/YLSENtYsu5Nqvh9AFaIL0SsGIXU8IeDskucakGodqIhFh6J+skVoC
Vt8VZ3/7asid5DIVSH2ReY4XWJeigwV5bRWGyj7t9Nuodi5jQt26oX8Yp5BC1ZwgQuWoN+dctrRy
Zbiz8zzZtKYI1mjQnE1SO0tZuLxO8GKt06CTiOfDfi9R0xroecgbmM7G0Qo2M+e85p7MjJ2W1kOx
wgOpPIPNtggyMXrkQhCsex09uhy0bYkg5YhtG6rzEANfDqNLp/L9S+CxaxE0/ed4UrEDt6Y3EaW8
xvxyJu36cUbbsNe79FLJ+2ZDuV7hfF6MX0eHnYEpzjKqDJXwS2snFehVGJCpD9nRQse2ZA8FZexR
KyvNiOgwR62FsT3HzaavstA/RkGHurk4k2W65+Ca3462728NBWC8iefjAs4fPtAJPWwPPlNXr3pD
u+ptY9hwCMxwWFsj1sfWGd2cdtSa9k/nmrGTPsQRGsSoVbYSPdVVAg0OYOFF6YAezor4fk4z22V3
lk8bmsE74D53pTINVEfwG7Pf9JzUTiYPJvmVjmXNRUENGawepx2QDeIfktA+gjAdkORMRwVjMkZR
w5WB77s2T79SNMOiD2uOWx8M787UJI6c3NogVmw+UVJEu9PTESUno5MY/Khz38FvjjD7QqpzoQCJ
jTnQWHSxoWPcNNX6zNYaa6STrVdQyelptxoBBmU1tUffaS8KXsYF6Ly2HZiWW7tmlwV0ajDcrJ92
1JiOQ5DfD+20lYnd5euCXoupO2Z60yBrOU6GOI/Btq4bCNtuaDn4+ySc2R428xlWwNZtK3EvkU9t
IIKjHE9jSu6GnSUHGk/21sKEYtrY4vVgS8jElt7tIoKwuaFl9+rQyvYyC3iBRQ1q3+Ef9Cq6nKvA
tDNCYGZY2p14mfX5um1JartyAqsB/d/UgLjkeKTfO8FAzxnCtFdVJGcrOY3nE/mBgIOmasZMTKuM
ZmPba4dgTI1HveuwDNe2uIXhYh6NoaDfCeg5exhAI3ET9MGl++lMt5Cezg3qGuq9X3SEgxT7RDPF
MYJ/TNGnEZtOda4qJabZMsRH+HcezK+9qSGCccZ+0yzCDLygcl0Z9arTk5hHME1bOwqASQH3AC7C
O+0uPjgMY+N1AjZrkw3RoU20M0rs36ygty9krII6a2tG9jSX8+McpSkMkSgytsRlqG4xEC/fV+Eh
E5r5SiLIBI8FHjTBLA5uC9OwonlT9ZF2NFSa/J7ajWID4/zciBzV9uD1o+Kce2uNBMlXvHwql53V
lzAkBwYkUOoaNPdfpJ8rMXCj6lMUiWQnm5wWIeboYz/7n9LIXMyUc59d6pR+NmpWHBCsMDYgVTvd
UscqdCS2OExWQKaYZnx9hyXnK25i+clROMTh7yA/mSZ55SnQ/RDMojXn3724NKDCrMdhUhCtlIsS
0KoVZW1jHbsPsRau7aa2PDupAUtZQc2zCHGiTpHIj82UXqJC88+JOrlUmMLLnCKgpik4GRCcEb8z
wONjOpBg9z9Ls9zlSb3jBVMuA/xtG98K7yAn0QsYETUWdYaUxqhAzuGKZTj71fxc5qgIk0ZLblE7
qkhvh+BR0iy/jYVuPtZ5p5yLApmwO3QtzfTUKbonBeVIDYIqr+78untB5amcAYpEWDzxKGmPdIdA
gd848US9qrXmGzYV8wYdRzl76OURONIJe+r1mvN0bxJhqODWEhl2uUlPv8ipnQgA7hOcpqW6dmaE
IKFT56Qc1FftgGs1aUmn1PQ2QJRVjzwZvTAdcPrOF8qKwU60VfSQCq0tDr2i95PbIlc9xkPvWK7m
tJ/rBtG0Bnz/0GcD2tOksSfaNGb7tYPW4+ZOO6Nh0o07vPvIqVrcuvSVMw8WEPZLgN5YpeA1SWmD
poGBtnNQdmznpAiOfTrse0NC5jYzx2vsOLwuR/8ua2zE3lEgt/Cbjg3RUWvNgL7uTllwRe2RXK9Z
7wYkS7EWbkyycvrCMa0zBdp+9cUi0cdNxjrYGqUF/86p7/owlQ+Cx4oQNsOeCL+l0EujvAd2Nnee
TQNT8+xYtR7T3qGLVglhX1TZvANgPu10A7HcSGzKtoppD8BQT74GSYjYAzBqTndUe4VDY98UNZ3R
No2eNUEbDhmqLB67KRdnZe8Ej33dZusKQ7yXMikDZilCK16xr0ndMOpafFIRoJg4lf2l0iEb6PwM
nJvV2hrtJPUOSyPZUchrXyfysu6tqpwulTijXZsbGRJ6fZRrR8W1qWUtbSXomJdx289Xupg5fNDy
YlIL5hWudxp2AvllsdFLMklcO0d+4xKalK7IQMqOmUhrFrBCw8bgSOwlWZk3Z0E4Qnoj2ay7HvAL
3xVUzo+Yf/J7fIbdujW04BOK7pLtQlcO7YZYrWmH1GgsDokkRktILTSIa2toznVhzowUp8VqKDlK
K7OO90kPFfQHzjryK9IozEnzhkI/H2BM03vH0ZMM6b3e+ANhH/413RVF4vur063KusouD8yT1nEF
REmo3aLq3mdb5iLDzK+mIOYZZpbyr1DZ/3ga/zN4Ka7+dchq/vlf/PupQNOCI6k9+ec/ty/Fxdfs
pfmv5af++7ve/sw/74qM/06/5c1P8Hv/vK73tf365h/rnD7wdN291NPNS9Ol7fffzl+4fOf/6xf/
9vL9t9xN5cs//sCSkrfLbwuiIv/jzy/tn//xh7TYc//Hj7//zy8un/Eff1z87/8VvNQ//cDL16bl
Z42/s74g/IXIrNqWFJTNh5flK+Lv0rSBB4DYtlUis60lIJ58hjb8xx+q9ndDWtJydJv2qQFa8I+/
NUW3fEnKv5tAwIWjapZpCZv89P/7l715Nv/zrP6Wd9lVEeVt848/UDu+OT4g5SVFUNimIXCeGgic
To5AUV1NrMTwuANM72dZjGCJkEugwO6Aqe5ZpXSJugEvhbVDONlXboGKXRxgIfnKVpMISmnvE1B2
5StOnx58nJj6c4jjsoIHrSkXIg7Z0ftxmc+ePlT+Q1ra9rCiH50/GThwvzVjbJ87LZxt6CeAqV2z
qbRDB7M0+DaosgyOyC/mg622xVYVJmqDnCi/swlNZ7pB2ifGwXOy2mJvB7MjdvbwzMr6HI1Lj64j
alr6VTWSzrT2F/N+zCKyhjCdsD0jyWB+ZTsxWUessmiiEqREOxtEXbxGF2AFtM1jSNYgT0NdbCfL
NhGmG0YvXmjY4iHbdE7a68S5dAVsghWgZ0eHrgG4YE32yuh/sVt1IkYQRIl2YRadxt6172IT9A97
Bc44fa2hUlIM/xmYYvdQJUibVhylOD5PNmj+Dt8oq6Zp9zeTFQyJK6pJh17YYS9PusYgKKRTymOx
MFZwfFQVK2oXgfBrhaCt7BeN9HA6qTeIRxCyBIF+5kPg4og3pY+TVDRrVShOfEGogi1cDXjfU9Hr
CRStMQ9vnabUgBQlDiwJyAneIi34kgEBRIqaOh07BoRN/kqUeMCYn+CaJQ5FNARGwsxXzEj6RUIq
c+lFjoYmTY+7z+gU2sbtbaylakiWxdSO26hQtU0dquYNfpTyCUc/nra6GlCpJTJ/xNwQ7mbGF0eT
EQsQZxPjOTcIgyBXbzCLdWQLJd1oeiBZTtH2rG0ZqreZ1vUC1VpRzP5uUAPuFVxCROKaZuB0ANmk
lZ5hqRYm+6oek2MWFINNpFy7LIgdCj5cM4CiG+3rEJMGLZmsnWa+KOcwQYsHUAGxVWTyYBV1RufJ
uEgKPLx6cTdPRnyGZRUcQGIe+2I8n532FTclBJqSlt/kU1UL02gf9Ej52aXDV4vQ84nKaZGGduiq
B+STYZp/Qyp7N9XIKO0gELT1BYqT0bKfBggRHtQMuqEVW0ZJONsO46S9qY2R2CXyrsIwxYsTjGgr
QuVTmyJj130OYjrgpHlAnJFOZboVVXccS8fDurMcsSdth3t/qzbWJ4S26yKPEByBZcTi5gClk/ij
2Sutk1k8N2P+CLkBSXN6FhXmeh5NfDmDbr/Mqf5MmiP2VP9KmWb1lnYe2IRh5sxTJIx9P1v7pUoY
5cQ5akLu4aWD9RwIKKrm5MtVqA6UFkbhJUZZkSWIjLIaYzf0lYbjMjCIuR2ibz3P+2zErE9AxNHh
KEIFx1Af8iJ4aIsAXl7wRa+s2yFGDjVE6RfHaH2OVRm7faUDaB4Hn8twce/ZezIJUbRJKiFpVx9m
C3BBW7L9Df1d7Kcg2dn1Z8Gce9IRpGypwr8HFGXCaCnvjXL4rGTtJXG7LhXfM4GUc2cU3fnoF9k9
s3rl2l1bvJqxVDYFEZTgqg0mC3yV0wFb8E08ICNIIeGtF4QxwvtqQA/VYRYEcw7LJiPoLgKIsuqJ
NcWdTbCLP/acucl83dhmIVa52pW7OG2/oJkG92yYzza9w/NqFulF7tRXOEAGT/aaspK+6RybmkDX
wVLBLOB9vAApSaGlM27qRj6kg9jEBfAYJ9STaxJsdnEMgl8rjH0D7ice/c+hqX/LHfC/JeY6IiLG
h3b04SZAOdgEszDWptaE50TlABOk2Qo8Kt4F0KMQm2peV1f1wShhOagRoRORU58F6DwPnQUWzFq2
tGbSn9lJc2t1zVWpxEwhZRR6nTU/GZp9k0kD9U+Pv4P91mOaBtktm1SQu8NYeYDYKooaqrqTfrtT
ZT9e2HWqeYGF7Z6amBeRwtqO+hojFznFiMA+RxR+MGR/I0xHv+sH/RKFg4cvG5OfymsaV9LZZWFk
eyGZMztjqO9xHz0TCHYOGuwMYDbe/6n7lBXwaG3FJhfGVy5oCJMiyQnVbZXymnIJbFl1vCerERGz
DqhgmM8h4ayqISWBDlOJJGGErFxrFTKi8H36W1zo26STBdGPzaYt+t7VNQQ/huPhH+TtrADCdv1z
8d3HWF0QyLFvZqHs+1y/Zn7LLqyZz9zaAAMQW5srwyifp3y8Bzn6ilT6YOrheqJ5CJu0OPbR5Gxr
OaWbOVeuQa8FK8tBIgIoe5+RuVz2TfsNm+Ca2vroZtRykCEYmIHS1HLDuXqCeXqFLrZwUWXiOsLH
iWY6PdNriNr2gN+5bdRNIoKbGbeGhyXSy3rnGc/0Zdum+nURG/R2rPMZ8sRcQ9K1CUBhaV/60r5K
CuNTLoy2ehWtSO7agpeR1NC0EDo+UsETcAZN32jFzFm5sJDeP43YhHWWFIsjpxO2s/wERn0iDtZq
JdYeIs/LaNMUbTU+WVo9o29PWxVBMWjErETYGVgaIipAp9Gyjg1QB607u0uS4dgC2dmrjswUAL1t
Z0TmtQpO1ak2AhJWV7yqsrOKbA/XDrvVuksd6gMuviTSfiJKXbEX88c27JzUZlDPIqJ0AEyKqh2t
tV/noy2hZiQYruCiKwNFQh+Qz5hvm7YdiR8OmgVDrPfqPQ9PLfqLKVDEQUyhczVO1XjdEGX4rUJL
UnolawWcBRaGcLytSUhCSwjuiejPLOu1DcEleK4fkgFb9YI4GGEG5Trv0HWqMg6VdaFog2j3elwE
QH5ZeUlrNuc4i0sPIwJo9Ed/UilU2UVxLyB/pMplRHBiI/ednYjPY47RqkVK1CLeZeEDEju3BXQ/
Xa/GYxwPSzSBH1WhfqNK06eUY2QYmhKFmsO2TBMCHHgOQ7NFUjtziCcWOu281Nfq6ZwkwY5+44qc
1Kzy0gypIrdXm3NDW9gJpCHZBRrblZEganQbO7WYF5KZheYC1EjdXIG1qJlka3bX10TITBwPm4pE
vTaIU5dQnCb6nMv6S8tCEN0TQlJYtyPgSJLpVL0svkU6L+qaLdQVnoqY9WQmqIBCSd1iMGjAbXuc
rnucSPhhhzBLVjFpYzkKtR4RMVMBGXoAl2qAIy/9IKboasCV2T6i/BmzPe7pEXtvxbbMBTqggH2I
osRTkFLOd3Zg6CZKciDyUAG0FC58VNe2tWkHB4Ro1PvhNiEwDYe1hT7/Icc4feNnBgfnoDERtJtV
marEqjqVfhH2Y4h3JwXEt83HVKAqBhGFFzBVTIJ80srahr6IBcNblxiOKSivlQy3uTdLZIurHka2
O4TsaDxGeoZCWXMUZI6KiakShkfetFUGCK6Q4XRJt4D6ri8ytM2SCpT+Cbhgh2ZrqAvSRvFXOWtO
8EXBTetpxgQa2m9C3FLm15nEsho0ziOMP6C5YxivaJelh6wl+6UzpnaLWXp+UH3Cg/HSIvxlwUpr
SAljY6hbHCo+GDB6bF45Zp2n4cffO8uZm9OBcgTCSGqMmejQBLphN+sjfvnGqm6IjCEOa1Ko5zbN
4JFkxrw5z9ZxHm11ZxHddxA20xafUlk7YWN7FsSJcFXQ8d2hz2Idowp/ZpPPTYclheoamcVdkyqt
2wg7ddH36+cKIRtf2xhZSxwq8ad4RCxLoaN+zaeKXaLFHv8l9YX5WpdL5JiwVOWb3XUZjQJG+QX2
33gtMxV/lp10XhHYlaQWYHfseyKVRPMs3lSOYT9BcC0dAiR9LO5+fW1q7LNSmX1jWflW2qa94ozt
u7hE7KuKgKVvHFnD9SJzXlVFEu9gMIa627BU7utIjBsjnL4p6HPJ2cymHeLsOEIQPAeu0o1IhQPm
RSVIzH1g67h5KpCUnZo/suqkLqGP5aOOq3ntJMqAS9oPP5UiGz07bc+crmk9LRXxqk1KTicwdeUG
iy3O+bzX+gen8WssSoC3Q05QhJGY+g6K6gsMh2DTELx0PQzVVZb32TGIeOsx4lpQlFjKiUaPXYlu
g/NY5qieOlT6/Rh19z7gyz2FSqqpxE3oARXfIujNdVAKeZABHKoYV/hTVi/nWCsrzmG0JivZydhL
4ia9herB0XGggDjoffnAJ2GHOjldvy3oLXCQjAl59uV8MWRNuQc6Asg2IVRSU6fR45O0yeZ7+eHP
SsibU/5/11ZOKzDn0VNdNMVre1pfeVOQuSxf8tu2fnlpz7+Wp9/5/2ElxqS3/O8LMesgKtvix0LM
8v3/qsNo5t9tCjBS2Kqkh6oKSjr/qsOoOgUVA1K4ri2nULFUSP4sw2jUWiyJA0qzMa/zXfzQn2UY
VVLXQSZDSccyDalxpb9Qhln67/+jVrBUnd9h6rauW8xgVCNPWuiIxQtZ6yaQaVtfAbUhBSA9lBAv
44okTWaOKrr74c78+Yr8WPh5q4/484r4DSVXpUpjnugk8B/bYU2amksk2JkmwD9TFPj9JeSiCP3p
U0HiM4CIUwBTl6//0KE2kWGwRNiBW3rxfobpS6jvq3+IdtHqcly98ElXnflUrw6gCd8RrshFinFy
bdvitkLkY4bhAb299pTSMSXMLnD9+ilsLtk3rEKzPCtNsipAk+viIlMLN5vekYT9fF1bc3jLDGFy
cYvy3dvrRl03hYngunkLJ9UvtkotL5iVz0xKwBoFpbi8VlMDAsGX39/t5RV584EhaJkLMFw3LR7n
6c1ubRyn0wRShrgsH6szqHQNyAHnyrtCI/TSkr7xzgP+6a3lklQvVW4xXnr1VGsT9fQ3AzBStC8m
ynhAcazYZnvdcTYR1n3t6M5Nk8Fj/v0n/cVlqdgbFE4NQ5dSPXl1xYgFizxmfJhzgEFxkOq3xO+a
tT8m+yEZcIEe9MFSnn5/1Z8GjK1zVUDiOg3CpS779sFWEtxPQs3chTfXaNgP2/RhSqGo/GvyflM9
/3FgLnqWk+fIC4SamJ63waM8mQrMIDXrpoK04CPvrwq5GVUYqoIAtCl450aelH5V3TboL3D+tmxk
EdrpK2MGPS5SDt9ubrVAoS9G/AD6/M5Ffr5vy0UoLms2BBCmgbf3rZxJK5EKrsKojjYRyctuM4z9
+vcP55efxDBVVaOerhmnN41tMz72fvECwszeKD0FPADmX7HLhN5fv5Ku26wkiFN11EdvP04QExjH
GOc1CIXLvO22NKoYfO98oF/dNZB+LFU6bl3jVBiLS9vW1bIg4UgN7yyjvq3S95Tl8pfXYBSpLIoa
JJCTj6IMknLiyJPpGzK6ELYB2/VJFurr4hbSvRfkA6zsSXYgdBQHJ7Iz1a5KguWNWvdkHo6tQbXS
J9L597f4F38Xg4zbazOvmD/d4jEC9ixERTUNCRA1DLzHG/xB/s3vL/OLd0Y1dd5L1bI1Gion0wiO
MS1ooFi4M85DldNmQ0NcB0v6+8v8vAraBguszfLuLO2e05W2FaVsm6hd8hEG2LP4LoM2BiudGp7A
17lWBdHqVmF+NjIi0cLCjGo669BdIsDVxwo8EOmMQAYrvXQ7q9Ne206DJpZqsJZFJ55//+cuD/3t
9GNo9HRUh7EE2vpUVWZayMmJOeSuTLfp+Gz5F6mrXk/a/e8v8339/ek6uNZN/Be2ybB9O46kAyE0
gd7nGj0sjLIf8AdnlOsKjCxuXsPfdClHWhZ0mnGgTT/Wuw7W1rpWggDTVkLBmWLfO3PvzysLW0PL
kcumD4v06cqSkQoowIizhioBaibwyqPTk66464w9xGNll1dSeWcR/cVrqGmOwzso2GM6P03CSkbs
RwxfkeA2sr/g+IURwV1F+5fUmZZqsgliOFGoN4hqoKv49oZTfKYylfFgS0pGWE013+sGtXnnKqer
1+lVlrH9w5YP9YKvZZD3oOpUqhdSSHNTchOIftPQQEO0eeeJnd690+stX//heqFADtH3fCqjPtfl
2Vx9kn91nvh+CY3BYFFfttB8vb0E9fUO8QaXcNIjAc+rJesLSv5708Qy3fw4ILiMrhPFocM8Vg3W
l7eXofXY4Y0XDAgjGI6NppjbFA72Z+y+/YXAo/61aRBbRVRFxmy8wtIH1bfo6Kn8fmSeTgDf/w4p
hLWMA+2nj4s+QeYoWRI3aMIt8ZVLObZjXqKu36qiJ9CkeOed+b5m/vTR2YgwSzpCFadrKmpF+tI5
+dkgp0YoNpl/nXUjFRsTOeQc9fEt8lRyXRIfAynhtaamqGBC6YDKgBjn+GLOAbBZ18iPqzsict9R
e//iHdN102b+5nhmOKcdcmPWORvp9F51HxSlQswEqXgNS6Hv0675/d1/71rL+Prhfa5satuodxIX
EJ07Ce3ZnGAnRsU7H2l5Z3+64z98pJOlX+DaD4eZnftAsRMsZ3lIMAQPpn45OdHNRGWJfMPuKzrW
1Pv9Bzxd3L+/Xt9PzuzV2LufXHmOktZQtJrX3ARHM4LEOqtV+73JTv40mlhWVEdIDkPLx7RO7iOL
o2iDSGVbk4GIpjYJqzhQKEUK1yhNLObBPV0M0ufyQ9+FW6r070xMPx0E2boz55pCdSzHsmz7ZCYM
lKwmqEevXQKRnq1Wv0i19FYUAihiFl7Kur0Tneo1GGvV2t///ib/9BadXPtkVqRdhBKi6WsXaPkA
qkZVUFna9jvvqlRP36KTy5zcZFkORTVQRnABIa0tq6O9EH1tKbGgx8XSlRGV3k97wIp7Dbz/qs/z
0MMQs/39h/1pwlr+Cot4F4MDjWacHjASCw0qwHU48Ul8VYX9IVKUtSLj2wX4TAv2L0+QXG+ZB2y2
R3B89JObaxMqkWijAWvKJMhIt7bjiLKAd8o0NiOknd9/ul/eZIsetMHrbKscpN7OCKGCAITsgeUm
O7uwjA4hKSGNEx1A2F3DCQCyhslfUpUuIx8q9WQTlVa/N0ef7oyWt9nScRSoFvhB2EBv/wrAZkM3
tLJy5zDXuzvaecxRM1XySyWp9PpTrnVDeZtSTK42I1hd4+b3t+GnaYODsE2tjeId53B9EWT9OC8i
l1RoArApTOaBdA2Qq70Z/sUKynLYZgEiwoGCBuXAk89YxPhK1FHQCx/Tz4bR0cwMr+zWuSEq9REq
+Tsbv19+pB8ut4yuH6b6IQm1OQyQHMTYAlbwTQ9j393+/rYtI/DNPH/ykU5uG+hLvOVyXuLjaWKY
Axk3ubXuCTpc5oR3PpCUzk/rCgdj6PPMt9Sh2NCcjA3fUGy0kzj4a5OwwLGZyPMyOqnUr8ifSX4h
J8ZWPMAEib8mi6+4RZ9UG6vW7OjclbOPk4GgBwQMuATi8tIOCINGfWEbxDLGMrcOKNDw3a/aCSK3
irnhgohE5RExqXWmzajWvjRN5Yee2erF5VBwmliR30IS/RTHNIeJe+tQXFf1lW1NGbVxUqYufdHX
yb0jZ1KiFNnNx2F0bqw4huFvKda9BYP8Grkw0qCIlq29mwZH+UyGWlNsm6EprmuSFFHxkl64Muce
YO2g9mxJYHZf6iLL9iOKuDX2SJ8wTTV8DNKALPFCWhexZaCJAJq905Pk1TCaWd8TQ0uWYtlDrnGD
cA7AlxYmhNVaF8kawlVAqLrKERG8EsztrZ/TIplqJ/maIobeRI5UcTKSgrjuDRFS/GzC/lGUDgoO
EH/HinTxyJVC7fx930baVdLGm1Rtw7PB8P0DUKt+kyZ6w/mzNh+Eksz1zpikOOI80a8x7kEQi4mm
SIr2okJwuB/msIGBX9ubhlQsMgdyfy8bBNKgqML1AIO73SkEbA3fGiOdMiTUxbDpO731Mo3ceTKg
1auW6MxunRlAaDqeqCdB+nS3AUTCe6MdocSQlFkaYFwNJ9v35B2eyaQUoC/VJagmW7cFMZQrBcA6
liMRXg0Zsho9bl28I6vKFtU2KxPrEc9481oLlHkwuc9lg2nFQkgeYo+4ykZM6ryZKRSThYsIGK2g
20m3LVwsFHSGS2M6kKcDmiLVzecym8LYNZHnQhROPWIezbU1W2WDPSXQUEiryZW0FHHN82ovR7wC
8twhLREnG+x0HhohEGQaNCs9N0nlYEetOfkr2TsTu1n7qljqSgVdwmAJcUPvS0xaJfSHBPi8RQ/x
M/R8nEoNsAE/X/5AWnv7vjDLfVRYMB3NQNmrpfpagutD+oslaYWUYg3DhBg4B29Kgv0PTgUhuXu7
VyYqtvqNH76Q3mXnK0CUyuNoFMT88YyZmCQdWA0oMO6wYcYXYZVZ7/JNyi6zpuGAaFsApvXts5Jv
NfyyUy8jQNWcThaKfhcW63yEoRSj4DZZ6dyGiKcdCc/WKh3OUtyOcyruUq2COcKoI88tWMpefb+q
tDH6kjdsXhoj69zRr540AbqwitLyHLjTfGDrhL2MEfY8jJ2YXc0MddBCX2j1nVGYkwPokDxwHpcE
BDholwRd3WfGY0kSRCeHe5qdIke/EY74JwbCr/M06nZhg5WGgZknt4NCw2YlZKXeduT3zGrqCRuK
DGR3Ow0/z6r6FVgx+1gpamScjfB49O1dQmnrrKE3eI8dCZVkFZtgcWkMHDC2ubhQ4Hwo1aajUf7U
RIq5iarG2aM/lNY6gPYnEuhoJTm/ZNxO4QB1zDFeiNw+a1LjALZ5AyxjPbcNAyiBZmebY7buCUHE
wqISq6LJAv16W3xCXlh6pipV7EBEng9xvY6yhvTZ1ObnB2KNwnCnkywBSHQfZvpKF84Xo1M3U5x6
LQtEOkebXs/hzXUPo5V4Io64XOylMm2fCUVtAN2KXSPNdauj3Bq7XdntYg0rG6FPA+pLiHkeC8Gq
JzKy3UEY1R6AwS5s9eaReczDYCV69CvBgcMumkUxv5o2oU5RSWpVan1qSwyf6HFHLzAJZ6lmQu+A
0JnymxTDwCZAvVR4Lw56rc/nAmMSFqtYA75izxyc+qBrnpq4ekI2cY0YDgZNbNJJbv2susTJ5xOx
Ei+iiNy+BQdKD5w40UuCpwkPtId53nS1X92MCa5DzwYRsSomVVypEmGXPunJN7QATKST/2w3KCOj
Ik7u9NQ397MWnuu5fwQ4/Ck39Me4YMCkOoye4HNg21emlo9rq9F2wUSQnoH77qZSLLwdzsgMi+4n
cgPiM3mlArQMe6MC0neA/qZfZw41Qjn6oPdCJBwrRMGVN6f+w0L2c327i9M1uL9hJGnIz7dOH2z9
kRFOBFb3qmew0NbxFE3hXd4SDaOJZNwqSqYciZT1ze3cZNZZmyd4DiablFGiDfVzRIgHRl1whNqj
eHVNO6+h5B3G9LtbwDWz/D/Uncd63UiabV+lXwD1wQcwvMfTUxQpSprgk4X3Afv0d0GZXSWGxDxX
6EnfSU2yBIBx4g+799rGl7Ybn/V+dKtL7hTsfdcPwRdfTCPyrVHH7eY495kFYXNkUN0h2b3Rh9Q4
sbLdacR/s2XAuQROwQb23VR7WRSoA3N7209kPlfteIqFCfjKbwKHE0DIW1uX5cdzkhWlfalnRWPj
0rOsb41Rs8qphm7PMnavN+CG9OiGU5JjG7T7GX8dIK+gvo37W5QfhHvgDEPaXV5kmd0gs+bohSAD
t34AvNVdZlEzOBvdwkuIBCx5D3x5yi4Jc5gMeJzYeaNFmYm7ayRDtKdKHQDKzUXjXCSh1bzzx9S5
dIRubfDIYrjCxJr5V2PozJBzahYLzgJ/klB9yBTgMIejUhfR7nyKkIQ9+oiML6cyiJL3mYWGiwVR
7cEZK6L4gPtvPgVhJ5DNGl9CMI9fCCdFJ14a1XsGq0+cQ6PlyaXd7sh9n96Epoauxc3r24x8VLFD
/jTGW1DRaJctoGkbeFWgxkIfNwniitQkfR1xymYyAkIbRq28GcVEmphjJU9k4pTDhjy+8YQEXGwB
NQ5kc+pOE5/MGtEmBEo/vCVZzvtYQ/88jkDMfWYVZ8R113oDdFgDUNOuj/0aXLFTPvsFmOcEvKYg
/RzxEYZOsx+vpaldoP/F8mqUHwkSkMfMnutD5WqGoPWGYU/axnCbu/l0HxW4zmPdf7YgF9xUQjuN
ZA0SghA5+VFUIJH5f4V3BmpHEE8M1pqFpBf7bT5vzHKuDnqBVtdJuPCohwrsde2T6p0DFk/CMHwf
miVrlCD2GEbz+lTJAgkSWLgP9jTdFiMOrRMBW6cI3JtmhWiWPPYouMw8zKfpSCjMZBU7HXoioVXB
+Cawg6PocfUianwoozDeTezXdxLJ7QlTWHRdeMOFhN4OwNcjOWfOPzRJd4FUj1igOn2TBx5BjUV7
BxLxmSCDkFhqC4p/hVAPyRh33pxPYsfq8/fA0XX/Kmv79FgxRWwZ1oLbluD0kz33hDxFb73UQa82
dSwRe4yGmNTd/MFCUA4tk1pCUakhAPcz+yGpkQxrLoJDeyox3JpR+z6bxocwM95YwfisTcTREyYZ
njIyCYJM7h0IpEiWyXT+hDjd6pE4WhamJd1I7uGNbhiCL8B79vexLNsA15cWIDP3iAUhu7J+lgHJ
SBVr37u6Bd46tHP12M3VFbmyebMDq/UQx36/M6U8wg4VxPxW6fc50o+IbGA0VwKVFG5zOHUZcjMn
GXeObn4SXfwtz+fxGkB3WBFW4ASXjehu4sQcjsbIH1EWpn6I0vidZZXlrkm7fDeM6JODPiO6aciu
Qqd07sIMpzM/NxTr0IWh3VGlslmshsCQSSkY3tYzALQkHtFtaZXYkaP+ySVT0+0r8b0RLocFmAju
CJi7dOMUoZB7YHO6dbnLtrtSO8qE9UCGU/R6wBp+wszXH1wvak+u4RXMwx6JCNpCrCblFftdNS/F
uC0j934a/U2fmvWNACLKVU5aI8Mbc3n0U/a3Q5UxcZtc/fZXFtbcaIt0++iOpEhnhvw+JmjWN/rU
4FGGfpkfU4ukya1gU/IFBx5REM5gbgHoDx+bgJWQE4efXXMEmh4QG1BG7YPvlx+LmiSSXocEALYR
sSUDyCTp/VF60XRGd4N8tSCzRI53mDLDnedUJMkkvjtuYAr06S5GLswFGeeFGzBo/b4y3ENtcw1k
xwymYmyaejvOAWpm0NQX6P98gMQkIDFnikjuE4shFRUmB1N1XO7NNNe5EobyZsTt5wIa6FYG8XNK
WPImGVhR4VdiBE+jvjpkTWefTIE9mouMuN+U6fiusP0Uf6h2G47p99LsmjcJ6TWYTgY/u4tj5siT
ZAyNtiQSsw41JMcw2E3qEvBBbRaf5sH30a0LKwivUItWxfVYmNNcsrC3ivyU4kJ+IPMeiQZbzHDc
dQaAcAzCCwEaECAkdEvURS0AUo6jJE1VCq6pgpEAFbKJ+bbJ8FP3oeH0xjpw49Ibu3jS/QsUsPB+
zWGuiczAmY5Gnttz/9hjg3A2TSK1XSRcqJPZZE3PMQQBexs6Ax+QaH67CKERzsMSJfAFTCh+dN0K
nk10bfGRxIhoPML7Gb9bnYCW6Aaw+Ym3gBdtO3r2NLW9yPbDCBWZ4/3UOuLN9L+FZoosuLdFdd1j
U70XENne+m7YfehMJ4CdzLnhdD1bRd99GEIvzI9J1HjvonzGgjshgrU+x3Hl37PhKBmMq8Sy7liH
iOEdiTP88xA/N6BNbfLe9VpYBHcR6nWPzN8RrGPStW54W1qT7uwYlSpGohxcYoyxFxq1cRqb4WEo
yvlCK2qHP6P51khS0shLkC1YCbZYG269G+syx4vsP5d8ZHfFQXRGehri12OaOv4xZhkmTyNgyB1H
O4Ay4I6ne+bsAPhm6sORlcMNt++fBiJLC82QZAv+UDNr2BM3DGgp7p6weUIbHl3j20KRzJ0Mo19n
R5xgS3t8invLGfpjFTxq/ts4bi4RlrIFRzTJIFC5wZYJ5MB8B0ThtoyQkdnfMPm9bZKDFVy62BHJ
pMAiwyTa70Kb/at+NPQ3TsqGeAz1bNznjUVseTTvHGcbggkmZREnWQCjkJmXWIjWjL1r0nVBGhTS
2Pce4usdDX2bxcGVFTv7Sof+2Tzb4uM0+9u5MeJDQMzLbRg3VvamaUwXa02+BUcxz/S4W5JpyzcV
aFkx3/PC8v1gGtVh6JOPacJCP5wNNlk3c/DcEFoBENQer6Yl3DFKHM7mkqY+RIn9maMObTsAzyCn
qSmuqza+jmpd3kj2c0hcK6IuWhfZMT6YJt5qI0GeKXF9/Tjr31ruC7pN7EADxxzvNY8ZuwAHDo9P
eEfQE2cufOvBMo36HRDNpwrghNtci64kfQBXjkc1bYnPyImfvDYtWWX6tixasg/0fUo4r1snYcFA
7vraoQqGyDhkRCPexS4wVTPuIiTUbHC6xeakfTbdaAM+VG5cOW91hlfiATeE+25JuoKva+yHvnAZ
1/EpxX281YdimXUIbsmMTcXl5IXjz3WGNNzNCeGqYp+hLYzJUCzc6M2k50uCbFNG8iZ3tMvIND/6
84QVgnDRJQq2Qn09WF60pUPiexKF+6lINY5bipLjmIaT+OLaS+E5g97Mor1Jze1634Q/p2dTexuS
AM9RjgXUoY0gAUH6ZxzoamE/4ke+Srsw8jaiqD6MqX4hiEZl5UYwx7AvQ3r8rTZBba676LFGXlbt
B2F/a23rmIv2WcLP0k85Tm5CkIyIfDkuKm+NooBOypSMm9AoHlmKhg/Srw5O5trhPogC58IEDr2d
B926I9e8bQ4ZLgNvY9V5Pz7aLgQqDr3qbWx4EFxb0YJ7kY+jW1Tu5w5W7XWSemj559jZkp9J1ODs
mBZ8lpahrkBiDVrlonM0HEFgWcqouSSn9LZvpuXMzb/En1nddmDiilI38D94bbpz5AxqeddpkGJR
dw1W1NFxnPRawJSVOxlqdCnsDDdV3XRcNPTVJyMYknE7scC+FKj6OUlI0dpxjDBq26jPxru+SBkV
vRjTCYHk37MsygB2e7P+1idgD+huu/hc9Ex7Rs8dXY9wb4s7sCAQJXwMXLg26sYMNo3Z1RrJ2U0H
2MBp9WsLcZW3D7CSFqwTInpZFs67lID55JBybkH2zpwSfprCb54RZT+XEalQC56g1KApQPGHaG6m
w90U9GFynM1JTJfYeh+BNkzo5vHXyo09jvZ3PZ1yCCsp28JeM5Ndx1HpBQHh8ktgu8MjsY/B10xv
Uu2YlZD0Hb/m3M+ejB2jnrwjL7e4KPRK3iYELxxgpc7XmFI9fe8bSXgKgHtIkpWxD+GwQv1ygS/b
2E+ewZUDKBUxYuflvJrMqIdKiigYWSgRVjnUm7Kr2H5+GIi/YKul2WNbsWVqBaP7RifQGJnYIQpm
HsFdbapp3XF2A26yo6parIBFHN2zbrKfOAe/t9q5OGFLsTAwt87dmLMTMjpL2zFxDsllKLPsMenp
U5xFEJe6zfXes9mQEUC2N+uJk/fT4tQY+PvTxpxr7dMwoJjBkRNkoNLHwSG7jdqfTn92k0DH+6Fi
wihuo5USyjWUYdpzFJVDs20l2BWOvCZGb9d/DMYzNz3qTdPyIi7yXIOESQ+hpXKpaCLm9+2eKwtu
EqDnJ2a1zY3kGa7EM7vUYccFlEQ0ZP8ZpQub7/JeB404om6diLDlu366jokQgYdahsKN9EZssWRO
kc9ZVme0Dupl5fIWB02bi3TJ4X+UZgylJvHl0oyRjeuqMLZhbtaHWXiHgmDQC9nrxZkLRPUu+Mcb
l/tKIbg4QzD78u+SUT9ZRKcz9Od32nTlLynakXPmJeo90/ISLkN9SAXcnJmG0nisJgtUdIs8ML7g
qJlt1t7vMbYzm/15N/S5CuUuFFqB5Su36niX7Bx7OBdanBsDyT0msGpu066oH+IgOXON/pu/ykGk
wL0nEBYb/f/LpiPexDbxpPCynu0giw7W1i0cNar3TPv9olegAR3ukm0X8b+NYEBpQHKHphBZOb3v
vX9XBAe3ecKyUjEtFA1n5Ph8nQvXONfnf/MHMsjxJyJvwgmg/oGw1zCVB+yFsjYqdhEI7+cxIJKr
SLNyF5SJdqZB1StP/kpEkJSZ67CRQO7zskEjDmabbKKb+CmZ2UxN7aazjf0/d5HfvwTiBsGTNOcC
3Pi5kB2dlQJRUkDtoBNsZJ06GL6Ir/7nt/ym6SDeIO9AuOcuaqmXb1kSUdrBoukK7y7vH4rhqx09
NNm7f37Lj8L5+QKXFuM1jII4UHz8IcqFKrgL0r6Ssd6aGddjSfqujYdP2UK2JIPASpJ7hDwHS4cZ
k+GlE413ShNiikW35azpySxoZmJlyLAt/XsxtH9ejRQiIlGuzAXyQmVsiWTe1h3rBQ6cjPxUFRzT
91NVXDQoc7YW2qLTPzfH8tO9bA1bxwwqBJ0V3bKjjJ7GIDDDVlSJ1yZHP5y2mefdJo2/sbrpNEzy
MEXNZ8JT3v/za3/9rW0U0njg6LNUvAq1jpn961Q0FH6VH5k5CEEjLb51HwLpnem8v32VTeiSTVX6
2A1edquxqFMTEgmv4hyYeDUdjYnRsLc+Mw8tlfayJZkQUIMy0fmOwa/38j0FV1zAPRhHrTrZcTW7
k0sIhTHvhybaAdxY1sZnKuYXya9g4WDhjEWn4yDXAVzzojC9wbVA4jOzdwahxdNoHGWEkY7ND9fj
+lNrpB/asj2FXGSQYEyOCsd0lnwgc+IcS/SXv96G94bwG9G7icZZbeVew2+fLkoPB7LAtCTG6qBi
QVY2bNCyE8nP/9yBfum3y/scRgmsI4JllNJvHe62wNmYXBPss3t5NW9wI2+nZ3n859f8srjgNcvo
uojNfcsXSjkWLkcHLjsGqJnwObF2CGyn00PlaGQwx/HWA+HyP3uj+fIn9QtiRU0u7rZu9rXBXtln
4Oksbh3ghCf52Vlyaaefei3CdHuRASHDZYHI+K70IORJtSRzlD+w7C4xjd9aLaZjdqccjJThyZz9
Q1hph6iy/+q7f+So/D2u6oWd8jXs1f9GJ6X10y+9ILNeIK12ZR4X8ZdPL7yU/Iu/vJSaa/zLRAyG
INZgP8AMxTD2l5ly+U+sXzzd80jjE5a+wLr/dlOCwqLWGNSYLxYJ3UIJ/2+olfMvE4E1svTFM8cO
w/8TN+WPdcR/+skicHeQuONrInkTY6UqMuVqOIlkbJB6JnP9MJNsvh05otXwgLOW2uYd2O+NqCKy
bu1sKvxNFGbtjsRWFyZpLsjMkbr3LS0Iyuwnrd5mfnVvFKN55PjQ7clbNzl2LjW92/hphddI76QN
1qKRJOgCdLiOXW2qobqF9nWDroBo9X56rkqzNPcEYObv3M4wn4o6J2ywTOdL9rHjVTBWxFg3VcPB
VM26Zj9GsIYMSR70j1/yj/ry/6M7uOd4s2u+/Rfm4Pa/Dl3x9ZMEjfb/gU94WV+/7hP+P024cN+K
F917+Sd/d2/H+hcyfNZbumkyZ/lL//q7ewvAbCgQGX0s74dplxHv7+6Nf+Jf6Aepi0U9r3vUx7/7
NzGK/9Kx9WJ/w0VAvZjOn3Twl0tcXmQzlzquq8wjdt1xbEt+FMKQ7nn2p89B9+6nhrj/q0Z+dh++
8mR1iZM5IZl3HU+mQAHGjJu5OScXfu3RyqAdz5OE+GEhX/PFvW5p95kBiGjdZyvLmKoTZhGkEL/0
wQKp45jjNpgy98ws99qXL4u1n44EwJlzORF76d7oD3q5HISvCQThh1RTO0pu/kdOntL9PBb9JSFN
kE3SyX+7rlWWv+en7zaDBhAdOUb7amjElkydeedq9vO6hzMr/PxwQSD0YLtjuu/y1D2Fhfw06Om5
ZfBrLa6sJ2bAK3Yt9GwPjmUTcIAXN+Fp3XdT7j9/N81bVZyPpPs2bM3bKcv8jz4xw3K77vFKaYp6
qNmSFdk+8brxqkxgkgeedsa28UqzqBYkRwq7g7Cd7iPzC8wmBH7nDnBee7JSnIHrBiNnbNk+Axnj
VrjPbHK/1lWnmtsR920KDU+k+7iq7wKT9DIuefW/prNX/dKvfblSnLqFQKXF5L8nrzj7Mjd5eNEm
5jmOwGtPV/bddmanI4nF2d55P1dbq1rZIsvrfqrMgL3RFKML3A9EMHKTQoq9Pf/ZAci/ZwdbqUzW
4m5NBChXjWNybEJEcFxvrP1ypTL71JBVHTfZvhegfVhFYRfyuvqPDoj+8+lKcUZFFszhwEjr+dnR
b714yzrxnBP3td9SKc0ZrQd51DPJcGFM9I0D0gtCp1z36Wpwh4sbPJ9Lnl4l1233ePbE+JWvVs/K
OD8rklmbuMQz+5s8yFCaFdXdqsFKdX67GA90f7YhsdvWRYlE4FOEtuuMneK1D1cKs3a9th0Hi4Rx
mEofG1eHy8iJbbGu7i2lMuccinFsu8k+aOPDjDj6BMZ0PK5rGKU+s3LqjFCnYUyoBTuCGNJT70qx
bo5QvdWJYeuySPIAESV7BgD7Zv913Xcr1Ymsuk4iUpH3aARaYlXtrxbClnXPVmqzkHOikWca7z10
cSjlP0ZGMqx8tlKa6F1EPXMEtQeIYW9igphzkVe7VR+uOqsl932QU/nwdAgvAcEReZmkb9Y9W5k3
exLdYW7x4cSncOJRPLV5fr/u0cqathjR53gFj26EFBfSEqhvR7GuekylONNsilC68vAcAaPj7Bp7
5VcrZTm2dtvkzGeYVAYERwzeQJSNdd3EVMqyTcpm0t2IblJrQMgiLtNdf3pa197KtEnaAzmwXZ7s
3SSzs2NA5oXzQQBqrdat3kylOIUoZRVJMG3RLEGGPEeNtfLXVEpzEsDWAosnl9p0KcMKuWg7P65r
FqU0KydK0BHM0T7Jh8/caV8HaHHXDYQ/kBk/LYNKHZ/3GFnoA60R/q0+Ptkor1dk6C2HP0ppoqWK
Yws49T40oNBqkk2EPpzjHCw97j8nTP9eqKgnS2ZoG8lUI3rRY2/cWUXxgQ1RtK6bG0pxBlXKTko6
0R5aSEG0R+tvyrxZN+cbSoEWGuccscHDq/gDQeP7KFoTsbo0uFKdml4lCN7hyYbGiAqqMny2m0a5
8udUylM2pE92Gn1lDD8xVyDC7dK1Da5UJilMxgBJkV8zM3EAhfJdix9+3Ybzx5XvT5186OPcNEMe
TpoVyuYjtNaV/UQpzc4xWdJO/JQDLjeABQMYtfTcTfsrPVy9PsWBa6MZoL1zr9Y3CZZYgKjasG61
vByR/bwBIoleSybNRDQ29dxuDVi9qjE+Zwl/7duVqdPp+64HzRntS52c+HT4Vs/aOULDa89WihNm
ZtCbJBZCoIHR59s2QMk2WDcgqogJO/QGsovcaO+C49ohBJCQKutoXQnpSoGaTdiF+sSnkxYEi/fe
rd6vmiN0pTab3JuJFBDR3opxUyQgaN/0g+etfLpSndD4C5K08ZEi695NzSnDPLnuu5V5s5kCf6h9
npxreIMj6/PYcfyx7tlKcQqhT5m2zBDp0ADNnZxi2435zZqHg8B7WT4VfJCsLFs6eOdjqpt7dJee
uerLARy8fHjUZi7W7ZqHy+t4Oub9mTvn31fOL4AGcpU7Ene6CKfudF1l2c18Dv/22pOVmtQbbx49
X/LFeLvDTbtqquSC/GVDFPbQtVGL1YY5HtWNvLKwlK/7AZVS9GtZeFHUUzGze5kPN9YU/xW/84fn
YVyyvfxo9Pv6MNpMCnWUJA+R1T4VXZGuGkEcXylFElvDVIz8hGVmv208ZKnBqiLn5u7lZ49c+GJu
Z7qxp8ew2xfRyk6nlKGR2Rqgb8rQsI0vkzFvSKhad6CEZvDlN0vcChJ3HUsSgtiOQcpdHz6Qc3TG
Vzq1p5Rhjgi71VGYECutNfvZLIOd152jjr32cGWGtHKBCL8ueDjQn0/Cq4zryIHjsW4I8ZSCzHy3
6ROfx3c1Ya09/hCkzNaqSRIL9ctmr0IuZeuSdSZRePXzTHCXe7DgWozrKugXYo+uEwgB82OPkuFN
Skhf4p1T0b7W7EpxlkC8sh5Ewj7PjVPElfM2Rte1stGV4ixrlyzAYSlOrI72dAdee910o+q7psVE
BZ+S0apAWFbM9VG3UH2vGgo9pUJxAictiiBiKKRZTQcRzlzHi6QbV3ZGoZRpo+cT+x1e0Gj2fJVm
3VesWPbDqq9XBZtdNVeWOeiMW8ajI4giGNfdOnJp/LKbd0EGS3wZEc3I34Lpa5FZY15b99lKgYq6
jDGQ8fBsKE9RTG5ufFz3ZKU6M/K5OAdj2Eq99j7zNAJqo0ns1j18qauf9lJimg0zKDrQNb7srztd
h2XCRcR+3dOV6nT1iqxcOYNhSJpw1wA8uJgG4trXPV0pz7QwEqYiYrfDHvmg38j5IpDhtLLZlflT
iEqOhowZCYMB8oMIJwJJk3Hlt6s1qoFRGPzGPaR+250aXFiHkc34ugFdlR/rQa7h/azdg9dV+a3v
YCvJpkSu+3ZXmUerwaiwX9Iysku1nbCdfDuhK103ei2g+Z97pB/2mj4biXtw01jbWybUh8by0vtV
fcZVytRNSaiokBMe8OEYV8zZOpbGMFhXTa7z8tvLCePzMJXuIffd4k1t19ZFmuEhXfftSq3qrBRr
4MtLu4/dGweDEvHRYlzZMkqtxp4PsxpszmHoPOANvfTe52QZr5vwXKVWm3yOxrTL3EMxmclJA9F1
39dSvlnXMmqt5rkvTUmfKVPMcrA+85vBdP7O3/zTDYAqDtIKzarJeOZXTSBk4EisIaIAW1z38apC
SIdkoxH7TrGaRnnAV2XsYBOsEwkhsXrZJYUxeZ4b02mGOnpTayOBxL03rNvPqWJnL25nU4/5VTma
DPdaapAraPbeumWjo9Qq9PPcL0JGMQdPyqMDO+B7VMZiXTWpSqEOj2tegMk8kKdl4skg5Uf4cbZu
jHSUWiWspydxmW+3olS7zjMce0YWh+vGGRViPiawi2IndA+zDIhkMgi81AyyilZVk6PUapLL2vKq
wDnkuowONSEu+zRznXX7R0epVRs1VtLYzNoySc1D21ty3+KZX/mrKvPqiEMswH9LrTb2dMR9nJ1E
aPWfV7WMKheCkVbNTjnw9C7DuZ/hZB8NQqnWPV0pVTet6zYRJOWQg2qeWECS72VOf2fY/OkopmqG
fLNpi6jX3QMYuI4gPV3bdKGjPaz7dqVWaxYFpZEw85XSdO7wjn02x/nPXE7/fTf0C/ywDg2/aDMm
bbo7uaxgAPeOXWbrFnq2UqqY7kVRdz2LVMe+N0UT3zjucM4Wsjzk12stzCcvh1+t9wfX6Vv3EAFn
2xF6Nu+rGcDhulZXK9WAmu7rFoO7UYTXemxoJ52Y4XUyM0d1OE5t5En4S8xMrnS2fQAWi7wyua5U
baVUewODEyQi5zB5QfzNt0v7WHIGe86S8krLq/KhUE9rNMWcZHBEauzr3pkuBqOvzkzaPy6bfvPD
qiqiglg4MwOLBhxi8PckjnubxNIh9QZ2R9ymY5FN3LYXU9dckWloHps0MR9TlvgrRzpVagSWT4O6
wNwbzF3yvpxE+z2zh3zVdRJmzZf9trNJ1+uIBEW73qaXTeSESC8r78xIt6zlf9d4yjo5qzOrbTFr
HZJeKy6kvsAZEj0v4BF2dYYFfmp2mRzCdYtPS6nwzEk7dlkMrJGtuXsbxMYezaq5brOlio+cSNdq
ac/0Y5fc5aKYhq2V1v7KpyslTgJU5LYzmy2tDfNTGTfBBhzVfKYbv1YkymQcLbJ6EWfiMDmTyy5O
807YhNbdBjmqO8uQwRCHCcsUXebV17Fq3ashLKbHVYPfLyokJw16Y1mmSMskzVeD4tzIWKxbfJrK
ZNzrNT1ZYwGXyH6CRJqI5luFg26dhgr72ssCG4XbDM7E81uypQjsmoU4Br2tjetGV1WPNMIaKQqs
3kSzVvLZ0wG2zFnZn/657V8pYEwXLzbp6BD72F16ZWulfbjNGGO3sKn8O+iz1i6ApwoQFfjkuiJQ
ZUo9x/SJKVJxsMwq2bV2U92WMH7W7XxNZY5GmTB7RcApVZjVNTn2pFpznGGv2wmoIiWXkJVRr1h3
TdydPxXx2BATO9tv//mHeKWAVXy4Q4eZwGbwQ+hDf8XVmjzMjVwnsHJMZYr2fKNJ4SpyFoOYg1B4
ghHrLWMQrKNVn6/qlQxunrOQoecA2Xd+13mB/b3xvZVHGqpgyUbxU/UmT0cA7e89s3ofL47cdZ+u
FHBaWEPfO4KH9+P4lnRo485uoZKse7oy/xKhZ6ZCg1vXmoa8ByVsbGHulet2eKpkydMdLdKKVhx8
OZTBRQAH8q2kCv4sbOvfC/ZfhEs4WSrdzP2D03T+JsDsc9AmIOPr2kap16S2O4+wYP/Qtol1m2e5
Tkg9IOp1T1cmXBvEcBFFnn/wWsxDGlznp7CphnVLEVW71OrYv6DS+AdhE3cNuRj0GyTedSPZj+iM
n07zi6CcO09zfdaEi8XdsfIvUWiV31a1jCpgmpCE+31n0u64MN8hjJI5MeFh/rDu8cqM6wpAR7EA
LqzBV5Q7Z87cdOsH/rTusEpXCrZJocq2YRUcyiZpNmBJ3XuBlGndRf5i3P352DoH05kQDRkcYAyY
u9htcbPaVbtusFFlTKXuJm4rSOBreweNFAfvm8EisGddyy+Ty0/dpowdvyTG1YcMIDkVyHUNEGvm
r/xdlXINU/ygKGACDsULoKOJiG47CV1v3bcr5Zpn+JXCtAnwprOsd0mlu5VFZ6/UDKhZdnEUkMod
9cGhLnV9v7BtP+VFLj+v+3hlfm2sdiLms9AO8YBoz+0T8+D03B+uebqtaprE6JP5ZrfY9v3ceHIJ
7t5VQ9R+Xfd0pVznKiV3TebaIcincQ+2JTgOUjNWjfG2mj2TF1qTtH4WHMIWJrgGOvleWKn1Zd23
K8U6jZBHl0uyA9FB5k1kaPUjGMxsu+7pyuJ41qNcut2kHfq6H9+Dwk0vA6HPq3bmkKdeFisJgpWZ
dgxjxTybh6FKbuMgX3egBOvi5cODfDDqthyCg3C0am9MI4G34MlWLYVJfVWe3gP+09IeRGLvACPX
9OQIt2ideMhWBU9k1HOeOTvaAXxsOJOOBOHaCtzKWvn1SrGGubTaLATwaIjUQrAxDBXEwi4+FxS5
/IC/Hor8koObCMszapvv59jd3ZH6GjxbdhyvKyhV/JQ6HTRtQjcOHfjhq2iakgs7HM/tB1/7dmVu
ZRVgislzGIWnLrswMUu9S90hP7eZXeryd02j1GtVscmcykE7eFHnEL7SjWBVQdaDSQQkvHFLV8zr
ilfVQiFB87LcHrXD1EJLL0MLssQMLnDV0KAqoeLS1bkFmhmSrdG61O3Q3jQcL6xaXJLZ9bK+YrRQ
vpYT49kOzgC/H2DeExHB5Nes+3qlfiO/nOS45L7IzggODqTcU1K1K0cHVRMlNdMuc1G2xzINs103
9QBO5zKev6/7eKV87c6JYgNn81H4YwMR3ml3eZQm6wYHVRKVRJPmxubChO1Yu0ZlNhzrxFln62Ep
9vKHhQWuBZrlBEdnKvqIIwrN/Wb3TbjqrMtWhVHkS8A+T6HLp6amQxsuuOB202Zc2evVzMC+rcsS
4Hx4EpWtb3qz765llYbreqVQp1t4TTF0s+bUAovRdhVsU7AMUb7OFwsg5GXjg0C08hSG62lIyaar
PH7VAvLDyo6j1CwoXlcP0tA5VUnmH1ECVG+gwq/bldhCqdgy7Qb65aid4rp6ngan+JYBq/uwqqJU
Klbj9cmQxzkJSZadfXSMpPpKfsM58eUytv9mzHeVZm8EeJMwGYcLX2g12VYNLN1TGxjD91KXRrpL
8XGcWSj/hQf5zctUemja6eZkm111EU3SCq8cztQC4ygkwKXimnCxTvNx7LSJflV5pbBv0mHQvKNp
WFPwbYAFZ02brEga4of0lkCLZBNpsyZvNFsUPQTzdLLEQbhalHyui2HKN6SuEIew0abcNS+jskur
fGvNga8fEgjk6WdttKAabWbovMYHsfyTkbVqXM8PLnki2WUR+HF+IyKRFJdO6FXhh67oatK6qrId
m7d6XXcQrNNJSjvZ8EcE4WfNHIwwgMtulslXbdDkMG9HvxvDpwA1Qd1vbFsjcbIqpya4Kw2Ssa9z
Oc4uYFqj9+TOsPM0eKh6YAg3pT57M2Rd5KXJg6i71Og3A3zzUeymanKad1nTZNERe0IBZ9jrIOKH
ss/7cteTFZTz90fdXF/MjQ0/29C1qH5vVkRvkVJtwGzaDo3tymskGWYNyXwYPe9rbldGfcvFWq2/
z2XWm/quN/KYjV45jp4AF2lGIVBGSxJ40130PLOud21NGuFnYrAcUHeDVycxpG9rDPR8g7zZFOUm
8nAONARxJXq1D4MhKG+TqZDOmyZ0Wp7gOZpmkp4DOtWZ9gTmWVxvt0Wa3PokQmUnn20QGWdc+5XT
QbaGl13Nnhdnb5IxrwZzx1qinI+RMzntTdtZXH1tYqBG/dsZGqsk7scXLslDzjiH1SnSDUf7AJtv
agvy9eQoIsjDyFRKDnNGglk20qvA1e+QPlrNAOSd/BOAx0nWcz6ok0U1kwtUCCc5ggLKwnZbz63m
cGVUeAHZdgbEvupTb7XD8NTFxHM91YFT9w0OdLgq8RaK6ogpn+gNK7pwu9JxPxIAmiXfpS60OTmg
OZ8Jl+hdjX8G7XbJqklG/irjOOVBC6MuwYVPahmJgrx3XxAiHVATQ9l538logl+9iZM6wGxYe12h
vSd7snOSbRPN1vzFgOGhfbV1keU7DBdyAX1Vfr63qqEei6tiSpcCE/+XvTNZjhtZ2uy79B5liEBg
WvSigRyYZFIUKZIaNjCNQGCep6f/T6rutSJTvKLpmvWizXpTG5WERCAGD/fPv9P0SbOlb7ny501S
QmSdr5SucAzdpfiK9uXW8JPeAkc7WAlyAdfTxfQdqmY/3PUm0uiPTbPW5veq1TLf4bFnRUE/4S8f
t0b3fkgJLUdDwW+rCBOcDPRS0NrjnGyIT1jmZmuyGNrG1f1X0TGS35q0k3XMEBdiuSzJK7lHWqo7
eec1jUvnMBfZ/LZwHH05icx8iz9krr410JcuWzQZR0sOFmaRbgp/By8KocEWJBrP3Xcqw/LsW+yA
ZNrHrp+4axBbc9JE13Ne9dlx6rNF4fM/qwjb1w9DwhzMrrGT9iUQ06UtWDxOFVftI7baBFfbNgXV
kGyQVE7VZZ7GywhEpUrjtNng1uZM7yHQdOt3A5ZG+9CNbu3DPUjIzJvBYKl+vU1ERKCwyTmz4Cbk
kwulL2CzMeYGi3ov1jVQs6xo5YVrjrgYAbFoHPAzBWY4zQ/azuoF4gBGIX2NOB2/EC/oFUAPpFdD
mjYfdQmYxtrNhJm5D+oQbE4VdKU/xH6wGqoxG+gp2Bh9gHi9+HetLCfno7UYfSwDH3KN4rdN46R+
4C1sVbc66bzmw1wVlSgCNat6eBOZqZw/T/GYIuBJF7PWwMBtOJXbrqn1kOM4lxRa7KYYNNrIDtpa
mTxmozBHEeQKqMi4ab3I0nOYS8gNH+ZhWsytqzJH/RgMrof5oativ8p3bkb1ZAcTsmvfNHDeSoCE
eh7XnU11yX2XYBhgfuGzDlMUeEAYoWFxkkz+27nWyp53XdKP+bcVj1rjU9snMGKDWDalwvY/xjJv
2GdN3eOhp5CExjdOYhknWz57NQ+mVj2ni+uMXhxweEbfliwfk9vMzafhpooaW+4Zmlh9zT2FBzj9
GLYXPxCBYIQb5F5WxGOQdEU5HbwGMtSMUN6bTHA4nPFsE70aS8yM3SEf4gcu4lV/Ybaymz50+aRK
I2xw/8ymbd5jOT6F9TSb4y2UAju97tIkP9nFIFUJBQDQbBPnqw/rrKsqcesmCoJEmS9apkGtpjl/
b0SDs1a3XDpSKjet7TsplCL4ku52El0Nq2JBQmIGUpbdsEcHLjAkjkja5V5QmNVSfLHzWWk7KDGc
n6BaNK2qoUEk+NRkeAbEUOncoWWDhzmuPqca6FmxWce0F1NAU09bO0Ep+Tfed3iqdzdFlqVVuU/M
NMm8fSnGFht8EQtDX8mqNLvlZvLgA5UhnEYZr9fWuvKtgkb0ORivul/MCNyXNIq02JRO5gJka+rT
rT/oV8uob0HCYH8fAABZJPzGiewjXIrWjnFDzpsp/hgZlU0AMbe9nL8L3n3FndiS6fhNTZOPdmzu
RDlBFZnL/gLP3ckKY8OMMNsnnpq8O3MQqGNjv9OjH1ANI9fwQ2Phv8D/ohrnP7BfmlIHo9LwNEzp
DIOzb516zNIAzLRcvixsn+1VJLPFvEwbd53uy3ztxmtlLlVvhvhCa9siElnZAzKIqxM70sM8dUyQ
UHa9iwcvNpb4IYbLLIv5kTMgNT4N7uJKKDeyiNx9nPpW8j2F/tLet95gVfFeVVbiibDJncY/2mbj
xU44YPIInE2LutIXSzkD5Nr4oyhrCJcGm9MdlEloEEQ2jSrfWqi6hkPkz70DsjAzxxgnDagkaQjm
Ki7BqzEmHkLK2HJPN+hymMIsAR05B+CTYYz7UDpKoBJ2YvefjHka4+91GqmuRnFcTMMSjCgc0o84
V+JfEhhTnlrvxejD4gmaFlNLYCfecCIgzgnORmILsKDOWG8L4aMdjLla0ivbGVvnjoK3BX5mtRs4
laOSoiE77AANJS+HazQIkzXO6ktPRXb6mK+DXX51JW7KS6BKa2ajyP1WOF+RiFbjjA+wk+v38RKf
MEKxZxApBXMNU+9QdEka6YBzLZGPXd5okHl6NEFjB43T90ytaNFuvLc1Ua8MNc6MWI/ko21ApsHw
voN91Lfc1wHB53V0SJIBIhDh7iyORCjKe7RytsZdvYqTuVW5Ylz2YamsLNvNjZxayE8dlZOPxepX
3S0/xYb5FQ150V1NZtXJt06hPCgazuxAxyjKoQoNP+tFDlwQZ6u7KoJbdRBznsvdqvg+hOfAvB6g
TMwtvZRdvHyMVhfOGLRPwypAdSZmpa6NlTVxay4pkKOgbsBsVHBjHTvX9EnlPVLgZqni1ObQGMsC
cuuktMq2lt/F7ncwGpkAookBNP8/CI9IXdgFh9T7dYlc9/JE+LM/xIL95OtaMWC3Wdvb401SFdb4
ZkYslFxGeenSx8e9fvIu+7Jr+x8CLMm4NTFztYdgHERSXUSjlQ4fshpnjHdWo/LkbpwMawAHQwf0
8pjpLmsuKEMnkwg803Grx9akVPxtLTxAgFurHWcH4h+10ek+8xtJ+D/GU20fliadtHtRxGlOR6tO
jAESY1QP9ncxZHB/bJHFxePEJsL4kCrUNmMwGxFfgfXcNFfzWuTrZ7Ou09uFO6ANrcdo6ZvuB/Pt
XA10s1i61f6D1jodi5D7VGtfG+C0so8Sz6P0Bm6aLXdtyjr8HHcNazLM7Mi3afcSvkVzplDfx6gy
/NsFg4CZq9ZkmPZFaWIfc6D27vX31Ymv/GXxMYIVAVt9tty4gPwKVlu+9OV1bCzpEMg4mcoP1kzQ
GdS145qHtI7r5tiayWztx0Fn2b1t1wlM4jFbQPHktUKDiJG19Tj4o1PfDNEI46+D6GU0ARgJz7hP
6iaW3zMkagNAC9nMQSkk8EqORZdZKVLZbcx+TM1jq4bIfwQpmCv2bFhsG6EHr36Ygb3nB0Z5ZRF0
q9vTtzA4RGS3Rjf15MSHLCrT7Wg3RrYZvbF374y4m+VlO8YgBtN1ynO6HWY/f2PlawZ9s1jZfe6B
UoIprMp2qDht4qgLVifthivTnBLnDne5YoRuVp5YgujGvUHdZb3pFONmUjiL7dSK2/a+7goPymfd
jXG3oetZQb2WSVIeiTrd8dL1Yri0RTfE8S61WJuXxVo6EZpcDIH30sUf+BiNmXlymhwqnV1BHJ1y
lDViyvoDsLrB20juxfmbESlbdxiSlaKyk+RVAQSQ3+ZcuCX9RW9mG8vqY2FSpdnYjpHWu3Smo8yF
ngbi4Cpq4WV/jZ3C6z4MLlrYG5FbauGiR9eTcxPXXdZu265vx6MzSSDOKmp6dnsxjOZBq1bMR5pS
sZ4InLRX/qes0vW8g/MzlvcZ6xc/h3QVzR5il7HeOGOnaoIqjwLmSBJL+sV1npVyfTM6DDFstsGY
TZke7CVWxroZnQgn6DAyFtfHBVI6xmuu3f8h2X7e3WUXqH6rVMUA0Buai6j+ALQtKJR/+q/yOuf9
XQDVWVFjmxzy2Wyu0BOYb7Kyyv67+tV5f5cs+sElQloPNkDDYOpEc7/QbfBfCRrVeX+Xa69tU4Jl
OTSOFpcSUtP7U6z8ym//qW97IU903uAVT6KNl0Vnh7zKkzrdKgcgdiBUGx1slF1mQAdVGm96RxpM
+6VAFWpimPxd+xmXrLSCx6aZSD05XIKudQ5VDUkR1lILSybQHh2NGzUUHv9DV6s42sum8mvYf7WE
FJcnRnxt+G7ZQQPWImFad5TpTHBlr0q+/9PkOstHzk1mGWO3dIcRczTjMteVb8D50MKsNn61kkOB
xrsqe0MqwPBAaFFEXAJUgMKwyWet5hKwgU/dVti90e7mPOraC7/AXP/ojJGRhXVJj9ywVX1m+Cil
mzYvuzdcxR3io76vB9hbUdx1dXuDJnKiU6GOoJoRqXgN2F5SCbQcRhl33K1OjSGzt/lcQd6VbbJM
aTixGch95sRy3o9xK6b7ouqogQS5MxbJDDs1gg7H3ZLb9LJvLBuS+dSscZeEZrQ01UZOeABti9iY
u/FSebM/vik8IIrZm2zqplJvfq6x/+8Z/i/X+8O3//2/5El7/59Nw+8/l+vnUn9+aon/86/8bRqu
zL8URCLbhNJ8Imuc2sD+9gyX/l8W0BCBEYsQYGlO9eR/W4abf/kn0pXvYycOn0lgqf+PZ7jAT9wB
rOUDy5GWwz/y33uGQzFzHQfIleNjbG5idHxWWBp1JqFPsQ3Afs6KLTjSaqebco73T0bl7d+7y1MH
8eeJ8NNzuGY4PjYvpvLBXpxptaOpWr3ZJrc8QCgN0qZsH4FNt49qXav3NDv8WaPQ38+zGHDXwSLS
/cX3JJOtXzXVRC57ke62rJs6WInNX9FLvfRWrilJn+LfDqbgrEKRdBY9+D73fY171S0pVwho5K+S
m8xbkzpAhFf8veT+YwPUqR70z97Ne/lS+Eya04RRAi4xf/5E7ZRJRVaoBcWINibpg1xr8ohWCtlS
p/H8SknhtYedbaeNuazTYvG9GuEt8x43NOshiy1Tb5o5bna/nyHP9+yfb0bYYfq2jaTKZq48f7Ok
p31/sLl0W3Vj3Ka1W27iyX6t+vvCK0kLEhmNAM4J53b68yfjJ4rF6amIZIFH9v8q01ZPcwv19w48
TfjnLwRJRniOi1TdOS/tCZ3DH5qhoCd9LQ42LxOyqKdXFtZLwwY9B96SsNhlzos/eTGQB1mWDIc9
JfaU+vIQcUH6ivDiZx/I2byDz+VLx/PBZzjnJWJpuIWLE0oeNJob31b0jkFI6NVYWO4Lexz6wF37
sbuuCfo/k4xOl+MJvyb2c1PjKVqsRdve01V3Yht3PkzFaB4ij/t6mV8vJVjjgIaLgUtI5cVx2HOl
svcYBc8Qq5qqJRZ3zcoIWqpAP6ZOW9Gmt9Yqh/iX+p+d3G0WUtiWXsPSLro7PyWte9B6Xb0N1273
I1lbMQS//7yn+Xg+IkxUyFOeYP88DwXZDTh3oakDgs08L0AHbgY+9vq3FXDgO8xXOLaRGuw6yKND
YBva/yMp6M8FY7nA3hX4JNoKz39A3430i052Fsym4QUkJGYsZ6fXLIFeWDCWC7pCsDgtbP7ONpx4
XY3RNd0soEK3hHKU9pXVm+MG9pXz9fcj+stuypZm0hgNIcYEwHTebpg6dq9tO8FsPmvLb2SwgXyX
trXWgdNa+l1pR9L+I/PVn2Oo/mYGKsBzAMuebwcGLoOVBikZCEHyeCBjstPaW145Js7XqDRdpZSE
YWNDuqEG9Pwp2ipbbQnYnG1tUPwdbN3NQetO42stab8+yOMT2ebpQJKnafH8QW3mdFVipCibhZNc
itUm8aS6+d3vv9NLT/k7aAArxdQ7fccne2gFjizBEa4IPH+2gmGgq8Xy4A3/8VOkh/uoQgokLWbg
86cg5lN9KcntLJNTXFWVQ5UKkNTb3z/lNPRPV7EUgIo4bmxwrkRj5430qa+HJtZwVf1urW+1KApU
83L5JopvcuiCmaTx9vdPtH8W/589k7jNAwdDjZQnOufdWeUMqGFySDBMRWs4YWeW1HCRfBgDpUyh
y4M3+M57NY5RRLmL5pKQnaYvQ8eWzX4t6kFRds5ljlOP1Q/b0RSdt2kckqNB2jZDsdXKmrxthw/o
GLZUWb90PpA8vCNlW4RZ1WY/VrD2ilt+j9zbqxQEcNzf0znwrb6jcGiWcX5pZyqpN1adjlMgrNUD
tZ1K40bmZH7DcnVVTzXamt7Z/qw+xR0fCHleIsnfkqslyc9F6oIil2MFVd8W4CONNmpxGGq674uo
KeAb5DWWMJqmqg2WGkp16Itx0sHMoQmaKRINuOMoTz7kFOLWrfBxlA2VR2/bJm9EO2w7D1V8kCai
WoJFTqRf/dYS2eU6xJMf5iXn2Kd8FijxqxGb8h3gg1PlF03obtBRa157q3K/qBqY04NvDvDs035S
sRVEFaCUKmxFmap8E5cO1GPTX6oqaGyzct+TT3ISfuHMnuuuJXV5jalUvU/KZqqCOJ+n+5WDqAhV
4UxQC8ZlivKAG5jXbeTgecYGOpqZbhAJzO5F3FkJNZe6tL5aTAL69bzR+ULtMpkejaqIPrvVCAy5
p+0FiYDtLXd+7hjf5ky4czAURXM/DqkyvtSOud4rQhKKXGgHaLh0xPSOqv8YH+p0qigjpiiFMb7y
G+Oh8crZDjxDiw+90yWfEO+YVVj7sv7YxKXGKJ5yRxdv0olixE7JrE7Chsp4HcD8nlTYiDn2dg41
sSQJZTM01iWtryNpuMEYP/XlaNafXAyU1NYYVZTs0pzrwX7AIGvZGU4Om63BP8E4tYZSlcehOiKV
kE6p3KukGSmJmob7yagEafqSVNZI4SFmniNZsO5yM9FOWKZO039T2pDLVVdElnFA3qRJf5t53JNr
N/scjWW2vmXcYQXLE6Lpa8sdun9YaAbrLoZGQKeTtVFC4I4W90M8l8C+cGRK3xXGoq1DudQMbOnn
zXgolihTCGnG2NzZ5pRZYbNkJGzTTtfuD6cwi4wxs1T6tXPz2XgzVmbqkiqpLH3pYfGYHpthiEWo
TuDuL53RFWkMxxUtiY8oIVkvMKqN6m8NZd0yIFxsHbDgK9KKwBG6vl38KSm3UVmAl56cBVnHSC1n
QEqEQWdA10ArgqTB6H/TLEXzIDClbmA41kV55c+jFwW1v+KNRXVLYcc8khSgH75GiONwj+quqdpn
Bbx45U6x2ndWQev/puNSa8w0zVUmc9yHJ75sdUWaCGVJk2WXvvKLdBNz3evCuF+rTwta2kORYgr5
li0n6XZybEWyBGVSI4kIvDSy24+daw19/73VAxcZEUg7tSt3Ozt+7GUXSVvqNXtMvUzE4TzN+mYc
8xSwdp2qtTKpZqVx7G/XNWtQlIxkTnDiXJ0inoM5X/PPEcMKR75uh3lLm7R/78fS9IJYD7MbAANt
HmdvbKgGF/QGItG0YLVXExKUAH5Rm4VtgUVkqLgm+EBvLFEGym6JVP0EUVfQCcOcwJdzXbgwet9u
oZHnzvBtWtslD62xGbqrPtPUqEqiVHO/zGMcXauYOHVbZ3qxw7pBYb/RKz6+ARo0U13MCBf01hy7
9I0xVxzZtoUCdpv2sV0fNBVVqqyVh8ZKTpb/NlfxWm+aXvDrU6KWOai7tHjXk26e7kxSR6xMiuTz
3qFGBkhXqp59us5OdfC6Nm+N3Fyjy7qcopqFUsdvUycvbnTKIiCajvQ7/g1nJgs9m+DcW6o0V1WO
v2wolq6i1k8h0gun1EvEYe3MudxRv/TeMVISUKYxFTTzx24UisrJv/doSHRQ4mbETRWBGAg7ryz1
pVV50RfDc5dhU7cdMYSVoi8L69GoUXoNlJB7KtT3lkj7YYcPdGMeeiGaKohsY7w2pqiU+77T1Pmz
2ItOi6XwkSywqzz2bm/WGzNt5f2Mlgg9qBjJeLdNzFWiKwC8bddldT7XHJ01RXapzTAxZPWpqHpR
BaslmgMiLooosuMmFOClz27tCrE+Gpj4WjvKNskUaqefrlgcdhOkZllfq9TVOmgHczAp/0SdHSZm
EztBVXtWFs5t0fGSvR0/DGln2yHihLYJzRnbyu+6Yo088DPt6tAWo5szgQzKWGuyOPVVX5jucKU7
etABnrtNvh3agbr7QB00+qT4a4DiO6Q6B9EhuAkhW6zTxncGhedFglA4TBtTxu8GNEkYNhaxV4Zu
K6cqtKM8M6+7zHC7jR4dywsrj+QpExQbqksvLys3NGvkcdtKNsDrfTIqUBMTUr+HJfX98VhmlZVe
eWw8ejtLCsDbijy+/cmWOkMqm412Nh2KljN55/rNoh8HUzXRtukl/52awo7e1MXclxmWA2V76oPE
IowzHK2/d2vHTd1+iZLKaX9MaTT0+9LK7OIi5nSYg4qNWV+sHQZRwUR+WQYGe4u4IH+VPLRZHCG/
MpxpCdfOi6ptTrZVkfr1jTzU8aLZUifEkidVwRAHjXKAWxm6tbvLNK85jaho+fAqBgRggV06VEJ6
YifrXpsWeic5lyYLPOfuf1Eq5YOTNsbVCgtpD/KQTqbH6BrZNFJ+mqa9V1nsoZpqOEa2TsYZxiW5
IobRVTxe0r3Gdk/6PftBlddew6T0JztoyAG+abUdUUYjbGnpZOHc2g9ZleoQJVT1Y2Gb9UJPJ/GD
Kwz0dJqdIrryLBdbKNY+kgc8+Ct/w0nnX8ejI+OwIVHUhJMoIrURi5M+JKaYrM1qdXYX9HlW6G29
DKfxzRvjkU5v1oiX54JDzs6NdcfZAKg3RwO4V23fHC1Y6yQNk2W0ttU0W0M42tbyOHSjcYP+0HM2
EpvAH4h1EqoLDT382x62mLkdIxlpCvQkDeYfwpE20hDTGe/nZJ6NvRkRf4ZG4i3IEmK7bbd0CqXv
rSyykQWYdXnMkKl6wUo9k23Nsubl0prKQYYIeLJ9hUJsCApbI4sAc+xloZ0n9hSiWvMfUrSdJRKD
RBtBh+jiQzq4hh+izRyIP+dWFjsDS0kyDlFlvVNFYbWHGDviIeigWbubvHW51NPObOEsTQnQDvoO
MktQGQMrnbKQfZ87afVFudGU7ps4WskwsaOaIUzPHq8E23DcraRP3Lt1S/I6OyceO/eNXaacgSKb
odxR103CMpfN5aqRWwSVVYl7p69QgyRrVn6moErFzuhn/+dB3BohTaet5H0Uybq2pe894E6AIwnZ
GOvb0LSuDEqNAgwJQSGsoBuq+kM7ZfMaOPlakDwsM38JtdciERHOamtuGAlHEdf/jPSp63W3A6WV
dSPHYTFDmoxFusk79K5U+zPEvrbTqcd6MGM/JFrLr0buNt7O7mozRyU3ztxeKr28Uif7aeTy/CZF
SsLicuhAvUQ9cnZHNG2CU7HSyWv0BD2XisVBKaSPouVYxW2EK1JCs+Z+qSO1blw9NZrS9Lq8XUWP
KrXJUH/sFtimC1rMfLX33lygyVVO3Vdvkd2K8k6N3eiFCTe2defFGDkcUN/Jj31loHdYZ3bDW67a
MfTYpdR9YFWO89HB9sS9F6trHey+dNyNN9Txo5Lp/JiuVuTfLDkVqX2aMS/2RhQhzyaRBNK7aKdh
/Pj76+Z5UkWSnYZ263NYkVYBy/v8Gp00SR3FJRIIrxTiwXDW6CLyU5kFdpGaD8h2hvvfP/A8YfTz
gZ5Fwh/VhqRL5/kDxyV1zWyBpjbnJgQ+oy02XDqIk6u1F6/kCF54liJndCI/uzxQnSWnUHpi5mnp
CvVDb+3WgXU4JM2092EAb37/Wr8kPSTW9x4v56BwBAF7lsPxy0h3dhHXyKDqD77OluvF0+0rY/fr
QxxTqp+1olPl57xbI238Attm6HxFMqQ/ilQmb1uE2Ic/fRUWi0QLcVozjnuevym8lqsNlxwUPPl4
IXSGthrl7/73T/npw/B8cZ7+fVIqNF9LG/Xy84lgO5Qq7Q6mmTX2bPwdCeSZEFE4Veh0rW2E3oDK
4i2sokw/eNDlvbuUq9xKTVT0VSAXmhqOnEyNgxGVWNxDIpBPhJFbzH/+cVmTwkFOb1FWE+ceS5Zf
G4rLNOPu9ndWLYxDZ1TuK9WUlz6uJwFck0clk36eBRQjHQF9vZDN7LiGENfWrUfHQe0tr2Smf1kV
Fvnokw6XpLSQ/nl+KSvdsWn7GB0QMridMSU9wrjGM8JVTU31p0uQBB2CZZdcHcJpeV6QStaBxBXC
hYAEEr70udGF+eA9trIyN7+fUL+k6ti/aAKC4Y25uEnC+/l8Ah7makpSQ8DkHQJFS+WB0yy90UkV
X9Mg4Af94JuvZOt++WinTVOa4IvMUwnn3IE09tpBdpheoBGso43SRbWTitn889X+bxTS6+/lu779
/r2Hvv3/AnKbLfk/V8//z4CA6XP+vHx+KjH8XT0Xtv8XaVJBaQtGts1Z/+/quRDyLyqhBFYuuxgp
aKoz/66e83cQldq+cgQXMCSHTKR/AeUNZf3lKirQxAq+EOIPi+enzsUnOxwFL9dRqLjwZSBJ7Z1v
G3FRuT3KbHl0b8qSHAdhfDh9qOpNmb0yDc+KTb886bTkn6Tc1zhSmYux5jEjDavNbawvnTxYw4pL
QnNlqNfAv2dRwy/PO1trs1hjhGs8r3dv6HY5jPkGi5BX9qmXHoKppHSpZfNF/LPorVYqxQd6EUdT
qE2af5LF11ak+6R6TWt2Gp3z78TpLW2bXVH8FGE8HT2E8Ho+ZaaOZecdGjJZnpeE2WtmaC88BSGF
ogMV1QG5gLMIIR9pWaZbQx3pTJ/u+yWqw9zU7ibLO+vPjpLT5+FRrk/hkWIPJdnn08Gd25QbUquO
zSS90HXzlZ6jJHqlE/uF74P4RNrUN9lznfMmxhG/OCFsSx1LAueNNdr35NWT7Vp79fWCoPCV6XCm
S2Ml81YUyE56dKI66mXP34p+D6PxpKeOjjK5yxlAPx9QzNLiMeuZEPvklkIDmt2OOoCMZV5mWdx+
HtpizjZd5Xf2lhp7NCFIW9s8pAPI/TykUx3vTmquJFgh4NxXc7+GZObSHzRTTHqjSzl+pAAkh7ck
6X1awjNUWdnMH77yemdmm3+/nkMPHDPxFAScc/yGbqJlfh3U0dIAIuiIeaMyTJUTw1MYn7qUE4wb
TMs/1VG/XubkhxHeoyB9sr++/XvSP9Xh/HRROlsLuACwn5LtdtARne0kTh0hjh8ZZEkotpGzGSi/
v4Zpgn3lku4Ms9naNXVX3zwk7frakn9pEHyPUN2Rvu9QUj5tdE82MrjfZkTp3j6qrK5CK66X21Lc
dW23Iqrr86NO1cakYYYUVnrIjNa6sV00uq8Mwklt9HwQPNT+xGDYeFBh/MV90ZP4ROvBPkqRNR+c
oYwuTNf7OI5pdqGlnMCVmtn1sKzDHsU7XiKRFhfdnBt/FokTWlC+P93LKLFLJj/n29PRqNHkU6mr
jCuHG9N+8d353WrT6PPK65420mevy2MIwNmaTmEuDb3PH2OpU6+fHIwrOBZutF7Obv3Nz4w1sByy
nylKpUl4KdNNX8fvfv/ss/jp5xsSsXFIso347rmR7VwJgGd4Rlx54rIVOZWLV3S+v2xSp3f75wHn
RrzLGrdmJifjSsrbYrkc23DwD6b9ylZ42nrORtC2LI/4T1kOYceZfK3KXYELq+9f9aNF85e2yXi3
O92C5UvTKLuIPZhSvx+5F17s2SPP5kbntWSNM9e/cumd+ijkg5c9dNbD7x/yy5mFNvHpe53NjIkW
oXGsHP8qNj9N5WdbHKb8lSTNC+9B8CaprtmCwTsXKJmWQ45Z6eRoGGuYxl7oS7o+49vRGne/f5kX
5tqzJ519pKlLaWSguHs8GXxUtrcf9Pz+9494YR6cIlGHc55kAA1kz1dS441yLoBqH6d6SPYjbeBe
FnfbMnausqherrtE/xmTh2PDtk6HvYeYhwQHeY7njxzzZeibuueRcbtvlulj67iviCBeGrinjzib
anhxIB6ms+fYLm0SkECOg5rE5u+H7pcQ9vQepzSNg/CB+PvsIQL5ZQsYLTmyUCMS356xXzjOe6ZB
6V95zbves17Z+F6aeq6N7EYhKiILdnbYDLTbSkR4yTGW12YsT7POmG5192f+av/6RP8853yKC1qN
3dGekLRn7V5N+AkkeB68Mn6/XDZO40dcifrT8kitnR3cZh5RDhh5iLhxym2lgmHJb8Z02dOAamBu
/l98rSdPO5vodIq6qwYJcyziYo8K51K05reCSm7lY5FLH13b1aE9ua9sej9P3rON9tlbnsWAFCVG
I8PT4dgmd2bT7zt/2MTNJV2viZQfxmbZYDeCWqsN9DCERXaV5N/j5KKAuaqNT1N7Xeiv06iCNe6v
4wljh2qbOhnufTRBWfZ+rvpNSV8xXvNx+1o6+sXp9mTMTl/wSWyDzQCiC6QJR4zqdoKYgiHczMgk
7eLz77/OS9vQ07lwNrEnG4s2e2EuJMNta9ZvmjX5FrfvY51QCBtec7756fL7y0chneujOzYlicnn
Lzb6Aw2pq5UcRwoDq3fRVT/87pMg6bMuw0dr9O5jLqRz88FIN4VNmwLy3TJI2mVTre5mKC/T8dZJ
FzhUFJDdXWy/1vDxwjFGtvSfH3g28lE6JFA/fXb+Kvcx7LbWN8NsJnSXL68dyy/tlVjM2p7L1Ys7
5dnC0CbdnDUNjkeaaKj+k5pANqiKVwLDl6bS06ecjfiCHiTq7ZlloD93Q3s9GZ/6RV0WFNl/P5Ne
fB0pmUxkuU4tB88/bZp39v+Qdma7cStJt34iApyH22INGkqypW3Jww0h2zLneebTn4/q829XpYgi
Wg30xUYbUFQmIyMjI1asxVw/5y2WGQyE4kRd409f+jbUzf+/BR555xZCmXE/ZjmDI2MGm9ipNnb1
8JE8xuJbzJhH8JWMRZwbafNmnKpwCo6e8uCP2lUulxCBFCvP7sWlAGZRqUIC5RQp4Zmwy7Si8QjB
uL7UPRfTj75YeZss2jCBifI6McH6z/9+EkRUE7rUMDKDY5TdeTSV4/oQGeXKxfj+GcZlAgD+XyvC
fmnaxArLIDwOaiZvAGmpYH384HqCcJ3RJBVQUPGtCHu39o3vBuiDna9Vw8qvWIpipz9CcPLB8DVP
V1nqNNQSc6+6sx2HUGOY4g2Y5u+Yl10r0izatGRe4FQuHFmkMPbCEeByyycEzsUgZD5AXq+7uvpp
fLx8sBZP8Ikh9fw7GoPZVh0EGce2azeS9mJQF+KSQjhvZRfXDAkpfDS/WmYONBiH/mlo6gzMtRna
DdD83eUVLXqmpWvy21uVp+H5irjbQHRSSDlm0pNPs7oan6RwLQFYXA24bIsWHR9IEXyiVUutZ3og
PEbqH7Q/NzNVkZ1sEZ93L6/mjcZbvNRsmyKxMVcB3gHbBxh8LEgTwmOnmZtybLZ2eij7u+xnzFxN
ll0NrhxtJmcrZ/saiIe08tkWdhPBdlonoN11RioE/4ghWAitYV4oE/8aQIz1UPK+1mPAunliQ3AN
tZIbMJ7YMHXpQBZs3ZgjCI99MyZXY1kfpOS3ZK/hm3XcQNhXG7IjYhcllvdtv9ZSexJVPzzaXv8Q
lcaW7n2wcmstbh5pMGaYWaOUde6KntU2Up2l4dFrjT1PY0mLdxWYn8susriSEyvCy6tlaLsZtCw8
BoB3Z0gIAMoPmKAKpZh0mEz8cP4JJ9E+LxFDlp0GeQv7rs0qxEDNFQsLB4qHKtV1kzqx7ZiCDzhd
ABgWMCKcAc+hetcP+WOg3mny2ijc0ichNDD7SO+fkRhhsxjJqYME7pxjBLtj+ij1T83qXO+cjIiu
dWpDODN5TfcjSvTwqNN2vPEhsnVbMKwHSvo3aWF9jWDSf0AN+qGPQMBcdoa19Qn72EwyIDh4ZY61
/dnpniPje+P8uWxCmf/GpfUJ3jDZoTIghxEepdtaMQ/GlclYU8dEMbDv1xRuAEs56G2/4ekFAGll
gUuOcrq58wacuGKjaohF91rI3FayGbNdaXwNERh24l+XV7loh/TZcmABpksi5Op60dox2CKSqG8m
ZFbdTi+/yPLjB4zQ6KEzTYYBPOR8Mfmgm5E+X4qadaXHBwAO1m2y5hKLKzkxIuyYmSlSoE0WFyLY
7J1Rh49mBYtNXQENDwfddj+yJofchbuX3qdgzop1KYUGJTzClLtBC2BrNjdJmW0ZP19xhYUkiQ6B
AxZCfSs6CeF1gHKorSzuDbDbGzJqNepdM2y38NVs0naFt3XpIj6zJkQOZfS8EgI1YmC1tb6mUrWp
kgcFrLUOjddtO5PcDE89iFzH2vmw9YALWdnZxbhCF03WeEAwm6Oee0s2FLGnWMTIwadeoNI8cdux
ByUvd/q2Uhxvk5TatIXHvT/kXlGvOOtiaDkxP4eFk5MHt43SKPN2S864adEI9aSn1TLs26CeGFx0
2Zzb1ZaqA8g5twICy5bktpoDdLORpE8lE1vhcBel30KuN6f6aj0p+TVZ0ZZ+2sqjZj7T72wzaaU4
9BHhmhRct5VNimLAaY/PY15vAgBbMLoBiLy1Bm2vWR94pwHl+WtuPrgnG5pHkZ8mFebkIdkY1kNS
vU7R8+XTuPTRTm0IiaqPdpGlDtgoups8fwnbh3FNZHTpGJ6aECKlLQVBWULycyy2unqXqbtSurLH
13oNRbeYJ4Jv4uvAOMAQprBfnqd0mj3i/3UASB4ge+4/+oW8jVrpdxsURzmbPDfrrps4Xpm/XDYN
hA+vmLMg0XTRJ5qSz1d6WvjatTljUR1mD7bQotkHS066DVju6kB9TzlqVd0fzDT1V7xz8d7lXUMn
0KYpyGj4ub9EUgKwSJFZv/qQm2O+j9sSGj3tdxpWd6Bxj5o0Xc9lQ62Qd4l06PrrMJNXWkyLDnXy
I4RKjNxUlR/qQ3gslTsHDiW5flhtli2eQ11nIJ2RdPpYQgywDei/kiYngaqU2IWH17w2TD/btYBf
r8FUQ+g+jreyUegrl/6iK+tkhXAxzMPwwn1s9nqadwmGmyKRb5ROPzC7MoEjNrut5Rv2NiyH8fry
CV3+rDMAUYZDUJNF8bK2YBotaUvCuiHdteVT3F2p4NTBxCnS1qEeCU6Nka5dqCTMPQFK/375B8yL
ehf1DJ2iKSAlQOyCW/WNDf9jN79SIu/OanSIb9dkGxed5sSE4DR2FJpmBbHLUc6fp6J0J/lOM9dE
SBe95q8RsexVBQFw2AAjUlp8IzuN4n8GC4B9HT504a8kWfGVpbQK54S105zfr6Ju2+R5EAo5BWtK
byYmAJLkhmpzsKbUtOiSJskUADKa8CKcsFMmu/QApR8HAJjAuFzL+JEYGRRn6+ducUmWCuCCzhd1
QyHBYMqQ8bABW9Fgu2Gouk3+B8LDndGvhbJFhwDVCykJEBNwJuehzOmToilqQnmeML3s/Q7Gvdru
beN2SjwXNmsmd51bKBwAubseGZaZdft+/H3Z8dd+xPzvJ/dv1lhcJgoHL4pegorhmZBBhp+XbSw6
JVWiuQgAAE9UgUvtIpCBcIRHh/TMsK+GSHGD8rMf7K0CBbEVa8sr+mtNuCF9L54MMLXh0ZjpMKtt
WkMmGDxcXtJivDhZkphSZHoShwnfjgEp1/R+wPS3uWxhbdOEiGRpwJvymk3LWrcxH/3U2wXBtE+6
wXWeq2lN8VKEgM+9a5vi1r8fSQhPjFxG1eB11Ngij7GpT3HMvFz9KQ+v51ZQG94UiBltDPkxMtKD
obVoTzQbH4+M1yA/K3srBpWYSegoTFl5wMRvZD14sDFc3ttFF7Fp0DPxRbdeLOXAkwHJNey/Ryls
/9StNV1PpvEtG7R8JWdaDCYnhoTTVfalMUAIRuCKX5Q0Zs6dlBpaeq+rV5a0ZknwesTodTByWMom
46qcpwKrB2AO2yx/ubx3i1/nZEmC5zMU2hboRhAwJr/fhOZrHFZrvr/2fQTfH/UUnoEWG5P1lAba
Lqt/Qia8u7yQNSOCw4MRtrRAxs1sPkrs/QFxsJrELX8VA8Yu2H54zwnfX4b5CV5+HC1VkkOfTRsp
/TPKw7EJVxxteTF/DQmfX/OzwNF9dswqzdtUe7VHeydV9oqTLd7DNrk30FndQHXi/LIomt7KR5Xk
m3lsCxSXZkGhxShupBi7ikGpWwg7I/cjn+mvzdkfTy4ophuBjxrYbLsXWWGm3XwthmLFyGKwBeUI
xJnpNEUMCIXsB7zsJ14V+Z840TZmd6WHr53sMp/JBOn1f78khJjfoO/QyYlekTVRGzmDQ60/yORD
mUv6tvCi/lDHebJi6q0JIya2NBBhi6N8pwLQP9++uo2rVgcTCSRpuoJbBKIzyobJrg7yQ14cnGY/
PyL7uN7BCLG1pgfDav9pWv2mlhs3luBpnprxcHn9S6fC0EGTg8oCSi4Oaqh2Bw1zzG+aGdFI5ZTs
T4Ye5NCunPClUGWA8TZArc94RuFQ9NGIsoWdRMfEfxz9PzTBLq9jyWtO/74QCqPAo/IEw/oRonY7
NTfwmTDl/pWxXLfigszi7WV7iy9wsN3AMxXo/IFgn3/MIDb0cmrmBTl9ua/KWN9PMaQt0cAElI9c
36ZOHEaHzdjZFP6QfhsdMLqXf8RSpJnxbUDDKDvCMXb+GzQrbpDrYNGK/6z6sktXXTKfL9tY+nDm
TLg4T5IQZuZ/PznzcTa1zYR8zBGW5aea1/4GeNia3s9SMCMkw8pIHQESKyGYlWE5jvmYQfVRZ7rb
ykHHDH0fbLui+FVDQ+8m0IF/IM7QkmV6jeYsZUTBI6kLVyMM0tFxlO/8+qkzEjh+vite6qbp3ejk
K/F6/hbi4bdm5LbKa0aHNfJ8H8PEoUfBeOIRLuFnOIXV9nukXg3ZVTh4n5XiM+/PFe9YtGjCdqnD
aEp2NXvPyZfLIRxMJIaqj129I+fJ7Yx3y9i4ue5TMrU2fjl8Kw17f9lf3gS2zxfKZCmTD0wc0Muk
qXVutjaKtAgGn0bFL2sPDVCZ3sLd3v70XqnQDArD4sdyPOi9yyRCB+mQWbsB8BZ/tRz/3nP5Ibzp
HNDb7LdYnoKpAH56vwyOznhs5S3iJSsrVd990nmGltFW5lp5duuC145wVTDgB04y7nlyNOF2uoKr
6bM5liCpn/rhdYTxaWas0CTvfmzNFY96H/IwT2dyJrfUHMh0zze6LCxzDKY6OHLXbJDD3fR05DuU
Fppdo3+nr7hi7/0hZQSMPIL4rVCONoTlJlaRVVmbBsfSQn+h+4ESh9v1vxJzzzjh4fLeLtkyGDma
KfTsmZrtfG1JIaWMJwID0bpip6b/TF8kawIKvUn1/7p+CA2kAjIUWNrMCyuEAQdVkCDOSQAk/U8M
8ZCT3ChM9l5ezvujqAM/BZakqiqhRoxvqdJIUNdQCmpC2iPpUzlErvMymi9S9qp+dfqVF/GCZ2Bu
pkjjVp/7yue7V6XqYNQjPQsYeuiKSFvN+6p7ezVG4Mghofp9eXULPZJ5eX/tzQflJNJIIFIgjeCZ
r5jJvvAUtyuM6ySwDrbSPWvghv3hz4R8xnXCrP9aRWOhXnluXfDLKrCH3h4pm0D0dWXZsHBM3t6z
ips6vIli785pjV1d2Fde3+xVGK2hEYETZq35t5AQ8DPmBhGzSjJKrrNLn2wCAzpIQMyVFdMZrtUG
Ug35xxg9Q1pwqJPa1bTvI6QpnbZ2d75PAjiU0CNSmZ7bwuL4l5fKyiw9RJiDCsFGxoIWDn3uNRde
KEoAowfsOA8kUF8UfZhybWiMCWj3afwtI4azLYLRhesONnBlgzrNk3FtHqbuKpM2eb3S7FwIB4RZ
iu8WGG4cenb4k72dA0Q5+iFVK+uXMtSbJPpSVa9O9DmKfq348hxZhOvrzJSQU9lWi/pIj6myf4nG
1xzy9jTfmP6jNR1088az93n+dcXmwkVyalOssiDAoBQ0Uzivcb2p7wPjKsxvI+8w/GyqxwDxd/6n
O1TQDiuGlxZLC4mqC0VPHtnCvkI4yHYPHJ0gOerdq1y+xK+1jHpQ3Lqobei2v0+ltcf+HFHFHYal
lKRrnpDkMXD+Mb0cDkIIfnm5Vru5sOvZDgO5k6tmK2FwoUUODvLEkpC7wjc2oX9CISadWpcpRrTe
skrd8eTSHGZm3Rxeo1G+DYrgs6qmh8B59MZhZXJw6XjyjqUwb9qc07ewceK6Q+1NkTyvtpMkxa2k
HioMC4CIqUVrnAKLR5Q3yTzYTTBm3OZ8Z0evnuCpGUNGaXNX15qrpPjkp7Ryr0odxl2keRSd6VrL
21p6upu7hGoSHwN0TSvVe7rsWwtXHpnu398i7L2pdhGqNfTlMkqGReZsPOcltuA7MK0N5AfQT4bu
anV7ebP/Gp3//WSzHcay5uc8MViJn5zC3vaZtbf71w8szaFVriOdOGsvnVupC9NgiMThuE7KVWUf
tNbZNsh3Q+n1GtnbSdfcqJWvLhtdyGZ5GtHeYfKLVFPs+OZZ15pyoFB7SRiT6OBXdFNNW2NnXjqb
p1aES0zNJd8ue4ovKPYcmkCF6/FBg4t7FQewaEghcDOZTPdcFtKudDC61msl3INC2g44X3HIDeuP
zgHcK7Vvr2R5i7tHsqzPbwFIeIWMqJmg+SuhjTtClIL0zsOYt9vL32dxQfNQIOkxtEFiISlua5CU
EjE8LR20zu7QzthJ/s1qdXEpz4CE5q8hYefaUcqmYTakBEgwpcGuDFSozbprugRw2nXmJpyGvexE
vyg7fP/fFim4x6AZPgwp2DYn5Ij2ZfK5yJFC8deoWBY/F+8qSlL0gXVDsGMXzAp6BpMz5FPwyT1o
0K9eXslCisxsBZOI8+MJqk7hmteSqk8YFWHyQc0gWnr0yJRN5VvShPuCdrM1rFy1S5GJWQ7IssHQ
Y06ITGjAxvzfTA5EzW40gcRewS5zeUlrJgTHGCWtixjjDI9j8xh1w7b2E9iA1kbRF/38ZCHCp0Eb
WValnEkANJlZgmU9MM4xFS+X1zL/FTFHON0uITEpSHZhHGAtg1pt4qTclcNtPNwPUeuiwHPZ1tqK
BFdInYyGMLDyI0R3d3Y03uTB61B+VaPq8QOG4FGhygpmSH57Rp3cTm0sdUojc3qg49nq5bMyane1
vB38yr1saNETTgwJFxQwLsQj5+dmrRTk5sr8AnSMH15WGiu30uJ3Yj4VGBSESe+6d7BsKU4W853g
BXBHqIzpEn5pItpqeh78ubyqxSN7Yks4QgrA0WGKwIXAzT596jNPPqSj/amxlNeqtsJDBmM3VM75
yslddA9Yb2ziEbVWsXKt1GqqB0iaHS25yZExZVYkz7x/Mt1g9D+ASPbyKhdDn0M5wjKZ/ddFzF+N
mJJeGphLLGqtRh5z2TPCt+LzSx5C5Ro69ZkeiP84T2Gmyiusokj+A/XjDDfaw3oUXzMiHKwwttPO
nlE2sXLTGBUzsHdmvsYPsrRf8+AElT5KOCRG5yvxihJsvkOto7a08h+lK9GqkqJ85QG60LtBN/XE
jOB8kd8ir4va6FFxnPwqi0oNrF3yI6midJ8kTgSqWBm3fjW1OwTWzR1SqYiVe1KA4qtp7ropTjd9
YmpXSgDjVhRM/g3UMWtTcG+VHTFunv7M2ZlPQszgq+Z/QECV6sLnCWqg2Q2w7/WacWXrN613qzmx
y2sPtuUPBB0Kaaal6TDX4VjnppXSSxwnpKNV7xi0tsd99nT5ZCzFmlMDwto0AyKbcKLKRMJzC8TQ
3lV6trOMLqW8E3zSp3Dl5C+mWnN+akNj9lbpPV9SP9Ky80eyYaMonF3RSvk2RaN0I2V9vEMrCYWf
1s/czOZRB/dl8b0y8rUq8+IhIhKQ8elvUeH8NyRRbyLyrXI7KT+YnXQiNA/in5d3dimyUq1nPBOQ
sWUbwhnKfJhAVOgEj9AuyepNqdVbiZd/9gPEgl+vtMeXffTEmugoTo5QgkbsCVV5D+e1PI5kyuMD
TaBd1xR7qfqRalCLpug6qPX15aUuhgtEp2aFIbgNbGGpDpTwAXLavDu6Q2W7w0fCN9/q378vLM7r
Rs6GxN8fvHSrIPA5hWvJ8Rw2353xExPCOZCGCXnJnhtCL/t9rIZ7Vbmtx/Yqkr/k2rOBtMJa8rp4
8k4szv9+ElUao48kDb2GY4R6+IBqjhPEWxiftvWIYrOyv/yJFj3+xJpwN6WypNr9hDfCTH2cyurT
fGm0fvWBwgx3Ohx4KIPxKhS/FOJJCA0Qr+iNldHPKLr5yEQItwZFYVMHzEVDTGxjJE7cViMhawq2
mPmSIThSfxnWWCcWjxQvJQDhcxmYxOH8A7XAKJJAptCVRO1tgwRHlH6ZTAC7jblBjBn6+R46hYAS
RdgextT+SOynkEf3ViPwIw10bl8xSz3Me17zhvonAelEE6XF9GW/WIhS/HU+FVkLfTWx36VpaShn
OUaqjpaaVm+K9oDc9paixTYP8k2frcSKhYOGQd5qoFG4AcQkCdjIaHlomRyBwLmRF33SZW5UFRrB
0Xk2jPCmlW8aa61tOx9f4XiDdGUqH0C9ClWdEKGQtqnK1iyjY+VQuzNN6UsdxneNVHrbTLaS//7W
JlgBaQcQCgeHIRRGch3mbH2I33AZCS3KQrnr7ZU67EL4OLOhnnuHEWUMAXhRdGxoUI66dxNb4yYY
7vr2uQrXtJwWvWTuU8xMynOh5NyY15MqwtIbHfXprY+P/ndp6MFe9WTEk+X+RSr9nPe9+XrZOxei
Fnjav3aFz9bodjLZUhEdpcbV/TvZfqnXCEWWTLAsk1BC4eLdSyTnjSU7SR8dnd6+873mlop5N6xA
oRcuSF4EcJ4xAUCpURbWUZtdKzs+RiwVlM5rbq1NkC/5N8MFDLw6M35cjLuDUhsMSFrRcc4SoWgI
94jjbjLv8fL3WHK6UzPCLVlrmcfDDfRDmEBfk+xV+1q9CmHV1qNvly0tedypJeF2pOxWatXIgiwU
eroKlnxZ/jYYiKWgjpLZuwSNiMsW17Zw/kUn93Gm00WQZT06as6LYd2Z4a6bZVHW+JnWFjbHxxMz
jjU2NdlidPSVa72HOUnKj3OxJ36OEZ9Oimol3i7691/PEFslUacZjeVp+PdEl9byareeOR7b9M/l
7Vu6LmG/o5HI4BLlOBGIN8WGE2eSBzImA6Flpd/RvryW++o+yptfZbfv5Nfq1QgoCSKds0bssrir
IBvAoEKHBujgfFcrr6u8WpNAqtmA/Ooi25pKxhh+lGwKi2G1CQ6nX5cXvGZSiIkQbXlTn2KyV5RP
SUsukkHOGMHkUdfXelLsAj//QMyf8Rv/t0ohjMDXmRWdGsfH2IzcAiGAfZWidp33yDJXQXKV9l28
YnLRfcjm5oc6XDZiX7GYIIytZhCxitoLbfaI8mRtrjQSFo0wgz0PR0EsJ3KjDVJdMKhCG0ZvX8Bs
Bu3Tatty8Wvx7JznnyBMEqXYE4Q/IcXlxRf2qhuPDJfJP72CVyewRvVK9VaCyfJpOLEnHPNYyoMs
K7FXhNGDX/abqbixpzsl3HdqvZM9dZNq13HyvVh7Xy/u5V/D4lidI5UyRA4aBWvlOtOZUTTtHc3/
z5edf9kK0ML5yuS8zdt9EsXsJvXqcDDB3lAPt/KbKqmgnjpcNrJ0a0LViKAGfHYzd965kVllIWxS
jESGcowrhDx07+WyiaV1zIA6iq3QnsCgfW7CVIOeqgsmYjDyY/aiO0+w8n3ABgRKzBTwi981q1GB
zVHZDMl4mxu0aFHnqDYR1ffLVpauL/DG/1pRzldi+x1cNaZPnK8eMm3aDQ3McumNIRkrF8rbqKCY
S59aEmKtiRI9bONIyGmBX11LiYG+IkCyq6YNhl2FksDW1xrrASFYFHoRHfwcqclD3fffrd4KNpI/
DYdc8cNNodv5NhjDciNP7YSkngytcmV/tU2fMfucyfpa853rMgqZ7wuT4GANTXtsgO5D3clDqPPr
NZaVRXcgv51h8vT7RcyIV2hQ0VB/Pk6oO1pJsyNzD5Fau/yp3tBD73aQ8Vrer4w4g/07/1aaN/Ee
84E5G8keuPONo42urafzHIi5G9XoSU3+UZH3G3JQXtVDYEbPSlS6nflZy362UbCd+vy67u/hRU7t
B0D1e1l98iXVNbJdk9xL8JyhnBPuL//spXKtNiexkBTTKienOP/ZaQTDhByQjaMFFvXpQ9iB7p3y
ayOItshzH8couGtSMOJosiIjGECjnLeHsq43uRVuUX6/GUN155WI9lz+ZYuf7eSHCac41syoQBCF
H9YO7hAVm/Cm1r2r/83I/CNOQp4zRI6WaGC26yR0pedyeM3slerJYsBjMhm09kxXJA5MluVY4i8V
ueHwGDmRK8sr4W4xSJwYENYQ1GU9oi1GzpJsoT7FvVT1n9h/vrxTS68E9cTK/CtOdiqPujyrIx7b
g32ddTf9cAOnQ3IfNSsOuXSnn9oR3giVYjs4E4EIKWZL2qKp6EMIiqIofYPfeODlVS0VrsEDQwwA
7IgDIH6ddrKRPSjxMlIhTZ3cHsmzcEgBPD3W9TaqlFse+Z209mCYg8G7YHFiVvhmuScp+dRTMKmC
HWo5W52EdlNMg6sE1qbWHNcclE07KxJeXu/iVzyxK3zFsA/tJJ6LGJr3CTFWnYUpDMQZzq4io/6A
LSas5yGemZxRuLzGmkmT0eBLdtZN0sTeJlaYykcQqPZCCr5r9L/zlr3b0hNzwg0WWUbY6RUO6vgv
9JUgGnjK05VbfzEDZBACakOwnWg9CEHeqVLdyAdmE1RvMF2lCG4m21WmF4+J6xQWF785FKn0DGlu
VkVPH9nPf22L91g2lej09djuk8/eWF81eu2CBNoU9qsTfqTadbJQVfh4QSdVeWEx8yHxCuJZkuQH
NKPjhyye0g/gctHogEtpnnii0ypcQboS5FXeU4i6LVBPVgsYh+VhpZey6PgnNoTbZGphF0Txm0Av
t5umsd0xfTGraNtDS0+77/KXWnTFE2Pzv5/ESo7DmEOkHR1Tq/iqSOHOM6zfsmNuL5tZDl5MP8Op
AssA8kjndkyUxZugYiSt0BC4NpJPhWfcFulNl+fXUjzdF9lN4bjpzxWz87d/d9LsmfBtphAFznBu
dmjlzEonzJZevc0jy02LJzi2GtQViwQxrnyj0QI8TOUa5m7xKqVLQIGZdyXjZOeGJRKYaEJlA1WF
1HKtcBiue0+uD5fXt2ZFWJ6nMOdcqbMV+GpdySrGrRcTvi5bWfQRkCAzTSraBWInEdRnmyDbSi0M
ztp258xk09NKL37+/u8+1IkNwQ/1kumGdOCRokWBOtfmDXdCndftR7TFmUn6H5ckuGNDnc00UUfm
crmx+xdlG8drI6/LK4JIi04z1V1TyA7idjACDWHSo4ycifbHgKis+RKtSsstucBciAdPR0/bsgVH
G00dLceeuyRpJqAK12Og7/77z39qQXAy1Y+0WFVrXgvWr7wG8eB9KpHpvmxkCdZNjQViRmrhSLaJ
bxIpHKRE6rnuq/qGSeTB39pRvKW1u9V5jY3ukNwp6ZUkV/vMf0yz+8yrVn7CUtxlxI3mEDSkEOXM
O30SCsd46lB54YPpODgM9vCPtfquRfo7C83tZMRPl5e8dKxO7YkunziN06TYk1L7mtl1V2uLOykf
V94NS6M0jO5pOlPKcA7R8zpfV+knYZIOPBzarthW1p3Tj5uivKGoBhNgB5FiYG9S3m9atpUG6Mm/
tGvaA8sr/fsLBB8NI7nospFfYGfPbWXsp9Rx7WiNk3fxJJysU/DTPA7jwWqwYhp7iONseeVeXluF
cPdrxVQBM5j3sbpn+p87speyFR9cXgOYNGgzDIocgg92aicZccMT1/a0n4FvIrdaKNP2I47314jg
eBGsDJk3D+ZSEApL9cY2fjVetuJ2y7v114gQYWOjzrR+mnPcsLjyfISeB+VqFXG+aOUNJQY9I3wI
8xPt5MyiXh/ltkzul5slrB8tFHp1B7nlJEnp/vKuLYYHhupn4Q7g66K+bqHkxehHmAoUc2d9k8Z4
M+RXRu/v9A/tHYArnHmW5xMpfZMgNyhrTXOPWnYz/8cMO6/TlaL30v00o7r+z4hwKDW9Mbi8yPwc
NTQ3yoRCc9CP1l7T0wxuMG0Nkbu4fwZdSKATQJ9EBrDQsivkwGRc25QUCpBN5DJBE+wlJa62maPT
Mgn7dKUyszS4rDEp/a9V4RWkB2kxNRXtp6mubtR6ck3UhkcFaqs8202dc22N3VZ90TsHEVLnN9Mh
95bhH83o8xRHN5r0MKOVZkaZy8606LfMwNJvAH+qiPVroAClOjk2aTfVt9g6VLrv2nRM/zcrwuKN
pK5Ho3S40WTeenRKnSdzXKuSL/oROIM3bUrGYAUjvZ/JKZlufMxVewv7oydDvYaA9tStOOzynv2f
IUTLzs+6h5y0PkpS9FYrjzv9RraaDSKDH4mO/64HWMq5GR6RclR3rKdwhq3qO1emHm+TVYrhpeLR
DM/4z7YxbH5uRq8jaQa+wI7gqXsasp8Zm3fQs2+bu3lgkJmPD1xf0ErC9wBbAaOswvWVenEkSzHn
PZDvh0clZU0fcLdTC8LlVfR9UE4yYSvo/wmm17G7a8O12vWSEzA9MgvmMY5Du/d829S8iG3IrklG
s+gqyPUr5qwjI1jxgaWPAzaT6WcS95nc4dyKJFm138ZRfAzrcQMP9S4GAUA3Q5EyVyqnTRStfJyl
4GjMKpbzLK5l6POyT+4xjWlfbfKamPmfNtxk7ej99qfQcu0SxfXCQVpA9ZSPRGRwXeiRzOM4cJWf
G/WGxLHRpo+Puv6tyPZcpgfp2QjcsCoOlwPR4n6eWBI8w+izasj8Kj56Xb+fZ1ADb1/ZHfQVxDyn
7P0rWVvzxmWbPL+YRGNAXyTB6cpezbWpj49tCWaaxmx+KBotuZ6cGE2qeJB3PN53YRyZK1X0xVoH
tDX/WhYi4ph7Q5FBL3ocq5ERX8UHUTzeta2CtKALOizYqCg5VdFPkN0r993S8SA5mWuYEEMxuH7+
SbOE0Vg1N2JUDuKvQzaO1/oYfwtH018JxouLZO7OgWgFSWKwkOeWxjKw8yQkU9X6Ypd7pNyB28X5
3vhZa+ZtVzynvbOt7d+XHWnpnJxYFSkk1NGzu1Qndc2Vu6C5zQoJpPE/g38DUHNlK5futVNTwj2Q
9ipkmHMXIQUyUgNpK6u7OvRpCj5dXtOb2KlY+zi1JFwFEmuS4xmdVeWbLEx2ZQjAaEhfAbjFHhUq
q9vHcoLKN31Ir//WpodouMn7lynv7vu1ozofxXc/BhwNtAfwq/AkP/+ureWnVpBTujWrYou+1ZAW
+8vrXfJRlEb+tSBsbEhrDDIZLMA5um1ja8fGrj4Mlv2TOUDahOSa74aYZM8ipwwHcujAOCRMpOcy
w0TknJ637aduk2uDumna9lZK1ka2F530xLRwCO1KCXNv4qVQJXuF+O0PGyetII9v3N5cpeaZP8j7
D/Z3ocJdZVupQSpPXh04T+BXXdMP900do12oyodaP/QDhJaO/KmJpJX7ftFVGLakc6rBbvkOIOxF
luobM7TLf7G9P76/cjAWT+DJ3xdCTBGiShNXIOLQvymq6pOVHYwg38EOvbKQZUOzlCVoTzrvwkUY
jbEzJCMVd13Nd0MyIVinHKZsL4HHv+z7i65BBgZj1MwWJ+I9DD0is5zRd00qu3MjF/XtXVjbu1Iz
ttXaCMjiSTuxJjhioNUxDUo2UHLuPBvkB1z65o/LK3rHTwCJNbwo7BpNEZvnquB/jh1qvmKX9r1U
XplNeCWVO9N7TMZHhohD54AuSRb98TS3guHjVW/dMV4J1O8KXOIvmDf9JHkqSdASbazs+yD5kVv7
um6vu1DZSMbeMjZd/zAZ9+30WiTxJs2vhzVmyDeVu9MDiHkGP3kowNo0T/ELu2y3SSflXWPfq6G6
0Sp136bTP0xKAoX4J9I+qd6d6u/86FeT/jG0L1F/Pf6a/HpjJNs6+i6HlDaLjaLVm4o+Y9mT+qu/
m+8ptNK7lS8luvnbD6UESGHJoRliCOeppYXa+WVt33vON5pxMN5uO7CzdlbdGWMKAiTeONFt2rjB
Z83J3MK7GhF6aHpooFfSXTFyvP0SXr/MajOo+I5sofOVNCzQWb7vp2ljZTfJKvvKfIm8+yjEfSaC
yGzfSRMGvpYXZm3Y9w3St9bWuZKaB8W4i2o3Lh8KU9+U9W1YrTQxxPP2n2X9NSo4Yt+Gdellun3v
ZF8M52dveki67le+4hyM3q2MBE+jB8kDRZ/39sTb8ZKusHPJvvflqNyaqTNt9FQv92aVP2WNZ7nw
LkT7gaSYOe4hurLrqrqTo9Z+MC2JQk/hrKGWxKD2tmz8f9aztXRFrOzUaplBhsXXbKQ7pTx4nyXj
NoEvYY2lXMzoZzvU5yHsp0hDfi1sb92UkQ4lo30fp/UGINBWjW/b+goaEn/yN0H/5fJOL33NU3Pz
zznZ6FHJ4V6pNPveDu8a9aUI74xwbbx/bUnCkXQkhAamkSUxA99ASWQXe6WCR7DcWceo215e0NL5
h5yHLgB4Q6aRBc+x1SaJWz137tNOAuHwRZtHQ6Rv6MytReQ5YxV99NSSEBL1vmDGOcuc+1otvibG
Yzgmm6zSD7W3t/r6Fr4yq0TLc4MiKrykl1f5Lp1+cxNjHrUGBA4cXMgvlVxDKDcsnXv1oE+HOP6c
WI+Z17qa+ilW4O0sr432sXFuCu2L5CNZ/qTF8aa9uvwrlvZ6DnC85sFS0fU+dx591LWwNmrnvutj
t2l9dzIy1D55PtgrHfz/x9l17UiOK9kvIiBvXimlr1SWdy9Cd1e1KO8o+/V7VNi9N5OpTWEGmMEA
U0CG6ILBiBPnzJ0+Ay1a+hS+4B0mWMpyJeQRCLe9ifQCqcshBWog2oG63+pebw9q7kT819RVXjqL
eNTbbeB7qbQHMoYCCWnW1tL6XZ8J+DUFeW/0ShkSXMrl1OV+GA0kwuYJkydI5mWJozfvco1W8xAy
xrvEonK469JPk4B1qVzZ/tZvNjlmGURxC+Ha9SpCiQVJWgn/wUUiQq6SDhjM1sCJSQrpI5cnUV+w
8xCzWydqvSRufvVkwY0MF4oEHUJqQN5F0jeplEMOxWyspKw7HCCrajOaW93ExgkLZwDKkmpLRbPr
JYVNPB6kn344RZRe7GK0rfU88j3OSxrwdaMwpzvd3jbzAzszIsTXNVcGKbSY79XJ3yh6tNdZRofN
aOyq8Q9RJTfDe+y2yZk9BImJKfUDzMI1fx7YWgbJhxiax9THSPE/8tDwqkDbtOwrye5qsuDw5mZx
WjUITaD/GFWbyy3bagUDHjGyPSnZQ313D67QMloILmZn8dyI4FRr1RytSmW2p+nNSlaharGtTZuC
lXCTRQ+9/Wb4XwMpFs78FY5s2pUK7gtjIiNGelJYPLQnWjVQtrbXZV6uRHvfLl21DWm1a5qcVua6
Y+i6DkLgkxYu4JmnxaVpYVptoLxti1S2V8U57eOXBzzZ5W3vsob60SZzrS+bJ9Rq1yZomfQl69ch
5GQd/b06AMeI7gU/ZGohQns2zbecNTTrvqNmXR9VZZuNuM1GR5YcFW/eGpq5tzeven192oijQBSi
oXUfN/X097PIw9ALXoF70/Z4SB+fmSPT3PljOuj0dYmD4iZtt2QV0E/Q3Tu9Ezqb6tEdDrbb0cwZ
tk68lGOYO03n3yNsgahM1TaYvsd40TtAIgJHAftFl+Kp8qHlCzenMjt6JKWhEqQhWhHfU0FYN7lh
cRwmq1v5IR5Eob4ppffOt9dVxRyrWvsanJVsOZUPkPpAe/Vo9iOed3rtDKErNV+AiZgJAUQfiJWN
Gd7fXqBp312GN1gfHEU8pCaZcJHnDCXVODDYaHugAblnhAUUelWPt21cX+uwgXwEmjbQzn7FaZDL
Ca+7AZeBnUi0LgkG+ljnLS3xtl3KGl9VSaczju4n4A2Q8bNA0Hu54aAKlFtBoOOg1VDZRuNOhZuW
I2me01rJaNQUVCUnCeKRpKdE6R3LALn9+MD6eFVbJkgInwOoE92egZnLF7llsPGhKoIedJEcT0sq
BmyTj+tQXRv6wW99R1Z2Yc0XjtuSHeGcN0pVj6WEAIo0GjK82dZmyl7D022pyLNkaDpmZ8c6rJgu
R4CHe0O/0m3KQU7JnHThmpjdm2ezJoSDoZynhQ08s2e08S+LxSHtef1ye2Vmr6KzpRHT8BqeLPFY
YCTQwvM7x9Y2AfbNyx8zcoPmHiCC2/aUycFcHThrwtxiR0xNepczp5uRlMhD6nsxJU+SY1P2jNqs
U9PnXU851ai5AScCvTP3Xus9fd22PncS0QyB02gAPQWy50vj6KTXglKHcROCRxliP1To1OxNqhXK
/mmNezqI57YET8tr8Hq1aYZwrNuY2meZPpT6QuVmzpkj3JtIr+DAULy5HE5Y+4kP3Jnvsf7JVKD9
BvR+f/DVnazujaWVm3abuHA60L5opUaSDOiAS2NGmcmsGGswpafSHYITNDWZLiidv40Q7bGWcqd0
f6ol4a8FoyJSh4c8LIyh8L1mQNW2ZFvDPlQSXn52RvmIsvdg2g5T2FLQOWsXGm2A26M6DZbDy8FC
F6vI46ryPWhU7nmBA07HwfFlt97rS+/LuYgTsJb/2BKCwakTN40kTGyQ/S3iZ0v7KsmCJ5k95ec2
Jn925q/QYhkQLcJ4dKOm6V7ZVStNpf3wGcVH0MvmwVJfxBXn+M/2PxuV4IpV9O3ZuQKLht+fWn7U
wN0uoQUe2qxB/lggpywdIF9113fpGrjnhchjJpGM0wfANvBJEGKHmMvlgPPUKMYhhXkriqYOttWQ
/i7kX2rwYBdPQJ/aXKWSSpN4Hw+qm/2LG//M+s9ynE33OEbJ0BXc9zrgo0pAvvTe3Jqdmx7xTl64
8+ZuCbA14B8VsAM01V2ONALJViwHePYlzI1Ml21uu8zZkwCdH32SGIGeilBEHOAI9EaHGwsRzTkm
r90+1E0nb/1N2676d45+Hl1eMDqT+MHyTT/9IwyBqOlyUHVXQtMvlbF7QghipBtkeWOy7Uc3AThe
K9+5tS6Abgg+QVhvrMHUXJZvDaQVbo/9Csn8s4nPPkPYxJKUmzE0fnFZNSrwSbQxnsZiFayGtb7p
3TJ3UNOVFYIMtNuThT0059zRwWQgWaFZUyQnTIEVgiU6hHMfInCRfoAYjKrg1EF3NJRyc3TKLox1
7mIGUSGIDadYGMQ2l/YiZmZRBzSpp0uG0xvpS6vtQJWr+YaTZ3cc/JGgd0Ove7wqUIuRtF3W/Ivr
DG98hIjo25+oii6/ICsGwJpGOHtDlxw5WtvFpjAOfukqyp21RMU353XPjQl3p4VOiE6XJ2PjS9eh
N/bIA7Y0pwq+WLwzz41Mfz/zA6CcGYKUwLUj3PChrxgrn4naeJX8FkLHRgZYJmWFRJtuXINnIuuT
pXM0t6jYPJhPtP8A8Cq4Qb9R64Slpu9FyF0mmjMGpavjeZWDEc9PD7xdN8lvqzhmob0FU5lJXm/v
qjnvcWZfvL8j5CFkMzF8j1SrpMZjs08eS3C6rwu9fZLw+A+XYNezZ9bSLBwdsDzbeHZezvkgRRFp
FRvnpjM2aezpyp+xeqv8g5QnGx+6NnlrunHiyPx3GUQriD8fDXsxcz1ZEVceMS5CB4giIAMgODCF
S7yQ+pTAbfYre3hizc4C2mywoPzMCyfvW2rWaGpXIy/P5afbs/7TEChYR00AYFTQh6og1BbuBPCz
lTV8OvFAr/NrXPdrsFMg3YIFKB3bizfWLlxBN0Dp1plTbpfeLXPRBvjawB6EfimACa7a+JqurmJF
I9O2N5LYZeE61R7bVXyyY9qCe3PhEf//GNRwAyLNAvEbwVf2YOxP4kQhXm1KDi/JSm4pcFotikuW
vzGLv5LdOeri6ZpZZIzzv2aFV6Ccgq4fq0e8PHnq5XulidcxOnlJRWWo7pDeQdxauxULl/zK5Amv
1hckEOC9AeD4KpkNjlL0zxcN7nwlRE6Fph0FAze3KJDs/NBoCjWW4NfThr02CZ5L0PEBISA+nUIc
td6qYHIgJbXBoI8mKDXQD03Odrd378zFB4IYNDtN/FboehWcJs+bzogILt02t3YWshRWeEhTawuB
E0dW38xusUwx46VgEV2gMiCbSNoL61hEfQ1shQI3TVAGQWFp6FbMp72xC63UGf0HRW6dgSQrGW3u
jVk5Jij3NWRwEFW7kfKeBU9K8KIuRQBzMfREbYosNJjfJlbqS1fGAj1U1CwiXpuwD+xqPcO/d5EK
x4U3n5xR0EpugnqjpN2qzJeURadDI674uXVhHXQ5CJq6YcQz/TEFE1FGO90zClq2Osj8lrDas6uO
7kok49DiafxAM86uyjCplM4qC1jr1xGLsK3TZjuoIcIMUPOCdIciK7/0LJqJncHGO/XbgcsHCTPh
6ZXxhjRYTwK8xxCCwABChCfIPOb+KfNBI93YkIBE3gwkwXV+UMpTlh7yfuGKnB04+AsRVqETxRTL
NmrcJdBZyIjXGxur5GuzDF0TJWOc5kr9UlAyun28ZgIfdDFaANJOMB90pVxuqtoYSdIj4+MVsSG5
doECTkjQRdGa+SLv5ZyfgnCNASwWzjHSTJe2eC/5QRzUsIVchYO9vCVM6ncATgGrkuTHwAYVQJzk
+r7LoVaEdpyli3h2did4Ft4QOOJiOpQMLBkaJhHPx861E2QNGEpWh8YewD/1wZK325M7exPBGhi7
FRD0oOx5OeIRHXlglsVq1unBR9dj/ReK5DrXTxm68/SY4vktLVUb5w7quU1hRWPQHjWqDJtAJhoj
qI5XTUv75PcSE9XcXIL2Cn4IAThWVBhbV7UtJ7pNvMrwP7IyXxeJFrnVSJPPOnI0HiyUbOfsoRiO
yjvenpO21eVc5rGsNGmMtWtMJ+LhhpzqjdwojlQ+9+n29sLNeYJzW4KrjcNQ8vNpn3T9SMOmRLJp
4dzNXaDnFgR3WkI+PuPFQLxXxpWV4dQhWZFoCYUyd5UBLIHbAglOZOqEE2dU4DlPbYReRmkce2sb
9M+WvyvKmMpyiQtktaTuPjssoNA0GXpRU83hcpF0LQeHOUALXjbabkRsh/utl6jSRmLr20s057hQ
UEfXHtIc6C8Wtl/ZyIWSpQjyCv21M+4y8535f2+bmL1xz20IR6lMsBsrJG49HxrU/qp+BWzajB1M
YUZNN1S/7W9rqSS3MC6RZq23eOKPLWzaIOdt/lr2qWg/FsY154jPxiW6QUMlSKQY2N4qfJCUHGQw
Uame5G+RL66+g7ex+qesCUidAEKKloIJTwkxSiEkRycIDxtLCk5m0knuqOoDHaGH7iwMbG7ykKQF
lQESBkCIT38/CxvS0FeCCuzvXuuWlDmoMNKQmqti9fFSOPFa2i5ZnNvv5wanv58ZLGsfAooqIC1l
Zm9SSCPZv9tKdrhsP/yLoU0ynpKJrDswQcIMWgXjlhUaKNWixSQ24nU4/ir3uellXYiAaB9XR2av
R1wyaIIEQSU6HT/S8XHhK+Yul/OvEE6dnjN7JMwEBCv9boKjv+fvlf2C54cT5T0Ft7+0Jobb514f
Or5yhy8hzd2IVoDb3zE37UD+g1d3krEEX/bltCeSbhho4/A9ECXTIgYMNDqWI6jBYr7gp+dSx1OT
wf+ZEq8dIxitNLFGQFyGYGVpNAQuYZ8Z0TYq9VNno8dUeYwzifaWfNS1x6pZwNjMXUXGVB3D2hvG
FVihngjIsgzvn1o6DoSBiXnBG8wsKQ7mhDKbMGa4YC/nsjXM3LTGLDjVIAZTwgAOAXde/MlKPOnq
xSBwZunQAg8iMpDFAAggPs6TAnphjZqwU/pX248uOSU7a5+u4mP/mIfUfwp2lhvRQlnf3jHTjrh4
vhiIeyZEFNTLbIT3wo4JBnCPl63JTgnqpqo7oQ60mmqc6mCuMddltxCtLNj7iQzPHcMwZh0HHfNJ
DrNjZX8yCCaT4WTXr2gedqtsX0X3t0d4tY4YIQQ3tYn+D+I3mnA0G5kHeedrwamt0WmUaduq2yTx
Q2lrLz5xb9u6WsTJFnBDQEUB6Q3uvss9k5bF/9oCCgtQmU2ZA5poks0iZmTJkODQrT5tggiNoafG
vy/Biu/jAcZThZbx878YEZ5b2JATDlkUhLOQoarwYghOfau60KEFaP4+Gu1drvy+bejaoUxzhyOA
Hj7UM/DevJy7JJIClnWMnYzUq7poYvZ1keRwtTTf92p4SBJg2xTaGsTBHpHyz8Wxzu3N8y8QJlVC
ji5v+pidgL/o/XhH2n1thDsQRbpxHTttAi2M4Pv2sOcWEqxa0KIG7AlFBSF6N9WiTlQ7ZScJj0ue
vWtd6Rj+brG2OW/HnER98cS8Uipsax+cqP0kMJNspeCbI+eXx8/QCr09nLnDhuf5f8wITjMqg5YZ
HGbaYFgV4BHVY512MTiwS2kFg7etXb8jsWfwbJ0S2KD9R1nvcs8UZaGneIXBHB8cGT7sIwo76jMv
sNqV/jKQ9ziS3QWjV/nMyaiuA/qI/BuAq8qlUfSYljwZ4KnzlbYhW7Rj37Edqz11YyyV1ibfJHpn
UFAhRY9LYcqQX5oqC972TO7YiWhoUrkLcBCOfvhClA1b2og/7fBXtqa9AcKyCZIrLF1AdKsdeMtO
h/dP8ByuTieZnmz6tV6fdut1Sk/rE31cPe4CSh8fI3f9/RwApYdw0n3+Xt0/f957b9+ctvTOG+je
cz681f3oeGz19ffh1d49HAZna9KG7u9k52P79PC1NXcPztODs9ovLNDsHjwbiODwk7zA42gaSOBp
95xWWw3sKAvhzzTxtyZLuDZjdQzBpdbDRhAh9jEaA4FesBQU/ARR12ZwNSNuB0BcJAOvIXpcxUGD
2xIybUb+q9VCdHIDfTf8IdJ+1EJHSfsNxOWRlyu7LR8rdEMOjhQ/V8Zj1hROR3I0hKkuMF+b28dg
coa3Pk3YmmiBAd6KVHBce9nNfi3kHGfnF5xAeC5rP0zRlxvfIH0SRvLITnF2MOKEsmLBUc0ZQEsi
Wn6nAA839qWBpou1tsttnKxEh2sv4arYUP1TFRREAWjcmQoQEARGjCp4dyOPAW/3LQR1j/Red5SF
XTi3Py5+X8zH+CHyeXz6fTNyoJpMrUxemfyEggE1t9+F+WzJYJl5JWnigUe+19xioHGxk+S/LEkQ
NfwLqKgwZME7trzRS2vAxLboWz9ZhS7vVL9b6sG8eqlPVpAHlzA+bSqGXy4fa7M2RJELVzX6fhUw
IalbBtFG9UGNKXR+HbB+397u1xBlwaKQwelAoZbIPiyOfwBHps+W+/z7dB87sVM774QGFM88yvdv
dx+r3ll9Wc6e/tqqSxpW172XwmcIx66zRh4z1WcnNb6TrB4PE4WOSGRO9aYyMYANP2pD5CZmQ83G
Osgq2/QcCNcDsb64nDv68LtQPljw3PVo1Ny0kdvoyY+MNbwEPNBC8D1zgV2sk3DMorTr2sAg2KDl
wSokNwKUsJEq5Jjf8qSEmna+ur1OM87/wuAUB529L+I0qKVUw/ygxHfPbN+tpYPtM5fkC1twJliE
IQ10ImgHBv5EuAHUrlZC1sThaZA+yhaQzMxV5QFHyk1VwzH1D318vz2065r9tPbY7+DfhdgvVG0u
x6YZVRZV4KA4qdW7bMGzy7xFhVHZQMrWIb69I8CP26TfGeGLRgiYde5HBcCgrtve/pIZ54k2LyjP
SVNRyBIL53VYSXUeYOy9KTMXQFWf6mmxROY0u5RnVoS9wzNpyHgdhKc2+gQ5sb5p2CvPVnX1dHs0
cysJUUJMLvpYIIYuxAthgzcJb4boxEd0eXl5sPfbDKIb7e8sZSAysEcH757bNufOxblNYff4hh+S
lMCmjfgRTa8rbRU0x5zpTmIstB7PmQLCFr15sgXMu9hkZZQg/O9Ao34CG0M7rMGxD6Rmqd37/EgW
00KzbhLMdKgToqwDjIEwsLZtZdtvOKyl0opojLbRVBvsnkmx8QOQ+0P1rGxpZTwQti6BsQDP0GCH
z32EKe86r2y/O6L+SX9rd1CeqvpfikXL8K1BobFH8BOBm8zYmvJdyHeR8hlpS0Ksc5sOIEHM10S5
hGrj5RkLDSgjEJCgnKDRuUEhDEA2I71L5dLhSxX8uVME1VQwrNnoowfy6NKUz8M4IXYSnZTwCwnm
aClNP7evDZRsgRD8SZMJv1+X4QCFICyFjcCUtOMuGo9lAt1RiwKT2PEOnVRLxBLTmRSiQjSIQC8H
WZApKSfcy1AibPx8bKNTZqBlSG1BHLVHYnTh9MzO3JkV4S7W8CJCTajDzBmRTVNufSFTHy/cJLPT
d2ZEuGkxaRlk15sIXOx/+/So266cvUrWlhkxtfKPaKn7euaFDh0CqP8inQnYv0hXJnfqgHAOUycH
LsjYEkhKmFoLldYlRrG5LX5uSBgY7/Va0hUYUswnSa9Xson7/xSa9TrT3NtubtYUylATGztSqCJW
EV3CfUjGGqeJV67SPtoNCr3EsavXiHzfNnXdtoeMGwprmDgZeB+kvy+PkxTbZm7EeCuBouU+HbKt
VUkUSaQHPx5WsT+6qk710bHISxgu4bhn1g62oeaIdn0cNzFLpiValxAFtlv1sSi2mU41uHRjc3uI
M7N5YUXwTUbQExuZfHZqLDmnBZCnEIZT+4T2o/EYa7vb1q6bESeyCgxHQy0bzWmiZPighFqCzHp4
aqAWefChX+9KiTk4eZE1q0BKkpXedeOml8uCVhA6O0CGNDoyw/TXaK3KUObM89ehw8uTm024sLNm
TicEv5H8h4+e3leCo6mNQPYRCiP8soNNDaILpNW/uAZlnBSt4KrvyjX/1Gr51+1JmfFvYAKdWh2Q
tEO+SVwCEpmFBmrhU9cXz3GcPmWmRFV1KYqdS2yBdn/So5+gXSBNvtzMulIHPDLj5AQC6QFap3ZJ
mzGqqB54BCAChQcI+ECeBaUjRJ4FWfB9M8MEeTHOEDAp2AHiLdiqippC0SA5VVFG494xPkZwgt2e
yusqMrgGz41M2/08VB9Nk3C7SU6gZy4HmlKN0MxLSxr9yt36TVmzhVHNnB8YRI8rei01DUWBS4OR
lIW+j36YU1VZ8QqbRTrWIO0CZC5j76Zcl/eBlpoLwxSNIj0J9CE6asE+hRBTrMczQ/LTELQXp05p
gePdmIGnA4RWGuYmUheyJlc59MkYWmQM+FuINgBaejlClTBj5CqMBdJH0fRrgFupAt7/Aew21sk2
3Vb+aCq3SyXqm7ITGwtFOXHfTPZ1w8aLYMKYInlzab83fLvPKj85qT7I37P3HjCRWP83Rib2FSyj
jsqOsIwpih92DMT4qdJrauhvfcUpCaOFdZsdypkV4ZYMQNltSnGYngbUbzrMXz5xdwxLaqhXj7pp
yvAvoOfT4wPLJ0yZ1tVRx+XkFMfyurZ6Qln2ggYnyCnJe1PeSHq2k1NrrRFOmV17Fp6aS4o3V+2w
Px8B6RngCiGEBfL0y4+Q5Yq0jYUpBYLRcrnv9ivV4Q7Q75Tsn76+/qanDsiO2w5g7mTYOBAITyfK
CbGCjLJqkFoJNkvO2aM07pHoxP7013KyyqUlxM/s0QDZKDhOQTSOhl/haJixwiS1moY4nuqmcFuE
V0j6TUXyBEmJOu53od3TEm+SsUy2BfubjktF89kRQ6AeJxTK7chPXU6znmR+WfksPUm4Qxyrw7Ua
IDxaQQidU7+oIVKT9+H29jRfdQlhcSd6fxwWXCnIIws7GUwQo99ZsKqDjYX4n/m4Vfr8I1EcuwO3
h7FPOreSH1X7t6SnLoW+E5oWcanpCxmTq9FPZXSAn1DnQkiBKsPl6KUm9xMGrOqDpRIJioySYzRB
74zDGCBBpbdoE0r/qV4IwDWTLPqPCPDE/Cr4CqIz0seqHT7kfGBuzRQZuHplXLhYrjfXZEYGgQHW
FbQfIoxHqyZCLg1mQNzCu29eQNp7kNcZhyxwAZqC7q3kBxa2nh15YenxhC/4xKtM8M9Az75A9LxA
tOkdt8IHIwFTTeKS4dDGd7pWfKAa1rQyRXkxgXZWrfzp0dSAvt59U4DszKBcORJ/i/Yadembpsk9
fwxOimrgZJ2mHYyJ6Gq/XPBiJK2ZNljwLpXzXZhH3SZOZHmv+mjQLoNKpWNUywC1ypzGnW4c4yLn
Lq9DZS1VUXqvMWvq1eW8249cHqkd+4lDihrVX1zebpHyV6Zrv0lTpLS0w2jFGJJht0+PGNlPBDX4
/okkcWr5Eld20hRNBiPhx0b2m1WmSYbb4gYCIWkUuFBmXoy6Zw0CEAY3jFYk7JvLSdNHxgjhJT8y
lK+y9NHijwqio7Z6bKuemu1n1ck7knUb/63edezQ6L/hvkZmOrcH/pMXOl+9aeTgAQEZB8jk0TQp
fEhgt5nV5TU/Koa0C+Q9797UzKncpmROEIQrrQSln3+wW5OWUAsf2/uArfz7pPkd6O26CI6ZZmzz
6gO9hwz/I0AfT1ufhleQ4W+6YeEuuWqY//laaL/jY/BSAZfQ5bT1IXJ2POn5ESmdfZ9Tu9F2iWLS
IWkc8C8HcePI9beBphOkh/dqNq5qrrua4qbGriv2aVU5euqxWney0UN7x5M+9OjCXQLr/rx4xVlF
r8IPQAuBvSjaLFUVlxQzaY6JCaJ+WnV68ZDJdS05ysgaYKgCKdTcpDISmzaByQ7KkIQ+LXuroVKI
SreFllnQFmqVEj6XBWDU1Gg0ax+Vfp+tmrSSvShu0ONZ+lEGVBSx0j9jFAC+XgRN9Kcsod9AZasq
jj0eFJ8sriQkbyGB2Ltaxq1xnamxCoTAmC6RsU0e6GrkyHfhtkdPDnooL1dI00LQTunIOtaaRgvI
zOnt30z+5JCdqao7KJPe3r/ibTNtCChnou9IhpKx/uOyz14X8jg0RmDCHOBafomd6q4p1vq2kasx
TYTBSM9aEDXAY00kmDPkfuQSy8kxCP1jmvjYfdXe1MdDTI5azPF28uW32yav/ANMoqIoI/oELQQe
o5fTyMZArVDRJUcj2qPWu+v4sccTMdRebtuZooKL5YIdLMg0MtCzo8H/0o7cBG0bY+d4sUP/KdP0
dFkC0jBJlMGp4gV/+dtNb5emMeAlREYosFvVtir3emqt2mJJC0iM4kVLQmCbFiBirxMj8EZrdBQy
SpR0/Itw6/72bF3tNmFEgvtJ6rINUCmCHa2B3oDqFllw0IMUrcDRn6RaKh9MN+fl4kycAeiEgfa7
AsK96XPONvdQaLEZFJjA4g7BzLH3XXCr6C94G7Ty+vbIrrf4pSkhsGjVXG0YSLLBNevvu0e1XPnN
MU4/EeEheljY3EvGhIgBwps403iIeGMW7q0RUTp4LgtIo2FG86YeKUhMbw9vZuHOZ1LMUBpBM4KM
DRa19CmMUSGxfHcE/QGab1nw97at66N7MZXiK6s1GqLFhR14EoAZYedo7V2Gl8awpD04s+kvxiRs
xj6szVZLYGfMP4AOcOJcWctLpOZX6RscrQsrgiNCLN2DUwFWOvIWGtZb66evma8clOfkodRcEoSP
SoYeOH1s3M5Y4IC89k6Xxqe/nx2AMS9stZJ97Erzxe6+h/QfvlV+BjcBf9Hah8j158F89vtG7vtd
OpLAg2ZZ7vSyHj41htI5gVwV67Yscq9s+qUs8ty6gVQAqAbALcEmKrjFNiXj0IWceV0idTQCsn2f
mkOGK1laMjXnQJA+mYI7ZFAQpl/On2FUIR4FNfO4VkZkBW4KRLPQugPuF4+p+6ROgwr8kmXeb0po
Ra58KWiXOARnjsP0WjIBa0LuA633l9+QQttZDYYw9oKuC9/V0AZev/G7ldxz4gxFVS8UQq+SqlhU
CN7agO+h6we1B2HQuZnYY2/z2OvbzFEUH9yPSG1WvRNU3Soe403k+05jhJ4C0rXbR3/eNkB16PJA
pADU0eVgy3rQ9FGXYw/8xslrZIOcf1DL7IDvjCH1V8jgipDJqrTJO5e7zi3LPNje/oYZ54owHtlI
ZM1NQNuF4XOziBTSq7GX222Zrvtx1J/qtgIOyLJZXq6ZoUmJo2ZlFrp+GLOlDp45+7gmIQCEz0Bn
pbDe3PQzYmRj5EmDCpb+qEw2elO3L5ISoAkF7/ODxAjfmEaqLLXZzGw1NL+gpjtF3CDUEk4WRHoG
OW6a1OO1HJxyMLhtbF75bpZb67Yq/6lCFDbalGzA4QK3gYRc7OViD1Gj1GZVZl4wZmAjw3M2Txun
hCtGf5G8sLXEsQGEgsepOrX/4aUGpv1LY6NiZ3Xbm+Dyj5645KrqZxTul/SNRX9xaQRFgUsjU0cu
Kwjku6B8QKqjCu47MCJG/TcUqrdEjWgCTvfb2/UqM/pjE8Ru6IjQUH8SGzAiP2NVp/qQH+yfO/2e
qJVrVxUFIGWtjhEFxWtPWWUWKz1XTYdxJ83KVWFl9b5I/2ljzc+3IOK2pxwWzq9wfH0SyTGv8S0h
Qjo+hsf8R1kDyCq8y26PW7zaRFPTep9dPcXQNXETQ8MsktimBlaqlpeIg8Sg58cEVNgk1CtlsJSJ
+9MuWGf0KDKr9VFhFjjVkUAxRgeYS+QDX2+PZ9YYTh3ScCryCT/LfDYe22paAkR4DJ1T9tobe65V
axI0GxLvrKJZwm+Id+jP0FCdA4Mk4mKUsC5nD/Xhlsc2rJH0wUdPIjpKklFdOHKzS4S7E2VRMCKA
o/3SSNUVdaybYXyXcvKpR+ZwL5mA8N+et7lzjfYjeBIw7ILiW9gHjIWlHqsFYH5wIlF6RO8AwvuA
oeq31Es1N2kmAqoJpYr7R0xy1fboF1EEtSptL/tO9rkkTjC3Bc5/f7oZzrZAB3AYiboyvjNlVxrV
TQYSLisZ9gU4v7okWt+euPnRQKPDQoEWoxJWxy6TVs8a+KpeMiCAgRbOyHbabJEKavJ554+waash
MvyPHWGrAZ4WkFiG2EiS3MV5TZnEHbN+KwOwMvjpGkkW2hffdbzkGGc3BghCUfpF+RQBzeVstkmS
FpzBF2XoT+lqh5VvLP1Kxsi9PY9zu9z8rx0xHK1aknM9gCPKUGoLT/VSOXZ2nVBLR4YY4GhUny7H
YcVIzwAxEN+V8rGIq5Wd7Jm91JE1u/XOjEx/P9t6LYNKrlLiqMYZlMK/mJ08yTHoBRqy77i0QM31
ozZ2tSXOrAkbHZQGXdcMk68b1hm0chkqlHHgyB9FvTFy5W4YrVMiPRnJ6ATdA+OaU9flrrBXI1Nc
8LSl1UPa7ECOY8sQy3mUcoBlTU77Un+8vbZz9/lUD0LrO6JByRKmJUTjpFFrmHuQzdvkUzFAmYK8
SGdSQna1+hLED7cNzi72mUFhZqyu1tAlEcObIeziduFGwKNnw8KzcHa1z6wIRwPCzmYfSrDCm+8s
QJNtvJXsZx146KL7N6djah1AwwxEV8Q8nMoGUAMPcM+t6f+x421b93/+zZT918J0Ps+2buT3eLyX
UNXrinxVQI7eVf0CFA96uLptaNahGEhjAvAxFWumtTszxNLaCmsFWox29OlDkTPu9h3kI6KF0yHP
rs6ZHeHAS3nYBTrBNQMN2L7tnKw99OEBLFybompXQ+L4yW+mvDQNSL37g90VRzMKHngBxRMk4/u8
Xpjgpe8RDkFV6orMDUxw75os2na6+ZSTGiVg0AVxNPzenuXZE4AWEDzuAZq+en3GbeUbpM1x5OyE
Qo68akeKysNtI+Ib6+dOmkBogLdMJNrCAcjUwu5GMINDur57L5n2AFGOdQ5tuxx1G1BAmiCKvG3x
Kg80mQSNGmhckJIGIFw42WOM1LjRwmRgqeg32rbp3oduhAlJ+fJg5LmrQQPLqhG1OIb5cdv43M5F
GDapcP0wIgrDzTt7SEmSwTa5J2O7s3MOObPGyaRmIU9429LVA8jQSE0qCasnj+WeZWRtVQ+drd/j
5bKwT5YsCeELJBg5+C5hyU74QbWHUxIAqY33owS594XFm9uT/50/5AYuT74NBFvISALZVzD8d+Sz
su777Ne/WCMA9NDdOjFZX9mQoa6YpjhlYHjWNHYI6mOcl04y1gse+SeBIN6+E2PT/1lS/4e0L9tx
XEe2/SIBmodXSZZly+lM51z1ItSQpXmmBurrz1Kec2vbtGAi6za6N9BodIZJhoLBiFhrXa5GawUh
EmW0vSdqOpBCtOzKgFqKK0DzS+r039FI7/Kp3VpF8UBT2SmM8mTk1UMMbl9pFv0OCj35S5aiWRkB
yiEZ22z8Fo+zT8XOskGLvUN9Ykb3DDqKs8hL69Y/JNQnNANUFtcdl7GM8qJP8PPLcX5JNcXuky2A
fpIJBQDN6QRoP2nqEX2SII6IDTQDJz6vOh46ZuibISHDnNzl9vVVX49o3OFjgnTyVkpNfTdUhfKq
zFJzbIX6q0osn4EDc+KYjUMhGeD8S3uSrk8pQLZwPsh2u6rY6x4pUYEc60b2b/vgVfnt0xYoNhfk
zMI5xTj6oFPou6P6fqjChwFQhNkwK6fK6yeo8exFk76YUQsVv8FTiu7htu21NBrN/L+mGa8kMZlq
2kiY6JasCsCgwXCmQeapmK5+yRgVRd34c/COOTw0j1PketDB1epm+ZJ7cidyFYbXPAQVAwxYY9Rl
4d64PLE5FJGPVCHS25LsZqPcoX3so64G/kjJ4BBFrG0b1Kwk8DaClkxXmOynypSuMUoBD3k5ezIg
ZypX3Vdn/BavOLfBeKBMhFKPx2U9UeeAcpvMoJfl5aSrm7akVkDfiEAXMUbMppALLbcQlcjk5dH3
GhK+cdJ7Kai+v+5pYJ/+a4k5HmrhKLTQhCXlj4mOvzj8uW1gzcnODTBOVjcq4JYR9isRtyjH2Vki
OtwUhrdfTD7Rx0YaGgZWQYQ7JUeRqL2jgyeLpfcPi0ELXQdH1pK/MHa0sSJErLEYqz1VULtv6QtX
lHfVic9sMPlJGJkZiALgxKXwMnQJMES8kcLV3TJ0DceCdrDByq4NHclbs8gA68mqTduRLVFOTUY2
kc57JVzhAfC14K0DsBKqoCAcZ9/rYOKJwObUI8R0IFmQYyR0gpBBLFMbLIxpyVEWQCpNdOK8FVw1
JO8AtNz1edoG2pAlbiWCS9fQRrs1Bf3rjnnx0xjHNIRpSmmHV744tM447QmQsKPJecKubwBGq8HV
CJlExL/L8Acx0aKfeiE9iOiWRZXqp9HLCFpzBUQI4Sukz/VpLxgD5nNrJ9FRXwjSUbRjmQfgWfkM
AXvGMwKZBuZnWb2/xJAG0ahQZQAnp0eEjZXJjlK9fPnzuDDC3Ji0jMxP7d4DRWkrUegmMQGpNUTO
zbzivyq6F+Bu14CAQ3pxuad5PCVQvywQ5sHK35eYfp5cAa6sFLxdW7NkQatsAdAiv2FndUJoJbW6
AEv4HZtGiCGqBe1JI9BA8n1765bfzOShaNsBu4HWKmYg2cgSYWidCATvaVTEE1cm6t4ohwokFN03
FMMqZ0jqaHPb5JpLnJtkAo1V6wXRJFQjKESI65A+LpyTEZf7ZHUPdUwwY9JUWQBPl6eVtVJUzhLF
aY3yCBRh3PvN4Mf9vaaBNv0flgQFHGCeAdhAdeLSVkhBdAvBBhSl6Qvxc+2Z19NaCc6L8gyAiphz
xDuNMSCVQ95rJMoPeayXdgnCF2eyWt77eOVkLqwwDi7mdQNqnyRHzuRN/WRnCJtkqjjP01UrOBV0
VZfhQrZZoDVtI0lzmh9CCWXF+REK8yZpOJnsciMyfq2hffzXCLMUOY+TAiAB3DWVMW7mMXsSx1Zz
44WEN1GrfEOEHiRlc8p5Qa4vDrVuUOEAkaYyGXQa9/08WKiyi9IEsbOm21QELXKDp6yw4t1Y3392
mPgOMG6U6AM2saxT3ypfY2O0rWpyjIET9FYCBAyB0wehD0NwLEh6RMd5Tto2P0DR1Q8LgiChHuVc
9gdBksBOzkMar26gskxig6dg0Sy//JQUq29joy1ziLDLHh7GrtD/6XIe18NafQ/oVXAY60B2IWNn
MiqwT89y3mFZ4xQhiEuRTQASNDLxLpYym4IVfTR/jqnxHpHQIfM+1gcvS3M7e7akjdDVL2bJW/nq
kZ79JGblmhVrIeon+WFqN5DXEbPSX+6xof8HnfvztbMjjVI1mJSCYe4whC9TqPpSN6LcVTnl5BU9
TzFwrVQA7lrMtkLIZkn4mdAVyx3B1tb5oaICee2LPN01oxQ7AwA+jlAU5cmszf6xVKJhA+rL1DUl
+Yc6qumpGUrr/cuBGkPVMsTCIF2HfhHz2eiFlFfpDO+SNflZgA6oXRuQOM0i97adKyALElA8Bg0R
UCGgyzDqcOnGJsgsZkvAHodzPi6wxB6BRytbiMSeWozziGkH6Yp+O6iKE4pbNftToAmcPWX5aYo5
sXDtkzr7LezcoDIPWT5BX/qQdnjVYSwhnqpNVXBSzrVAcW5FulwxiBbkipY4ZzF7A98HBqcHdato
33hd87VZi/OtZYf9q6mIUZsHOwCEoTH41W4/aihLyrYC7OCTUdt96P4JOWF97ds8XxwT1lWlKzrF
RLgQa2VToAtQQKy+gaIOJpI4nrPkJezN9UkWtIxfYdiM2UeS6lYkiDitoTkZnYueKQLSrO2ldCd3
biw8CcYmk5x0eOIYXukR/y9L0f8ZZhKmWhlxnyYj9nUKPfAJjv1mhkbS5OnksyEIzLw9NDnnS1l1
zoUb6f+sMjtb920exdByPVSpDuaHzg5DkGvw3kOrViB1AWIrHVOE7Dhr1BW0G4CVO+Rz5UaQxbbG
F2H8ly8AjW7MOEGTGgM4l1/A0LVCq2f45nvpe6y02wwvnQ6sHAKo23mkblcUAkuAgXIHEOWYqJLQ
1bs0BghXIQwA3RxMtd8QWdphSsaPZo/oT5a4C8dhE4EdvPmekn84MB38xSC/XKBGLPdegvw9MpKu
OIT1cYzQeoN6R84zshZMFgvLxP0yUMKkb1orFXpnWMWhNfTf/Sg+d/XgTYX8XGN+a0p4KelVtohA
vchygkhFAnXmFX3AhEqzkEZTYEDPHEI6ouTFyH87KYgw/hd1E2cP1+xhabhkwAOBUpt6eXhmQfJ0
GqcxkHur+lUaCRA9kgguDfT2vKHUfqB9ZfrgYZ8dzke+RI+L6IKVYrATDyJgtkANwNzGYgPxvlYc
x4D0evpQaHH2OGX6W6LOll9m2b2oNL97wH4OUCkZDjG4m3eWUvLI4K6OF78CsQ0c38vngjf15frH
EjInRIinAJA71GO/l2ChyK1ma9WBiEb/7TVfxe5FCMSEVjPY13Dls8qP7aBldZQZONzpqAzpJlO1
OwzE+Empc14217f+MgSFWQWMqeHReVWny8sozqgBU+Rd3Y93gmM4yUv0kt2BiPYo7NuX6mf3kz5+
eX0wuvAlQR0RMIslrp+1xBVhnorWMKeAYt6PjpVjgTFAFqC4HPMmVFa2EkFnoX/9xBmy71w6d2Zf
FYQGUzbYVrPPSWzX0l2Zvd5e0uL/jJdqC8fVQi6DGpbFLMkoKl3CZCoN5PQtat5TXp37OnrioDAi
iZIHaqriVfS00ForlMykQdUmnmC8plLpYH4NxJjlwcxLNwY3oVAbziy/j7q5/frqFiUxJKCo8OBR
zxyY2M95BQB3gMe+7JCowDho3kz2bSsrZ6Vj/BMdMjAiX/M7k0lKWkwqT0EnahudiKc2Ee+qrk3t
FqWr27ZW4hn47FEXg2tICuq7lysCSrmcmy7Cdur14JJBb9yhHlvMLMvFz8RIxEOF4/CRRImb25av
LnbwN6EojocFxucAZ15+2Znzx7ORUFpoU1Dngx0DnAt3hE7GPxgx0EUCgg63O1v4ExUBit9yTAMx
CyH3rTkwIstfTTGXlSyyvws1EE6OWQmViKhkfUKDPv/IQHYm4XECjTOTs2EroRdFsYWr9HMKga0k
VXKktn0j0iDXfxmCp6Erlud74MEdc+CNkSyOzHzG+LSWZxY4xjFGshze2eFoikBC6P3OARoL26KO
noe52FPlTyrKjiw7UvvS6xMnCVtzCEXDGCpai5iJYdEw01gKDX4KQrCe2qF6Ks3cRa2E4/Bru4hw
C7IyNMm0K+o4CzNHcZUYNKgxIJMJm7pTPnJaH/vaCMa85JzZSjhc2opgcgaBIcIWEw4rUW3brJ3n
oEz69gNaBiDRxFye+fWLZGGmBhJ1QcHjCrs8rm7K9SpVNRokcQf2VdCAnFrAI+6HDNEewHeZA1xa
ixoAjVv4DzoEaBFc2lOIOlqhocyBVBa+WAdKLPwaWrs1Mq9rZq/TEk72s+KPyAWWqhxYsbFKJkx1
aW8ZmRqLwayRTSzNmzLDCJXyqnfbQt6AcRbdKY7JlSgMkwZmykHojxDFmCR92glFCpNxE3vEKjZQ
vyubD6Xh7OWKQwJEDFaUhXwblxrzqdHZQBFL78F91UmgQqGp+r2CdIFX67G5FXIV7Exz2HAuspUD
XNogGFvGWNWiyHB5gFTXkq405DlIppPZ9V6YByDHsK1Qw7MxtovSvx2H1zbz3B7jMDXe4KpWwmE0
CCRu5nBDtinvKlvbyHMbMrMmCoxvWKlzMGg7Iz+BenBjyVs9v6sJT21yJVR9aqgZ4gJcRmns0lQJ
FoeyogUNMEe1FTpMFRfDph1DDpZsZdfwhEI0XMbelvHlSzNkakhJ1ZoGdJJSOwnb0yRu0n4ISM3r
ba6ZWvQNUe9DsMJc0KWpIsvapCxK3GELSip7EcBbZWud7Joaj51gbfPOTTEfVmVQWeklmMq1RymT
bNws4cwJiCu+gHk9tOE0sKdhQJGxAZ4aUSTpRAO9B4Gteq/+6gfMQxjgJ+A8CFciPEI7GgYIFGC9
URmvK7CCGPIDNAhrxRYwYSrPH7e/neuxIjwZkZzpqHljBBG5zOXZCCSWpUmVsJioPlXJQxj5IJuo
xV07Jpuhie3E2Gfi822ra6cEUBRiH/wOAZdJdeGTc1HEMq4UTaBgvpp9RckSGzqUp38wBKI7TKOZ
ULNjv6VUSZVoNLA6uEMEgem0xUveSje3raxvogYTy+N1EV283ERTH1uqCzinukpdKvzJwh+jl9yX
Tr8bhCPlTcmsBFi0XJDfwjOWW5kxRyIU5AwhnwNMOLiRiGHVwhYysLHJ+5bSfazwyPRWPmAYxKvB
BJsCMIiMwVCs5jjv6jlQwbzpVVX1ksQYmAgxY+HVs/yLs53LO59JEBdQrQlyUuQdsHm5nZYcxUY/
dXPQNOq4VxYR1gldQ8fIwANdAzJlUzVt7KSNzSBLJsVXxKS816E/3doJtUiQFXPJubFXPkW03pEE
YewZKs8sKkuWZoHKhCDZgsokclQoKgFE/VXyWSRxsAIPgqL10jhmvkaUj8soavo5GPfiif4O7ds7
u5LpWEjhVLCJLBJ+bJGOiCYoHqoRqVVobNsQuKJHM/+VG9luDHMROA+S7ZSp4nztK/ESeFlkIAYq
d9D7Zb52oUco0Q2KrdMnsItDgZQ+FiWugm52+/nn7SWuveHPrbFtrLHtZbUoB/jq3nhvXqfELj3T
pe9m71Q7ruTP6o6ipoN/I8ggkl66ajg18OEOO9oaJKhl0QeC0G9C/Zn2v/L8XgtfgGq6UzrXmN2m
DiAhI4/pAdhlYkVOoT0WYiz6CSj/b+/C2geL0iUUNfHQQplr8eazJ1Y86zMQtfAjRXlU5bt0TG11
PqbF1zcbSsoAXOB+AiBc0eRLO5HZKhiARSTSxxfVejLQs2/yu6r9o0nkNU1UByKHob4Xwq+/IWEY
7TpwUkIpEkBJxnAx95mhNTjl7mdjQWsd6a05OLr20X6PNTvueFi564PGEMcizodSBnjvWIQJFfUp
z5oWSaZYHhEj0YDtcYL1oYdkVTPu0loa3VzjiTZc35SL2WWCZEkE0JW+XOdozWNpEIRCPX8TlC2x
nuaEE26vb5NlPAWxVgTFHuoYzFa2fQ58WQwTVbmhNHHpqNiq9WrRGeOXlRd+ec7XgD0kHAA3osgF
ZorLJfVG3gmainAg5rLsVyo6v3jBxN+lOuEUaK7b+Z+mIAyHYvKiTslkaoTO6oSrZA7qX+AE2BZC
7/Zqd2jJZJMmdscBT8qoBMAqDqbuOJLmVMwHXc2dCtxBaPeD4CTngd3XHAkOa+J7wRAe/nW5/AzF
JCkGcVYgFd+AObGp16MnKvtddCAoNHKq3Gv+g3APRTIUPlCDY/xnjhpTT3VxDsIKLCd/AFDseU20
65sRT+czE8yC0H5pw0yVsMnj2zD/VL7+HgIYCKgcNAOB9JNZRlZS6HrZLG9lTKB7mqLg04v7V8FI
vgo8grOg04mgiZIlIPJMLCPgIFOzKMGbHNPN+rbHnMmubo/TNtJPt6Pz9YV4aWnJf86i82waiKUN
LMmxbKdS71lW4gJ7FNAodkOLk7msfd/n62LuAhXVQ4kOsJYK+w+IaUSKo0HZTNjeXtSap2HADGhl
1DVAt8d8ay3VCo2YixuUqRvmtVuj/TdRHm/U9eDIckwAyKBusnRUVMajp1prkcOguiAgZOiJPSo9
yN8pWCrixh3j36XVPklTfT9m0VYR7C6xOHfrFVUmdEMufgHj8Ph2yxDpDK4CknpC3B2WqGlF1p5m
Hl4xuUhe86T2ktCV8w0ImSaRN3K6utdQf8Y+Y/Tqitc87Dt1HAj2QKyPJmYNKu0g8Pg4V21AHAVp
BKpwaINeOqkmDDm021Dx0Mcf5fwIzBO3gL4WOXCOmGaAv6DrwnwHo1gSgnsCWYo7+O3LbX+8ToFw
Smd/nHH7QgUB+WzijxNhn1WPdXw368Brbm5bWf2UMZKGEhtyIBQELndJjtCurJMQuW3rh9AmEoKx
stPW6UfvtqG1awPvV5z5gtfFSO6lIZEaoURqGEJf506I5/s8zD6A7X9VZD8Mh2cZr3vb4EkErTkB
yhz4rBFBln7RpdVUyIdsFDMxqCGAmLZ3gnxfYj7+H5Z2ZoTZQ01MMUejpWIwDdYrOB431TR4oCZw
alN2zEzetIbhFVXGCVhrcRHvuKVziZlTrO5ybQntUKwfG8T79lk3HvSmtxX1HjubpngvtG+3F7m2
k4Btob2C1h7azkzQkPOawllhzSLTeydEgTB1h0JId7fNrHn9uRlmUaUVk6aJazFIyg34iIs0SEvU
s19vW1lzRgwKfKIocFeyMTiyMgUd5xbcz34uHeXG1qk3bKBFW26jmBNuVzduea6iM4q5d3aihTaq
3owyri9NRu04jqCq+mbherm9otV9s/SFDm4hImInS6y+bDpAI8TATHwKlNag3BvotA0Zp+q6thrQ
1YCEB+Ui0IYzt1cbKlHadgOSGQQJNS5tCRsmpT+/vppzK4yztSW0D/p4FIPx1HcfkvEu0K38ZdwO
rkFk1njXoxJqXpFyJxjfHPJKFAMq7yndEtEJ+23SczZsLcDCwdCXAWYPTdBlQ89yJQGnX1OqiECO
HkusQe07Z4oca6AbfmdyiTSXhSdQ8i804/jnwoXKFJ7KSUaBaxKGYJ6RMpMpS+20bKen26dzzbGB
nowMvBOuDXiCyo6e4LeDHJqGQ9AUQWO8j6UXVkFZH0z5myC9QsIxTPf0Q30Y021RBgmoPnJ6MJ8S
YR/7FYBJmR066k+ld7ucc8usVDIvfxqz3SLtOgsaCEMApc5d7j7OW+p9Ew/at9tbsJZDXWzB8j2e
HWuaWSVEJWGHgKlgvhuj1FYq17A2pQIhWtv6NmYnFYqIL9x48pm4XB/yf7vP3KQZjl4ZB5huwegt
Qtpxq5UoPduytNc6v0jfoEkqvQsxmJdDLyyc5LkSHmoPVDWtkNvW46yj2hodMn9WN7L1QeRtqx/a
+S7C/7myofnxkj7WkV2Sxu+EfWkCvD3bYckJWJ8Fh1vLYHzVNMahVQZrCMBKPSYQHX8xQ8mWxxci
6XaGTosBUSTUm/rYm0cnph/VXVdUXiQ8Juk2wwR5Wu3M6V2r450Kntd3qXkoS1dTS5vUKhBxbj5n
jtbbpfmSCn86cC4nYJVIOXf/Zwfy1jKWq+bMEfR4MqxmisZALR/QHJxqd1Z0W4/8hXwGMpVO9RL/
Kux2Z4DVFPGyByPxvVY5Ok6hCXLMyMR+YhwFJ4veqOkO1g66uW6Wvlai0+gBuU9O0y7ayxsVDG9W
v8Gm2TiWdi8VT5VXPQgQoKT36sm0TkX6kgnHSdzW9vg0vTaSnWT3wxFiWZVsT4D9yQcxvLdA225t
LC694hKTrzYCk00gZPpUsGDOs6am0E0oOQRgzMLIHy26jd42864AjaJjTqUcpFVe2JGi3+e0GJ+L
rk+daaI8oPkn7cvlD/lUe0ENGjSDKJww34eUD00/gNw1mOEumMF0JG14HlDvRmXVmVsSmB+NoUL/
LrWrRtrklr5RxJ1Fv2eaZaejspk0m6LGAkmTPHHyMduAY8xfir15nNmNaDe94JBtr7e+uVT2gZM1
i4B0ui/qnPY3dy3Mpsp9JTe1FWOuUdjT2DHeNV/AZ1HdK0GUbabIxAzuZpp8q3eTAlRbMarFaE1W
u0y6T+8VA4I+frJJhm2VOaHsDtXvyov3KDAaygm6RbgubO3LGRy2H9NnSHYW1QeWYzKuK3Bj68UY
fFd3D8rDl+Pu5V9nNiRRYjwqc/x1qAjhLFqvkLfExNw6dLDRzRCkozXMG0KLb71y6ECBP+sxr3b7
CXy/8jCga0CbigcN8u/Lb95M21Qs+nTERAm9F0ThAXxgdjXGD1Wm7ctktmu5xfAywliFhgGVXbFx
wjDfVrL12JvzUzzQX6jf3cWtWdr50N0NTeija/MYRgUO1UkkxY2AXRQ8a5L8ch43RPEUMzD6x7HE
OLShO9FXqWBB1bcQmiuATULS+mqIpBaVocjNcgwg+4AZyNStigHNjk2InsftM/x8mFxt35kp5gOt
W0lt2qgdkTvoj21UArSLmZVKP4EV5EXREjcvBcx9G66o0LthzN+HrHbLRxJ/5B2xwTbjD+YilvFj
bPdKoTqyNm3lwuf8yutcChuyTBggyUFjVGMOOYwGs+rieQyiPDE8KgxeCZUAt4h03S0Fkh4qITxi
ZhwxP1M3vaA1LlEh5it01IIOcCk5cyeo+PD63mswUOKpoKE4xFEJ8ompLDdJY0LvuihQZ5l1PBmJ
7nWySh5vL+NKV+jzXJFLY5oe1BTgjLj0VQAfQIthdWNQgfTRkEH62IMnVKi0nToP207bmeZ2oj9U
SALGd42VeqZll9LomRLd1chkxuyH3Mycy38xyngApmvQxEMTBJhCVncTCDkQH88Y1x7N8LG0tqQ6
SZHq9V3hYyy1GYJ4JpzMcOU4YRI40KU1iZRVvtyHqQHe2MpEmMxaZ073oI/8l0VB9xB6cbhVMHB/
aaEmxihA/2IMSiQAcbwl8tGQc6cbtjl6zv2+opy57OunBZTGzgwyHgqIJMi9KxgcoRWV2CYgBNqW
apuB98Wu9CQXSxChw4eArhw7i91C0XjMJ2yeZPhplfrIse60YyQeu1/t65BDbVDiBIkljl95yJlF
5gUY5mZYzBEsJqnfOdUvzJvvILJy++NYNYKUBQO2n31rxif6SM1MvZJG6GKHdkG/W6HgJcWjEg+7
vvg+8BoBq15/Zo5xkFIt5rqKsaZ8N96JOuTgup2QQgaIx6h/XQzAcZ0ZYhyDyiptMgpDQ/oiVwWy
0d+GcABJF+ebWnltXRpiXls9dB0Kw0SMVN6Lbf8Rfisc5Y8KfKfdcZob6y54tibmwZXLMwGGHKbS
h/ZBgYjEpvcKV/faPS4Qg/Mp8zaQuaFm1F1rY4Ix6hSPgPGP92CRuO17Ky/Iy71jMplUQW/BaJe9
u48fBmKTn8Nb78Z70et3GGjr3zj2rvPzS3vMRZDFWttVyCUC4gEc0LwUW2UrHmJb2GmYKOZRPVzX
iS6ssX27spmsSjXoiB6DP/THboIv8oYE1u62cz9nhxeSoSdWIuL7hWpPkziFD7mdcnbnQIZK0h4v
7zgQtqYn2q4xbOLvnPC7ukT4HHo5GAQHCPgy3gtTUpZCiPALNMI+7xDpJ8kueUDCdT85M8P4opUW
RSII+JijYIYExwep3AmVhsEbRs+KI4c2iPzxBvxWDicF4i2Q8VBDkKU0Xa5MNduY6TbWtuZMeZ/B
6qeGijK6YSCaAgj6chfroo9SMsh4LpQ7SMwflKDKbd1J71sCWSW72uUbERLMJ7XlvNzXI8qCGYNQ
OpJrFjNGwK4CwWIFLopqyCDPfv9uadXGKAMzG8H6CtRR/Q2cac6ohpz48jlzzl5vC4ENEI4LuoR9
o+Yz6WoSarjemvik5ttOfzPyYauWh1m81xSQzkY/W9VWU7BhyXdSkrhqFPTddmyf6fLjrG+i5UWq
/3WSWEh6gqMAjRfghzAPxESJMKkGUMTmAJ4kj/X4R5i/0/GVE4nW/Oo/G1dDYqmcxARzN9BbP2i6
D249Lw/io25PPuimTvqTPe6U7W2bqyaXZBPsXxgTYXmDRKGEWI+EZdHpRycfp2qrGqfbJtaSCQzh
/zWx/ISzQpChDHLTA4EVhC+qM/vEto7TPualYms5xLkVJuhoIJXC4yObEPKeDCuz9VTYzjkGXvRt
K+464nPJwD5lOVlfRd8CTwfU/BdB6suFyfVYlGCVmAKQZWwqP9qgvWAcmzttbzmtP+ynvfGQ/Jw9
fRvdK7vbm7oWHc5tM9HBKEpTm+cSmLLtgO4J0Hl7/eW2iWvg/eLy6PovE0QQZGH7aAUKQJLawUbr
Yt7aN3fJlvjZ1nDqrfooeIVncloCS/p1taFnBpk8sBAzdSI1DI7OZPOYj1Z37OyPM7lfpxSjkZIC
O1aMgLg399L0MxaGI06Q8019Th/dWgfj8VMb0hA6LlMgPHnNY/3cbaIf4FjaDba5m/1k37jZXt81
u2mb+/J7ejS+hUcadA+c1HD128ZYDWhVQG8KtB7jn2moEjnDijWwex9zQbOluuRdU8uZXK1VgcYG
NAcw/cS2r03MI9bKcmaWl7yQJ3VvbkA47SeH9tjt+sHj+ORyqd8yx1y9SqpnVVXWQDn+6XzrieDL
U7xkIwW1Pz6M7/Ex//GE+i/nwl/1nbNFMsE/K+c80a3FMUHXP24wLukUzXPWc4p4HDOfr4qzSFmI
U9lXOswMpi+0T8N8P6tHyqvMr5WZMJbx98jYQTUQvQPfY1Qw0/hF4Zrbeqc3tl26UNtwpX33pNrQ
vssetA2kYk/DXtqb/3/7yeY2NIKUsNk32E/9XZy2cSzZGRREc5WTTqx+AZ8UrgBAYOBk2fCzDQVa
VLQgEzoFzbzFECn62JQHSF2NWWcmmCwUIlhiF6LAH0xWiunUo4St5Pj8EsuvfX4hov3fVTA+XyX1
kFITqyhOY2OX3zTZzsu7cnjE1NyHLgI1iol5jtEr0V6Ux+Ak/xllXF43Il3KCdaF6nlkKz/nA/1h
blsfLHiecSf+QsKr/0r9vfINzwmhtnkUDSvjYOc/AFPml2enkn7KrK7FD6D30FLfd47+W63tbkQx
xwby/UfPIyi/7S2oiF1apF07iEmNfQYlhClskwQ6rJwbbj18wRUlSI2Ck4g5yiISdLXVEL5MIDr0
1yJ6ah7ANWxze/irSTy+4r+WmPMTw2bswg6fWPY67sGG68m72g/92gFPyT8FZSRfkEvD6B6qfJcb
F3ZzLOp9j4Aiu/fKYM+VrbyPx/nNimz9YOzH33rvhL8qFy/dMuI9V1ZvoDPrzEcehXGpCgY8NS0c
iLhUfyDWZu6ij0y2UWU0n5rfXclt5qw+VEDW83fNzHeftLXcDBj5wZw6OptWdIAMpNLt0vtJER0z
b22TnkprF+Vvsf7TimMoRHvhuEvIrywq36LyJZ2GI6GKT3kgouVkr8LF2S9jfKwB+Val1stptG+q
LIAnaTMbtvyrTE5R7mT/9lI93wrG1aoEnNyzNMDVwo3SuBJu5cbZoQ2P6xKdHrv0D3XhJs/W7l8C
438rZWspUqim8xxipWmzyx9aGgFK96a3XjQ8t9LvJv8+SEi5zBPhzhqs58ZnpplY0QsWgFIpjl88
hXf6qXPA5u7Um9E17cad9q0tcyLH6j1zZnC5JM6uMmJpYhKO4hREZiW5jTABlRgKCqd0s5qBnFlh
MvBElnIqpyOWlfqtbEt4W1jZXuW+dJftueGjbKNQo1WWRf0SasEcsZOHb4V430uqnYa2UutLW74S
7hU6cG61xfVvmWUCFXIeVaQ5lgfepMyxjqFn+pTYzdttx1y7SIDJhjwKmio6gCWXZ1WEbZzmZJ6C
iiaOPm2HGlkjjwZm1QjgKgDvgeEKli6NTBCkLdNOwctd3lu1BAm/k6zxwDE8I0yUiyvQqWihjCeu
8hr1pi3qO1I+3t6tNc+Gev3fhTDxKq3VIepk2DDDpzD9KUDo7baBtYB4boA5jrEdgZOQYADzVSZ1
emjv1Bu92QEoMlUAq3EupNX1oHYFgCOa4AAtXh5MWndSL1UwV+8Eh0cNsXogZ3+cOZAp1tKsgjZo
kPloCb4LnBfIJ2Kb/UIWsND/+/HMYSzVyGlq8Pflu8I+TfcT5Ins5pT+kE7RM3H+4L94t09nNZSe
m2SPxzTNkRgSXpDJC3iAMJgX7onROH2huWYHhqjuA3RnJX2qmxYjgiLYVdveptE3zu9Yto5ZOmAo
y8JR5LOA9b48tzaMVJIaKj6oPCkMZ9CU+odpJvE+hc59tFFzTad2MooYKpNysXgK41oFe0UqSdMu
aw3LH4BTzl1BbcQMtGyFude0cjoQzeojjInVvDn+td+7YEpxWog1VxgoMzVzgYyLW3eACZd9Ifyq
GgiXypFFnTLU4sCYFR4YZNXoEm2gKgWQE9vwnORJTMD4jhfV8CKPP6xu19Qq3j2/a/Xp9nmsePqC
I8cTBJRpGLtY/vezC2+ANks+5rCUTYrqqk2s+6ncVg4eBhbH61cWBe4usKaD8BZvX/bkI6UWelXE
VC20X8QmA55zPkCUKxTuqF48317WyhWEYVcMk6BUssAYGG+nVquGnRpi8H4Q31B5xaiVdVwgeUp1
FNPZBZHG6bbFlTsdECtIAS6sE4rFEmMP6BQB3i6JQDJYkVfMmeWaELfb9aCA66Bvsv0Hc8tGoqAM
2Cz7to9Ls6zGEtPDFigzFTRJBKJuM9H8iIyWdz2tHBxwSQuWRQGE/Yp1NTELaKqNuRSoVQjy4NaJ
p9nJgGTX1fm5JbyW09rZSSDSw8AIoELA6V+6ZFPHhk4w0A4updlLqE+61nITaFSbkbHvjPK90aWP
r+/mQvCCncRcOQhCL00ORiSKYWGKQfZHKZQ/BWkgN/FLkrU//2AHR4ahEwlYeLbWS5LWgKJtLwUF
5Aky+gNAdSLZXddwLseVrxqhAy9fEANLgL4yCaYkN1qZkQFEi1X8blj1/5B2XTty69j2iwQoh1dJ
FTtKdrd9/CK0k0RFKlLS19/FvnPHVWyhCJ87cyYABryLFLm5w9pr7dlqhaA/lRzCrQY8pocxXgvO
BgNZqfCpmr7obQCStDtdoWtkWdUQVsjC9tqszTvXm5zdMg/9L9fLFdDkTulpslwZ6+PG6eQSwZwM
C/pSH8gVRr2YU4Je4Z0LeOpQTPvSpXs3TR8GT99lxc/bX3Ar478yJ3gWzcwaE/IV2p2TqwFFU5I6
bWjO3+FCvbI42HiAbDMN5treZxAi/fsgC9bB8w+II7CNppAQzYuWtDX4WO8arfGdBE/emhyY5wIu
/UDpoVTNn6VCJUOwGxcS7zW4bvjcDQR5BKOuafQ9dh+nts4+Q1G3/lJPxklRPzdWuTdsKkGdbn1Q
C7hGEFjAIIilry+jq9VZ4k0A7ILYKaxzgMsTek/aYl/1KQRVrURSwN9aHgJXjOBykSFVZLHVi1VX
G0iO36VZsKrohAIOmLYPUwrm6O4+B4Dl9hHaXB9kVDAWBiJ2dGGv1zcsy2g36DnfNevoc+Jj794q
ybECKrvSZeRcfLOEcAsTOf81Jha77ZXNbuv0+t04YfZn0loMNCGprQjJnodJpqco+B0XhD6Yv0ZF
E9OlfGpcOCmrMZSgXq2NqDOHIMufHFSH2Px6e/+E7/VuBKwmeIkwL8g/2PX+oXNrOInZGZHL3hwv
Wlnvp+S+SE4glZoaNbxtTfha/7GGIAIOBsRE7zPyFwGS2nft5OizERUrUXyWk50+lv3OJE5I0UBf
h0lSghC+2P8axPw0/oGUIuDs18vz5rmDVLJmRIDV5WPUAahfl+cUVIK3FyYkUP+xA8+J4iVPn/k2
XyzMgMJd2cCtR11ujAFvbflGqo2H21a2V/PHinDYKWFWTibdiDJ0T63+wMkk57T1of1829DW0cOM
JnIL6BNZH7at7Ks2zz3DiExFDSqAy0lj+eDOuG1lezl/rOjXm5YCx4lHDssBjfSeFY8YIfFtrfOl
s72y5QiHXMkwdNmYMITTh6GNOGtfXUfiaLdOABg++U0FvwEWdb2YdVmJNRi4SD0gxKjrkumpMEsZ
V9/WdcXTjII1GnaYeRTOc+ONjKPnzGj0Prnpk6U2U+yBnJ/q06dUMcBDpM/z6fZn2rq0mKJHnIXy
P14QYWVGS8d8wvRdVHfdzu1+JUq8opmBybEQEkT728a2zsSlMf5jLi6Sm8x9mVMFZ0J/oOQfk56y
LkgsCRnH1pJcSPs5gIPDuYqSQsoE8iS7IWYEApxXa96tmCjR70H8cRx0GV/Vli0+W4cU3XkXyLte
kVG2BCJXzIyyz2T6ZuMFTI2f1TDtcirZu40jiKPHCbvR1Eayy6/Bxd7pZrqY7pzbUZqs3QkgX0yX
lFACv/2FNtbDvRyyL0CL4OqEW9t1rtaNIKuO0nrUwXNjRZPWBegBgzwNtTCLpF9vG9w4EhiJhhgu
CCoxjSRyblirWdhFXjkRxe0LFcj/BU5r3WHmHDNhi4zOYNMaOs3oCoGFThefqKFgfdP0sLYMVlYF
qPNB9mm2ynkMZn11v4PAMjMkr8fGrcacJ6gq8ChyCKLg18eRGIu54pVS2gcDlBgrhvrqU167j00C
8FzaSQ7Khj+EPhPo2pGJYlpWHDBuK0xHVb1lRAl4guzmrcrmYJ1lRcXNnbywIryJtTGsbdvAbwCO
Z0yAUyLAZg1abf/itbpajrB9uToXVg7qiEgzVwCJtebNZigBOkkrHYzbOvwOPhWqSPDxaKVdX7HW
YFkz5ik4e4f5YK6RspDnNp0wJlBCYeDRMzDA1/gtdHE6d7pbrCeDhUoaZNlxrcD217aGJP7la7sI
SXngoTsQjQAvEyB+4H6+/kG1XnVqQhMjWj3kaMnvpdQD8gjKmDWJaF9B14Wlx7+/j0gokFWghIcp
FOG7zm2jF3ZFragE/Y0DIcmp+FQtvzK0LG8b2jimGN3nFOQINYDnEtbW14ujDtCriBbl0QVqFByQ
tiQb2zijVyYEl5mvC0VDYrCjbF3Jwa3tU6EWE2aeS8uHt2kkK9rw0FDbcUHR5lioEIrcjOnEslx3
QfmsNyS98xZa+UadNBIPvbVv78zSHOHEBSOuz4S7QNdrmAorSocc0TyYAzoCDmFZ+rxxFwz0QHDo
cB/gLgUzvY0gfoESRJSZu9zB8CUQ2ytkdUbzRYUs9O2zsHHOYQzxNbJmRD7ioQOJ3giG4M6KkM0e
mnQIGEjcu+/18tKX2V6FtE7x+i8sghoBAAGQEwL7cL2LUH5PJ7OBxSXVX4wsK85jZbz03eAAHA4F
aack2WlaFCVcwfQa3ja+8SIYEFcGnQHeWdtUhXNZL0WakLyxItvcW8mbESqBOh7ZeM5ls1RbNwBD
Y6jJ41PqnhhRtgiTElUZcJsVw6/0b/OY+WXSB4UX3V7S5nEBpAlzYkgAQfh4vZ+2x2aUOBMrwmDV
blB/Dcab08UDyGmYrFe7ZQo+A10Yw3AgYCA4Dq8HsRZclB0Bo/Wwpv4c2J7kA4nVOu54uXjrf20I
X2hwnbzUitqO3GnZ56x9SW1QBXS/mroK6JBBYHw+9GnynBOZy9/6YuigogTOS7pIo683cqxnljbe
akeVDU2S1XBCnSWBNXhPrkZ+3/5oYqfrfZmXxoRbMKSkW+t8sSNbTxpyQCdFVXcQYKb3zqR5P7SV
2aCMJPazV0znCUNRD0o/Ft+WSXH3meaiKJPgjKdBX+jel9u/bXMfTAs8nh7+G+H19T7kGdNQjynt
KGmbH8vwTU9BEJBW36pEqtXL/yrhlUUBBjS3YMnjYqfC2c2Ttv3fZwICcT7YMxUtTGrnOAxKsGp+
Vrf+2PS/hrna69rb7VVuPRmQMUWFG10lUBUKqzRJvdggdbIjzK4fSiZ5Krb28PJvF4J5K7EUzS7x
t4NzArwpRVCuh/Ll9gr4TRA3D/VOVcNNBI2sLWTfg7v2iwsW3chtHlMMcM/6+d9k39gaXHakp/CW
H2YwrHIoa7VxoqS6a7AW6LXfXsTWRoEtCeRjnMkUj+r1YSPLnDpa2zpRl3EuoyU9QmBDSjCztVV4
aVycZwujjA7/84sMbrGTpuiX2Uah6pBhsOuTVGVs029dmhCO8gIhA3eeYEJV0oPjAoXkkV3igrMi
3+ltGnSzeiIdC8Ah+vflHtA08TQYwmO4REK8wMoEhQvut5pk1+VeqPWODzFffZwkvnnr8bwwJJZp
vXJSimnU4bMw81xP4Iy4VzQU5JTOVyvN9wxJkXHzq4H/GqVhuAfIN11/tdHoFlejnh1RavlA7+5T
NwE4WMb6LDEj9rG1YTVYvsJM1jnuU9Vr7AiBrh/Q6ZbEWlsuB6yPAOEjrQKlluByFGgXtig+O9Hg
pH415AHrZNw+W9cJ48fAB6MCAykZwe8sKyYmuzWFT1BooLMeKkZRpef+INX92bCE44YrC3J3fBwR
vrrQOUOvTrEjR31liLfX7g7UNNDXlIT2GzHHlR3hECTDvI5VjhWVoIdxY4zx+aNThY4eLc4oqRds
nIQ/tgAzFiIAj40Jq/mBUwfD1zFq5eaBax7/2uNx0g9kK+8Mk2IWsS7Z5Kk5ngY4CjNsjJqC2nLt
Aq1ber/THRlmfOPUgVcNtLBg5EVoI5bQvUFzE1dH4aUdfgDDFdTap9sL2ty1CwPCF8pTEGklJgwQ
7Z+ifOwNDJimp9s2Nk+bh643ylWI20VYcVENaU+X2oms4aRZvwHKIDTqAV+4bYb/VOFJxV79MSM4
cXMyNKUbsZTSJsnO6sBHCL6Nya8bjQR9v7yNzWidWrvxPmUllbg7sWvLY0ITWTMUXIAIwayVcPyg
f5wlmONyIwtwCX1ajvUERu8XZJw+iPiOWfZJr95GK57MUXLJRIT9B9OCa9JbpV2JA9MGbGrGcO66
9aBlRejAS/2owZacJvMuNcxj7ZVPfVJKwoDttesAUmg6CGOAlrz29ayAMFQ7FQDogpBonNMzdKPO
KIKApuYes6V3up3d5ZSCq81t4qb4evu7b90RPDKcqxnTMCDDvLbelmYxNXhtIn3qQe5a6kVAVFUW
7m68n2gFeoDC4AijUsFd3UUUsq5N2VRt50aIDP25+wdcT3tmxjl4eRjZs/H37UVt5RhoLICDDjEi
H6AQLqaFASllTlQXvCHhPH8q3LBpQOB4pGpyhNBsONhduLqflWl+oa3feRmYtWSNlS33jXQOipeQ
C+J7e71m2o84rUPlRQ/psE/U49QFrhKWMjjOlhkLwB+gxHj3RlSVLAAec9IFJXqF2TvmTUdgZXZj
uqO2fUp1iZfYckaYv0FSD4s2cL3Xa3LGFlKvzLSjcqYgganRjyx7wzpVOrX3OjS6JLdzy8GihuCg
NQWEH9qG1/aWRUmVghhITD0M96gWNXzU9MGalstkuTZXxtlLUb8GLE3UVXDB9Wh5E1a2TAMgTQ4o
Alij+W16nxFb8g6KY0XvPse6MCZceWuAaG+PiDaCXCHoFdhS2kdqNWCtUyDDFIKdcfKn1uxDIyXN
TpurnaXnGCcZ9M9N0qhgMWiWPTMyPWCJoz0DH9ru5rI1zsiK6qOy5BiUJzKOjS1PwbcGnU2wh9ii
REiGhq3aga08apvlBcQzJ+yW5B3YNoHACoqeCBTERlCRtfXiIleOSGn/olr7bVEX2UzX1n3hKAjO
+Mtlc4TcUU+Lfh4GC3tvsaBMtIM7jnezmwSp1oGUJ/u7WYL3T42aNk9S0EBDuiec4LKoCIi97Git
mPZgGZzjbvHYwYSy4vdynqfotuvbOsdIW4E+xRkGeEVYnjcuvT15CE4z0AxZCxB6feP3IEf06v1t
S1sfC/cFRP9YGEI64RBXCoCrrOFh8OSQ/eLhWtp2K2MK2VwPgnoDrLJIHcSXg/aYkrApD7Fqdij0
BvyHoOmjyMJK2STN5oIuTPFH7OKRci1CtNlGGxKA4ikkEHH03cqWTV9suTQEoyAEt3QbLQ8h1NE5
3CKFnFbkJVT3FXvo/cxZJxBrJbKUSGZK+EKMlRO6qjyob+wDq2zXHwmm0sp5lcTBWyUAaIUB5o8e
FoDYouZlgnnBwjZzJF/1cz79VpwhtMtDOe+JU4BvsNh55DmV0WRsHg3U79FvR9xqiNnrooGHzsth
1KLNuRrN585tns0MdJ92H/+Ls45oglMBcKSwcDSyNmHLVKJWo5rlo5GhJaj+5XT1u6NAdsyJBriw
q9ixHcrU7rxqdqKpHU7M6/Z5kr7STL2HdMT326vZcoEXpsRou2Ru0a4uTBVmf7bsX8T4oo/tnuOv
pRo6Wx+Ji4HgH057JnJpI06YUKRxnYg1uxQ0xxW4jXelDJAvsyKc9FVTMZOOwDPSdJ+uMZ1D1K9p
s7+9b1tWAOy0gWYFS8gHShisUaNaBY+nj9U9IWc9NfxlbgMF2Ky/toSmFDweOFZ41sd/yYUrSt3V
VTSeD1GoMQRIur5CPmbnDlXlu14rS/43zgMiSNQHUcXDCRSrTYmXGovRZV409+RQrx4iEHzNYFGa
YC7GX5WRlJIIaMPVWhhEx2k3UAKH2OD1+mqg+dpxbrzIsstfLanAzjQrMmWQjZQW8FTEg1gRWP1c
4VD0VWdVjA1e1I2BXoJjFycDlJVr69NvDd3d/mIbvtbCvzhrIViKELtcr6jSEFW4ZPQiLV+pr+Z6
6vc2+UxN63Db0NbHQiHNRF7B2+Xi+5F4WbtmRudFufarr89ep+xtGCsbPXCML7dtbS4KdJ/cGDim
RNlkhOQUoxqLF6VjDJBbrT0UMgL0jTvF87T/muDLvTjpRZ4RaEJM2DfPDNAo2adgQVbTOiQsk1yq
rZ1DMsTzF9RVEWJfm9JnUrWsxWom5/uUG+fmpcOE8srnm2QNta2jB5wK+ssa2kgfJtzLrrG9Cd2s
aCJQmAyydveYn90BxMvoKN3+Rlv1A7D6/7El5GRL4Xbp0qnYwTKozut3IDi9mJzI5O8UMHPJKIa2
Ptgfc+DHv95Fli5No4A6P3LAbtLf6e39/MVWf95e1Pb+cfZcgFDQr9avjWCcQendxfQixr715FUz
XyovZP3oe+mTbhbhLBMu2Dwb4Bf7P4OCQ5osZrmpvnpAhKW+a4NVTPtarM+Nej+1vcT5bd0qG4pd
3P3hIXmndLs48s2kagvaZB468VHPPk/NM2uH4PYGbn0lhOb80oKZEx2E6w1c7XnpK1BvRuBOC7Q6
spo5TMzfUv32rbU4GGVBNAuezA/tpRqTU4PW46An2VCEAJPS2OvU6qHW68O/WBGGDpBqoF2Gftn1
iqDd2NWrmeDcGa8Y5PIbEqO2kv2Lzgt3EOghIP9Gg1F4NKg5NMxTuyTqkrCwgtHzK+fz7ZWIlFk8
1IMNCNJxTCUfNbpeSlUNJmYn1QSjyla+x+72J1cb+qAz6zwA83N9r5X5F113ux1qaWvAQB17rhun
PoyVpjzlizaF5pqthyoz1J0xFcBmGeryoGegjxkwk727/YN5dCvUht+BHChmQbUcKMbr39uCqXEe
HC+JhlV9SLr0uVbu6+RTOU0HC62pxfvntr2ty8iBI/9nT/BoSZ6lzQT+5AgQew8c02hT9+lbKhNF
2cpaLtclxqaqgv3SrCSJMkv/6SUaFIbyKuxQOQG0Bez4GlKXZJ/3hd+ZsrrA1sUBAI0391B9/XBx
3LUslgKzWxFhb6Af9JXhu0tltY4tLwByZ5hBToGqinDQHLA7G2TIk6haHNBiK6w4aIXxz9CaIBRV
bBm52MZ3w9gTn2aBoAnkP/jPuXBsGtO9ZMjgdCwr1snvdpz4LbUhXFbLNIk3HghkYxyjgeOI+XLh
FfLoClQwLZWogOih2YB+sloCbbpfJj6MHJhFEqyN7FXf+GaoeYL90ON5IJ726/UltVsuJXX4PViA
DvMzJfVlh3LLBqblMc/Ckd1Y3rWNtlPmXFlMJcqZfpgwXJLU+t4rdrdv2EcrHCqIojFXLYc8lLB9
qdZiwJ3iYOi4X2lm+gZERnXzrwcYrq188KWJ5gHJk0R2zYLEbMJMpk/28YBzC2j7WhhVh9iMcOIS
lcMSWZ1EJagNja8Jy0JleKim53+zXX/M8IN/cbBHplaJQRrco1rp7ohnrmctqY9N7cmohT9eoesF
Ca6WzL1JRgjwRQ7YevowC62Dd5j/ciYTDxA6TWjDol5jOABrC9tWkR4ByKR7fESrStxAVfcOEFU5
qBsLQxLtbMSnfN4atjQOdUJx6HrzOmMeKo1SnIJhX41P6jIFlnm/sCpQyr1dPJf655Qp+9JrJOiQ
jXeWW7Y5g7zFEZ7CZ0PmQntqYTOb/ruWv3SGXztQX6j21D7oRrxm+74Fwo64T8lz3e1VZQf1DG9+
UrPiq5m4n7tKNq320W3hF2EzVAP4SAziCR4EikCWQVDjx1DXtxpE7MQOpuaMx2d+0ccsSMPb55b/
ddcPN4AxKCBgegzzIrjp11uP4mI3IMJOQHkEp9hNShbmDTUlseaGM+FhOlfzQDIP6cprK0xRU5D1
99jmBe6q2CEk9FvZVOHGzmEMBW8LYjsLcZmwc41DCqYocPhrO++9PiinVwwy80CQLuGy/Kicn7f3
biM6gLoD6tsA64KtH7Dd62VBRckc6qFTIqfp527XKhp4ChSMyoA/ZR3m7/bU5bqPeY/qs4LG1Bi0
gO8OmBYfvL8HMvAD7Dl4wiFvDgT29U+x+qlV3NpSIq2y0Jxv27fZnGQDhyKVNPcKYCDBg4DUGH3T
D5ndMs3e0hhYsFv6ul6dTAeKSYiEjMUNvGFf1qCCe3CN4gkjC/tRwbzW34MH8RM4khewLrDui6mR
VTt2isauEjH9nHdfoLjm9gH0O25/2q0De2lF2E7aLYWVeI4SKfRr7z4bUFelq8TGx5gZK+GVIAQo
6FiJl2JUhk7r0iKNUToh5eHgsJe8CZdPzd+PPKI4wylbOPkDivDCMV1BV8BWrUrjPD0APBwW9MFb
82As/vn7Tbu0I7wZTm+P/WCXaZzlAL4t7bnls3tU8lpsvH9XqxFcNlnbPrVsbFuer2iOnJvpmFi2
X2egopF9os0D7+geLrcJ0LOtCuegnVs6am6fxmvzT2nsQLyZa+7RULRnyzxltAzz7tkqW3+Oer09
jXMrw9+901MJDhqDNn9+gfDxbAg+0rQf0viV2D6QCIZvs7CKxjvi+FkRUILSUdAlwX1QtZLXcWun
8Srz+gCI1T+wBrR6yQXqpjTmenvLLu//I3E4L5KbsHXbwH+PVAdlUaS+QuK+gvsBhAxGGpfdE6U7
dzxkTHI2N8JAkHb/MSG8c0yx9CZZzTTmRUTF6HzbeHTK7CAd+916hcAgA9Sxw+FKYizjgXDayUiX
xcPzQs49+TV3dwNtA5K+jd1TohIZOIgH4uIBuTAo5jn1CjnoTh2yuLZtf1p/tUoODUEsMOFkCPeN
lvk6qNjLvPdvX/ct/8Xnc22U4lFAf4/qLkJe3neFsjwMFx3dF66FMOkLQxt5MdHTe3BHGT3Z1ie8
tCeckmao8G46fRZ7IxhXlmgtEp8z1coGOd6nLcUdRUiEKhJedfwfISlpQTUx9zXLYr04WssX2t9l
9g/mNn7n3ANyhlC4SR90iFLWsbZ+m+tPvbJvq+lA2n9xLy5/iLBih2QqBlj0LO6muzL91uuv2Sw5
PltXj0u926g14UEV1UVLL5/XTDeymOKcDIkeqCCiHCZZt2rrrKAn5oIuA/MjGBe+Dk/mUTdyz04J
NLhCrfk20/ZVq455PDjDW+F+vn0wtw7KpTHhrruZ2RVscDOE72CZnM27QnvOOl/vh93/z5D4OlQa
kEe9k8WEFCFdfmllHZi9hsKJLrEk7h8m0PB+8ykDFHygPSU+rQNus5HkLGrrnZer+14LaQv2JiPM
1p2XSJ7YDwmZaE54Y0cNhKFkKRiUJUzEd4Feh1r2fXV+pHas21roLj8XsreIBAkjPjjADBkqOGMw
nIOqJcQCrk+JTi1iWYmhRmvX7ksFgpWmy+JuVqoAREWngai/b3/ALYPItlAj4t1ajFZdG6y0rpvs
otKAnIXkWm0fS/XVGfDaWSSYiEz2b8saki0U2dCvwkiH8BF11jgtM6gWzQWpA6t3vie1uk869+s4
LRFJTVlSIL5F0GtDNoABRuQDgNqIgAG3ok1PMQIRrWoROJN1Xxvrq6o0Z9S1g7Qcn4022Q2tK6mF
8M906T8FsyJ4YCHgxF4KmEVg8dtDkOKp/evtDyczIbjoHJwXSDMz1H8L/VyVwx4NT8mVEz0jhz8A
iI4CO64RuACEr9XRNKOjQ9LYS6v96ngHPBdH0n25vZCPn+jaCj8zF4+oaXtkSkrE5upcQnmzCWrD
CyrtU1kWkAFGp857QCPy022jsqVxb3NhFLSNiT4NMGqMmGlNgQRtdl6rSW4z36DrY4ClAQMKEkRg
JtHKuLayFOZKZwtWzLr3ja4NnJ4FmCYtcxksS2ZJOA2Jt9RKsdRpDJFTVBdmdQd9lkLWVt/cNUgM
2ZwbCcVrYT3Mqse5p7BiQUap9sDr0obS9/hDTQHHDoVKju7BtUXlX7DSKlR1zRmxMJsdwOpTxe8d
DB+Xz/2+LrL3mecC03MhOCOi26fi452CZRxihK2ohoGe7/p71WUNEZPRw/fK9ArBTQ7a19x09ret
bOwiqhSIGhFrgH1CrF7btZn2CV6z2NPrEzgU/EFLT4X9dNvKxom4ssL//OKEp0qmF+Agy2LNdXdZ
/ULtczbQvdJKRvk/JIj8cyF/R4KI0hPKTny5F4Zmg+aGWSGwMZK3YoTUS+aGVh3R+XfbPVb9t1HV
/MU6sRljGVDLrP6WGOXdPgrCQLFgUzHmdm0fYHoAYdOa4JXUwgzSp/X8snwCQl8WfW99Nz4BwF9m
cFpZwh3T08rtvQyZRJ6sh3qCtMGkHB3z+e+/GwYRuVoqsD/IPa+XMwM76JbZTGLNImB2cQI9eepV
4J9lGgZbBwRdASQvYBPAXLPgAge77pzRXUhsuQeIEJ7gMzIVkuFzIil9bt0q8Imiig66M/TAxRWl
bVrU0EuIEyP7BnnewtfUtAhvb9uHgA0lehXgORxF7B5OofB1QFIAtfCaFnE1vlRLNDrg2teGU2nu
3aLZA/4RrG3uI4WRDQW9d7SuvTzHYePftgrQDG709RfTx0V1U8PIY8VZfAtSiqt7UG0MpT/Nynps
HXJwaDCSO9Pp9+rQhl35tctl+iUfNxkAQq4TAdAOgFwiW1RHkoQqJCniJqpjGXHNhxIMNheD76hO
oBf/fiyvl1ibjCq5k5ZxWmGW4eRBHDuJ53G8J1Nx9NRdAfwdeXQKenCzA9Rvnrzs2FA9gseRHKaP
lxATn+gGI+vGRzbf9QwvvE1nEpDrTEsVL+UPg/4ETrJlEo+2ZQInCTA/oEwt9E+vF0t0KBR4wKDH
3dd2fNIe/hqdht0E/88fA4LHzLLSasBPXMWJZflKe0d9bUHA/ZCjUH/7VmwuBcy6mIjDQwrV2eul
LHkyVCNrq5iN84klR7upH0tTOd228tGTuHyrEM4DdwJws/BsduvQ9aOpVXG22GcT/Q29/A5Vkedq
+Xnb0EZoAEu4Y7wygSRaLLg4hKrpkuj4NGUfEDCTjl+HGkQrxbkZ+0CDAJJtIohMZKi4rQtwZVjI
3tfUdhclh2Gbxhlr/al5IeaZzuahrGhQTEpI8T9FAIV7Aw/PuPxG6GqjXOjFt7dATIP52QF1Gprf
oCbgbMbXXxSkVABxr3YVt9Pop3nqp+xzw042XI/pcBJqyQnatPce/wOcDEivsHAwa7sOiiK4b9ry
YtIBPOYlrTuUWmf7xAwtD1atLvd5Y07H2yvlblNwq8g/4NDRXkKIIcLJy2ZSZjDpgDbQHM92iUzA
CV01JK75ZVZmibEtJw4uMA8PIS95gdzpel/b0uogqL7WuCkVghXATp7MnJJwpEmYK4wG1UCGvVWZ
Q4hJOOXQuE55D+Wc7qQ1VXZMh6UI3bkuJcM+W9uP5izuFTwGqJgEV8Ew+FgvLYVL9+p7M7FeKrs8
GWVyWmjy2NZPXQ744u193zzr4K0FtIg3uNCRvt4KC7ri80jsOna0x/lrxg6TAfc+twc0ftv0MLWZ
30zPtnPWtd7nIJnitTxTGSPhxoOGNh6GjziDHzBVwkFvWuBy0qRuoG6PgbbVaN2dBnEryXOy5bqg
6w79DTSB8aYIUcOgmZWO3KmJ3QPaQa+lE6qSL7jlgi8tCBfIsJZOX1VYyBCCEP1ntkamxMT74RSu
CgpHmPvBoAfQ4hY/RRePYs8GnaG8U8er6vnozpjK12Snsx/mwYVmSU1DMznqmeqzetfZ57J8A0ca
u0tAb1v9Xpqv9SPoGdZ5x4YDQ8Zl6ftRRZfl9rHa2AdssYYLhhIXgFbCPgzKCNJeDdO5dr4cloHL
AIBzNOtkddYPs8rwkOhGY54VTSOXC19eb8ZaWaNWm1ON1N6sfIe64F1XAyDCd6N1Vr9T8krRHadW
UCShIgUvbByoK+v8zy8+hVevK6sz1MVV8FW5jyt7VLRzQd7+xWbybMdDTRQ9aaFqB4XBYgHAEW4h
UZDoFP4ALYI8k2U8ojyl+76XPA9HhsAHk4XrodaQc1cyuIJ0PfYU6m3p04Taf+/5K+BWLH/o6CFf
GTLYJvDcuCZ7YBBBgxZATNIn7jl/IeQpnffDHGh09KHRcKjdey3pzgqTtOo2/AUyI1SHQXeDCFHk
FiUDA/eU7tRx2YAGynIxEznSQgYK2vq8wIKBkMjjej0iyIB68zpPtlnHLXtLZ/VAwNjcrH7m/r79
gT8WxdAT5zSfmHICF5o4F61qZeEWQ9nErfPJA+CV9L/dpAgWANG876yMWGJL7ufGc3tlUfD6+TyU
eYbWR+yCT66twxa6ybT4rbdVOClEYmzzkoLWCehuAK8BhBQOsJZBomA1WRMvS5A3UGOmr43z7PV9
2HVDkBL7tRhP3WSiZmFGLZHURraSRUQUnBQJ7wvA86KPKIG4QxkGsVxD/ZrNvkqyh8Sd9q2jPDO6
fKub1DfH6XM19xB271fJs7N1WHGrUAUHnRlCHMFhZwtJpgwwybhWE2XfD239ZekVVVJK2LDCGWkB
0ka+hMdUuL2enZV52RY0ntve2TF3nU9V3mmS0GnjqKIqguAJmT0fYhP2slfs1nMmk8aj+bVMH6Gt
fEhU7agRbe9RJ3AYkBDTX4Im4ZcAkwOqEQBTPHki01zXNnYH5aQ2rorBDWytMYJpMmW0oxtXAgZw
OsCUg2LduwLShS8v16xOFaVvYxCkfFbLHUmno5OygNi/pEiDjefxypbwblAzd9sG1YHYWtB+XM27
rF/OlsckJ//jx8Khh2AnRxChUCCCGq26Uknf1l2smvtxnI2jqbfmvpvzc57TR51034ZB1feOm8lG
Nz9GsrAM0lseagHXL0JwSlyEBfJkXbxU5yZHiuQ9ohKk5EVoeLGayCZ+Pu4nNwcEAh+4Re2d342L
b9dNOpBnjt3FlR32053SPAI0I/FiG5uJXwzwGgoS6GaJY9cdbGteWQ+xxto7AOCe3P5bQe5AILlH
i+9bQ3aGNLz5eKc9fuJRrwMqH8Ge4DlYx3RIIeQDtoxa+4XleqCMAGjefn42dg9T+AYfPkSVBaWK
692b7K4utdIe4875oVhRbTV+lX+9bWNr9zB6AwEQzr+MN/vahseKljjUGuPc0EKVKAhUi+w89WVw
hkLK74KmABvJJIc2qtXApXsmZ3NBAQH/ubYKvSG7L4phiK3KeGoGD2hF4+RNqY/mT5tZ9yshflHk
X8ciC+2EhFP+mJe9xDFv1DH4r+AiqLzVi+zm+ldUEInOk7EZYigjhPa8w0Ppj+WuX/4xjUdNUf2m
mYIWMwG3t1zUbEM8d22Xf5OLW6EUbsvY3A7x+Ju5oWv6hRJTkPasofWYvULpJtvN6E4ZvlcHjixN
2Xh1r6yLCkVVulp4dGFdJepbN/1k7JCmpj9r/Q5efOmPINMCB05o4tG9vfCPnpz3kTSwIQJkyAV1
r9c9o7zp5FMHy/VPyzrp7FRQdDRHf+373W1T7xXI62Ts2pZ+bQtkoEWBDAAnjHMyHWjyNJivNQON
AUQwwAy9tIpPv/9jsKe6T1HRuK+8H2hCdmw3S46ZbNVCCm0u6Ov36TTEejadLA9sEJCRt94q3b1f
TCIxtpEr8HWjFA63hP0Uk1CIMDggOayGmNql/tM1mHpGvchboPGrdr/HdWRdQJZkWHcFyB1G301y
VYMcXlc3e3Ni425N8oo+twNaVGllmd/7OqelT+bS+dRUtU5BzFAwa7faOonMvNP7EBT1hXLQ1JJW
h6yxRvU093Zu3LlKnT0Rg9UyxnhRy/f9AqEUg1oglFRQlFGvP24/esWsWws+rq/umsN8zJ+Mo3NM
zuoOGo6QgfDZeLDvPjXf7f8h7cuWI8eRZb+IZtyXV5K5iSmVpKqSquuFptpIEFxBAly+/jrV99xR
InkTVnPmoWfMekyRAAOBQISHewYl4dhT1KY349fHHyB5MmHWxJx6GZ6Hb22xt8PsydxVNJmmn4t+
LDoeeifWxdRQJKzX7x58XMsELAWzCRgWkJ26HQvKc6ybE15GrZumITfr6jh5qXj1qjR7VpyidSOv
TtEHg7Lv0rphAWiGnoupg9JPdzSBw/HME/WaeEDVsZpeKnuJICd+2/DG/YoWB4YO8E9UWGXyJpxT
SG8Z5vBMKtOKaEbH0BFLtr9tZeN+RYECgQi1PaTM8v2qOQMbdK/kz12VDOSf1PxtWopMb6OMhwfG
BxvSHeOlmadn0DJ6dp1vunjuyjvBduOu6c4jKAv6BECY/qsb8sTs71n3lgGAfXuRm/H+4y+Qbpva
HJeMj5QjS7/LM37Peium7HdOMRO9GxLfGhI28i8DVXE1bH1E1H/gruvMPHiSLk9pm/dmoLGOP2uL
r39uCqQvmAxIv95e36YVlBRQiUeTCPXSSyvgqMm61mT82XEa/VSarDs5mCRWwBM3nsqo6iGBBQEE
EJlor1yaSZko0pZa/Bmze3v7zT+4URNBov3FioaH2lb4v7keLPngfTQn7V1uiYG3xOTPI8HIrUMm
CtbYiX+3RzePl7bg55ZpyyeMEmJk3zLqxHJT1IEMn0cg7CG7ZcmGGDUN/QHj2wU62JV/Kqda7PV8
Gfe9hjlc20y7l44G5UOjL6BXz4hqhOg6wQLQf8Wro3sAZMAVF/+Mp4/dE188V1qb/7K6Mo/qkRmP
zZgZ56VvU8xhWyWYDaDVAAKedhnuDLDJ/rztIVfHHL8Cz6z3UWkw7cmvLW55op+LcgR83DoR8JKw
PDsNg4ot6coRVzNwQ9ToIKqH/7r0EC2fAdQy+YiT7pTfMn9wJ/C6jJh1uL2cq0vg3Q7Ky+B7XotT
Uky2tJpm48zG5w5d6Li0qj+1ACOgXc5QqSJNfNva5uaB1O5/rK2r/pCrmoXv1BkSpmc3qNMocEtt
t5RgeWcolPxtOH5fGNpM65QxRmalDaxpx6a068dntBzCzkzvykrEHlkUl/f2d/qPGekS7QD6KSzw
Zj3nvvMFo+3pnSmCXBH3N7cNBAAgEjbXdF+KSkTnY0tygW0r2KGGhKXbsbvRN3a3v86mL/zHjAzS
4oFNfYGx0ufB/D2IuxFCwqL43JmTwo5iObKwoUeX1tEcfBofk8oeuhlFz0N3MBVhb41qF1EPdSSc
IZQjge7B8KEUZNuAmoSm0/isF13+T+OlYDTNWSrCUXfFzgZGPE6JOceQFlNVETZWCLosdPdARQH4
kvyiL1uoGHhVOT1zrY/8Eg9Bl+0MTE3f/mBbKwSBKiIF1C3ArLb+jA/HKTcIds1oJhSzdq39bPZQ
qC4nI2I5lsZ9wMQr1eTOho+s1PmY5ARcA0mztKlm24ND0FwmoEasKuwYh9ynXvwmeYPZjGmYj7dX
qDIn3Vw+syxRuOP0PI7jPvCWPhzAHxC2aTXFTuor7uWNw4wBdzgMqiOY2b2CTw0mq61cn57rsjra
ujigufW38FE45UcT0lG2uTmCL86cnt3y1e7HuNfuqf2Wpip5nE0P/M9S3i/TD65RMw5UtmlNz7R8
hSjJzqAddEhmRWCSNgylFhNzMsjIUFICjF9uAOZ4FVLP7sykbj26150UrBj5sMS3nWDbChomYIFe
++Wrk3xYi077lHuUmQmaotPBJO4ftyaV4iKU6yj/rgWVsdUC2Glkz55osfAB3ydpoDfVhmwolsda
Z/Oj3bf9Lm8Muk8rZ5e1PoP/9fSsNeUYFlOx7PIJ7M05mN7vWn1xQ0g2T9HtLZAz///761aVlFWk
A/jOyz3wyYTpAXM0kzxfMLFjhmYeHKgbnEajjqsySR3wRBOe9OxJ9w9154XZ8sKqg2+i7uQpzsl6
yD9E1vcfA6zWyn0DCXMU+y5/jKbpRaWh8w59iIj3b0FVhKw5pPMculRhauvbu8AMoKKGSeCrqlqO
+lLfmJqR9JrDjxS+FpV0ahV+/K7tJa8Ic/LAGcLH0PqQImlZs7YSPIOLVaV5bBbTPo5pLo7OhO0l
fq0/L/ZQxI2fvTYpvrOTj/phtPjJTukX0NjxE/eRdLIZ4k3G0HV7CNxBAGIUVmTjL4cFSzFwXzMt
9ofSRI0XbLd9apQ732+0OLAW9ygcSB7UdWfEw6i9OBatTrkwUmyr/q3nk70HEDff3XYr6QJ5/5DA
eBmYjAAs9YqktfMaKsbFNpMO3DNH7utpYrct/Wnn/T9jJfwjNET9eCqZ9ee/MIyXOMQcgXG4kunL
aWA1QxaYyaK5e5a2D3Ve79ueffL0+Whl811TqjjrtzwJ9HGgUwXQFyIGUqarEc6m3C6tJEcZF1pe
d1M/q7pL8vP4fUMxc4bBFMC40EOQ00EQx6HQb0HWuD7M/b475C/9P8ESkjQcf7k/qEoYUK4dXRmU
VoXOjsHNFAYLawqzamf80GhYvrmfKQmtt+wxs2KehipCyG2zqKUYUIzHcuXs2m6pZzDoDydj+ijy
uPxE792zsPc6D40HUHe88Ec2KK4BGc/171qB/0DU8UD1K1P89rU9TTqm8JKe8yhb7gsSN+PO0V/9
AiXuImyC0GpeCl0Ly+KPEjW3GYLBpQmdc8DFgSiT6oRTk0KSe0zNRNN8UFAVNub0QY26RLafVaeq
ATG40N1lt/hG/5NlWrfvMq+5azIb4Pmg+1xrRha6xgCQBanZuWfT59uHSrrz/90fzEOB5ATlPMSx
y7BMAg0tGQ21UqP1l+em6vnOtAbn0Fijqg60FTjW0at/TaHgdWkKSJUacNrMShZr55IcEM1TYKJ+
WDYnJAVnU/VwlCsm0tpA/3hpcKSzy0yKtXG7vZs7cT9X+n7UugeQJe0L1kStmRhWudfcOQKYM2L1
2+3N3VwxmlTrexxyhbK6N4rjAu1XYiV2D8D50PXfWl2PTW/53roUT5glO9SEKhL8LZ9Duw4bjQ4v
GvEyqMHV00nLCl9PiHVHJ/+QOllkz+ZDsPwaXjPoe1ixNd1nXpsAPRMv+CGdNx5m9L7Ux2/DvXDe
cQkjB4GUtcwqk2ZBWudLaSReVe2J8yXttaQDkQvZleJhBrzMbPU7vf2UuUcGUG2dPmb+dz3NFFfH
RvKBrBM9WnwDkKVdPXq8rC8tezSStHnAl0b4SXfzkgLH9JsGRBVzpAfI6new5mMuCu3tAISdl34H
gbhubFPTSPyMhY4x7at6PvgtfR1dJ0TPyUrbmECFrzR5ODmJ52VxXWVPE+sfST3stFlVGNq6YtYa
AMQVkAyjXSG9wMTs5lWjeUbC9O5lMb/mNgbGy+pzIMCWP4PudULBI8im02C9mrUKfb61+2v1C2EQ
9SJ4wuV+cOq6PJiQjwlN21fzndHTXT2WIebVDRUuek0jpaQMtaL/sYWC7KUtizW5Dx4aIzH6u/ll
qMPRDoNX9+wOd0TZRN5ID1aKIkyJ4R8rjv/SWIFP75ctNRPbghyKmKMA5LL5r6eCfWnQ5Rvd7N4d
5mgGEI1hQCF9mqGQcjvEbP0EkBSu44U6oCkyPDZweUFtHuCAod4Xa7WLEplXqvoUcjX43aXR7UJZ
EcUxpClS7DbtiWC4heDRJtKDkQGD7XyxWB+5rNl5Vn7XgNtBpLEY6Env6jCdko4v+7Zt/+SzcQgQ
gcqRgPnhVwNBsGmpTkabA0GsnyDmqzh+10F3TaI8sFICFoFngBT1S7uFaiTtzWRgfMSra9dlX8mw
662TnsYk837f/gAb5pCLgsgJdV1MUcnz/JZbaAab8MhqMxFE4ww+I+YcmdNERECmdGAzLvBR1YDc
SKYQTUFqjDKvg68uZ6ZGkNcIdYYJNoRgV7s/qhTQ9CAOnOKeAybvvRTLz7L7ZWc7Yy260EGFgPz/
/IJV/xGzMVC6lfYZhCiBNmqzmUxkLDDw0JyKNj1zHSLI/o/K+JNrxedsdE6e1v9GzQz3fB2JSRxu
b//1eV/3wceDBCA6ULNIsWXKyzpbGWsS92vleLvchgJ0teeAw/DAOXb0CVCG2xY3gumlSSnE1KzJ
KlHhAeRonMeEWt3eWxbr2RyKcefPUB2zC7v+1dsYgmSlVUZDRfxQ461KK301dBnrLn+IdM80he8S
BHUzCbRC209l3j3OwVLubSb0p9uL3ggAsAVWDCAVcfzxxS9DnasVvWiA5k5Ybu8LG4hq1yYvkBGs
hRNp/ScCenIrbKZp16YNSNgfSi1cXgY3ctNP1bT3p59AWcwGQJ4o29IQ8i2qz3J9617+Qmk3siyn
6KaaZpI16S87JyGUhMDUuJunME2nu7b8jLm2PdFfU/9UVWekf5nxQPDO4qqauNx1QrS8/CnSdbsw
UDAu2MyEA/f4GQK1hh4J6zSKY9lFVRuzQlEhlNn7/rUIQD2G3pDigDHv8vOAfykA6axvJrrVj+E4
fnLHcBnPrPXDwjFOpv+rK9qjAaQCeqD1sGfGlxkkLUMODchuP2cJp5GfKX7Vuyqn7KD4OSj+rlUY
UGlc/qrObLtGa/F8hrxT+cWcSb+rMzHF+rzcs9TSPi1OQVYSXu+5ED2m/YNa32WD8WSkHljVbPcf
jw9jHKSuH3VNXsYk8MUxD/o3/J+SAM/mR0hQfDMGj94NXlk/NdSsHjia3fEETFtkL9V8Erw3/oug
s4pVrakkcNlyoXS98l0htPcSyChC1Afnp8YIoFllN1rU+O6jFWQgpWx0IwjBNuH//RWHvHKdvF+l
Sq9awbZfDaYFrqjEFXbcMfRf3dBvCZRwQ212Q0hjqLoGMpppdTDAeQCTxrdEP/09Pnyop7qe5qUg
W7aSyuXQ+RU6+zwJv4k5KfOfoKKbz5Yt5iIkPa2P6IODj2uxzhk1GBAbZAacOwvexnYwAOruyt9B
A6XJuuzys9alKr6KjUiAqx9Vm1UjD1Nj0s1Ep6wsOkNYCbgWD51tijDvuBlz6DNEJklVnfnrFAyt
ZXg39KBBGYAs+9LL60kYBR+EnWjDN9MmYaMiP9q44xAwQM8IFDdm7wIpnIB+hdlZOdpJCvqIouni
Dm0ay32C+ODKXXIsadi/3o7365+UTi6oe8G67mHaA5O+0pqaqhFeOxR2sqCFf6wsvbgvOQO7Ye4b
kc6LYtdyt93fNroVN3GVo9WBVAoQI5kWxkUQG+ySOAlbmm8gNzx1Vv4lJcFx4fxTJ5Isg6j3Qu7s
dFCEqo0sDu9UwGjxRkTBQy4TTUEddI7w7SRgZnAaQBi+g/w7GLUh1bsnFNj2ENMPv1mdMUUsWWOg
tNPrtbrqoSAvxVP50ntSz+U++BWdpBRBSJsKvvrCZsX1veGi6wgPGKeQEGM6XcqSgGRCIQp9jIQy
cKJl4KUJA61TjXZtbSLQlWi5rJoboNm5XMpUaQB0z46T6INIRtuKvPxtSk95lu/aOUWpVimltG6O
vHl4U6KuhrclEMTSugTUs/nQ+k4yZXH2vDZZEHf0EJrzw4xGZsS+/6lU5dONo4EMCGOYvoUhIwSa
y1XiVuh521RuEpCvdbXX6YGAz2LOqqimk6LHsGULpUuQaGNyI7Bk2Wtz6jKOJpKbeNw8EBctuc7A
gJV2sOoqDPJvf3/+3vM7aEShGA0ticulcaPvtME2vGTQ7kHb7Ay7mhyaBkqtJn0S3D8Hdlw1Ku3H
a7cBjyp2FBMw6zTVewn3w9XCOp/kzpx6SZWOu6w2RCQcvBcCFyKG0xi7VlVEAZtUMpvXZ+Kdzxun
Aq6DIS7p4IHCY2nwXvUTk9F53xrFkdFCJUi70SG8tCLV2mcNbCmNXfsJ7/JvVkbDxQBDiVbEqd/s
rT6NIan6OL5aALkHedKnWijyX6Igu1ZF5HrtS/gliOnIHHQD0xDrZ/iwzZ7WFZrOMz9pO31XkXuU
vNuZh2aQow2pqEpc38CXtqRmXxr0nXBxVyR1XjxCPQvPcHdnlZ/aclEFnY1LY7WF8ioSIox6utK6
ymm0O4cxPzHWLdUEeSNQLQR7X0tjnjEaAUFq3mWVC3wDAB/3bkfH19sHZ8uV3gkPYB+dVrk6MtFm
TsXY+4mWgy9QH4YxtFrbPty2srlSYCgAaIO7AnAo+VI/Zra+1NxPsuLz1LZhXjlhaX2qQLU66dWh
SDtEPj8uyM/bhre+Joo+KKah3gApr9WzPniO6YmJtxl2uOmq7rSM0/TkZPq9l0/6veWO+unvzYG6
xcdtCK4xXCiX5qgG+UVBF//9RtS0TyP7TnI8XgxVEWXrs300JEWAYLKauetmPxHgbsCTGaNX4e2l
qCxIXwwiiTMfK1jQ7cQMXuZc4RJboXNVI0P9ETfRFUX6BCy9rQ26n4BhJkx/iSf+yVoOoHdyVFW1
6xx0nYsH3xFGqXC1y72UuqJONXHNT4Lmn7QOkUnzLC7nXVRP4ej83QwvHhtIwjCOifzT1tFolsIH
8Rk2rXT9pKIYTreblEUQOHUUQeo684JYEpr3IJZAdxcjTpd+JgaXT4z1XlJrX5tJj2a/icpZsRSV
EcmZWwqlSp0MXlKYedgLPWyN+/+1EdmRLV77KSj6krrMIrN9wIhaDOLZ2768sRKkWngBrsTqmLeU
srvAwNPdnHM9mUl2BJViQjoadTaLb5vZcGm8ohBqUMDVwZG6HqkPwYaZ4+gQzOMnLiFxkDWf2uxM
bZAl2a9LCcrnflKgMTeim4WcFewSuBPXSu6lwbleqgURW09a7+A6X7yosVgYqCo0W7sHHRRMNyJr
BB5//RUfllXr2cTnatET5M7i6JMyplrt7fNJ1evZMgTYi78+ZkCZcXXNZ5quDyb2D2j378ztojoP
HgUbFZFn0wxaqkC/IPBe1V3R8HRBIw0zFsZUc+8+Lz5z5+vfuwLunfd6FnxBzu7zluqtHfR6UnVD
OLN9LcROtL9F/Qp1OFV3er3ELp8SEF1fpXlBSrEqm60L/viB8Cjy0QfVk+xhSO+Hrok710Wx7o4r
npobdwKmZ9AdXMMO6imSJ0DscNELb9ATzf1hp3/AE31711R/X7qte8Okdj7i7y/zg9+8/Xd/H3nW
WhBC2v6epXzYKGsyitLtBORJ/a5H0ATrBA3Y8fYittwL9S1I44GrHP0NKTZ3TpWztjD0hDa/S6uL
wDEGZTZFXrP5yT8YkWJz6hga4DwmViIIqIPFJ/hx5uRvlv4d8wGKVGArzHxckRSjzT7LqBh0PRlE
f7DMt3riIXVp7KjkXbcCKEI0NJHWOXyQCF86sjUDKyrw6RJw1Tdh2r9MyzPmZy13X6lqF5uuhiiD
WwHFXVA4XJpKhwwP1z5ArF5ZmRYwyavADFu75gARDS2TdVJXhn3bzmgseOLrCSYK38zBftYhpmAV
YZnR/W2P27SECI27B+AkxIDLteSas3g5Gp+Ja+0rO3Q6PEfBb6SaQN36Omt0RjseHPxoTF2a8akY
8wqZT+LwIOQPg7HTUCM2hAddoRzNakUuvXWO0A0H9hNva1D3SlGtJTRvLJQQEi+FFh461fj/7BqV
3MUG0uYd0IvbBqkh8AXSpV0VgBE5Hlk7/N19nU0Joc4cFrW/H5w7N+DhQLLQwIjU0GTnSS/jVCV9
vrWv4KIFOQ3IwZEzSgEjNbOAMIMayTwMoc1fGv8xoDA1H5gbN+XTbWdRWZOcZXFbF6NDFRCmVR4y
u931mT5CvDT0s/2izbtusBpFtroVrFCSgZTCWpkBlO3ScfSalsyAQFHSpgcb1HL+KA5m8LtgZSTs
6cffrw9odjyo4Q/AEEkHW+8KKjDYoSfgQAFcOUg4ajB+NsdFFwKDGTqkVITHzeVB5hEkhRh9wDvz
cnlukVnG1MBRTQCDTTBCiBoKH9URVWckmSrUxNaxAGQXERIXMbJZ6fv5brGgVdgbSQs9CPfOTO+d
QkHGtdEmRjrxwYZ00quFNIFD0aeCbEEIvBeOnx0N/pfRMOLZhhhSfUQ/TJCfg4rzYmsv19wP+YyD
sVL5hsaNys0eU25rGW8BeUCT/RxdLYJYCdJNRdjc2kkwUUDTFCn7+jC8/G5GLiw+Z7DlgkA9pc5L
3bXR0FcK798246A4CLLklfrw0gyuIPChGBxNv+bJ4pjWo+FYqjhFt64AOAM6lUA1oyC47uuHzAZ1
yE5DH8ZIxqyLIP+YaXPI/MdlUrwJN65NG98Fqqkoxlt46V7aqd221+z1LTCVdAkntOuOZtOrhBI2
VrOGibVYhIqRLVdtFtuYp6ae9MTn1bTLLLvfWYsRimyKM7/VFBFx4wPhbYPiIsiwVlFLydubsXGs
fEQuZRefC+9+6Z+VKlHbJlaqDARBtBmkQ5viwcRTjhsahCQBZK/d+3ruBUR/esX3URmS1jL5PW07
LDZx2z/g623zp9lRJOmbJtCJWVlS14Fe6cLEPJRhknUt81KH/nyH+yusVZpNm34GdquVJRUHRPaz
SiMaycfcSCwjhdDjHNgndE1fb18Vm26GZzo6BggDoJm6dOYR8y0ONVojKe1xiNvUoZFmO+lxWPL+
FwkArb1tbyuurtkmKKtBInQ9f7D0weg0vDYSfen4CTp3S2w7XRGh1KOjVqTlO49UDrRbOzi6KDBW
YZgtuMtGFQJqa+VrvVlHZQySMbLLDwFBzqMVSDmaIszM+z5IX0Qduxp/Vix5TV6ktymeDj5gHXh0
+WA4v9xjE8OHM+g/jWTZM0wt3w3WMS/DA/2ClHFQeObG5QEu+hVRtlb7ENMvbWF6LRDeCFtAfoVO
e0xnJBhQ9/Xadm/bX2+vbCOPWhEFQC+Cah+Dl9LCWowRT3qPb9lUSVUnmg9Irvt94W3sWy/cV8So
bWtobiG6m8AGrv/+Q3w30LLucoalMdzA1Q7kj31k/+pYbKhI9LZcA5fU/7MkRfhhKBD8K1gSECv2
frTV99EZI7dWfKutKPLBjJz0lmNAwEmLpKn3X8HVFOn5G2S+b3+i9afKvvfRhhR1swncs5BUhD+E
/qFpD9zbPQxLxH+NpWI1W56HlBNkfCDrxKGSPs8S+J2gzYRUwmrN2O+Xemd7hJ2QovKortrsEyS2
VLfk1fKAkUS2CewssDRoI0vu3oMT1CuAgUjMZQnNNDuNmfg28P0UBCdhtyFZfo00f7m9p1ffDWWm
NSwjxwBkDiD9S0fUGbEFE6aWaFXzSetOhV49B06vykCvwsZqBljYFTmyPjjlJwPocLTATrWkrLrY
CL64v6Cr02FOCqN32Z6T7jTVimLqxspwFaCRi4EljNXI7/WaLhhqsPX8TAFBWmXyxBIGo8IlVUak
K2dG8BcdNfMz0U852UFDwPK//fUXuliHtHUpBH+tyoGJ3O2hH/dnxAlWCS9cXc/rQ/nDXkmup3UB
HnXjnJ/du3rP/vrOwF8HqASnCSXndVrv0scEKfHnPXyJsX5ATT90XgPvn3LaZ9Pd0PzJoADui793
67Vuv2o6odGMAtSlyc61W0jTLTn0ioF+DhgYh71oEoowcRVb14WhrrTOleCH61JsHbMcraDBzc/I
sSNNp8B89KFR3c3iz20fuIpHl4bkZ5Re+67WQxDuDOIVPH5fK3JO3QMGDyNdhfC69mhUglYSIBSe
sKarSzfVLDBZOtWZ4Nh06OCVWUj++rbAH/5oRPo8ordRIFlgRMvBUxXAgtbvq+qvDyesYBp2TWv9
a2bcdHYKIQq7Oi/+Gwjcorq8q3PFl7lGVaxL+WBEWsogcopyoVWdvQyAqWrcicqLWUu/zb64DwrQ
WI8pC01u7/IZKESLYcSw7c7AKUYTazGMpCpfbH1Ad33/2is5D8b9Ll0/z4dmEjUh5yA/t46HNtWh
U420K2zIqkT2MttFbuTkPAXfmR5E6xnuuKpOrbIi3fc2zYOmZ1gJc786fRtCgYubLLx9tFRGpAg+
1v3cktUINJYIxGaMeYgdkinece8sbBe5yyoBA6gEMD44XKgNXn6V3iSkgS55de5FGVI/P85pFlIb
tMaRz+m9zttdAzIKMAOcjeYVdK5Wyfair4DXphEtf8N5jnpvn0zShgsb49ubcB3I8D5H2xm/EPVz
S/6egZ6PLXBczbm1e0CHPY3uueFWEYG85262ODnctnd931zak74sVFkyg3p5c4YuamwvPeg+/pcW
pM9KS54vw0ib80SzyHV/E9V74Tpbu1yCdC0LPZ1zx8ES0M8UnIWsgB3tt+E+scaNURbduZPiIlXt
mnRLgyQUT8q2bM5W48SGcy88XbFrG4fhwg/Wf//hWRKMDWt4WjRnbhymJUgW586hKqrrTSMeno9g
/EXtyZM+zeyQPCuntgHjI14iaNx+Ey1iSFqz33/vZev9jyc6Dhy66peroURvMODaNecqB80nZuaJ
/YDpMBUYauPwoB2E5AaVIIiOyXPLRg8ct4bR4XMFvTEv8r+NPWYtVWTyW1aQZIDmYFXv8+Unfj+U
ASfIas5U21Wt/gRq5j9gQwNmXQVG2XAzfBmMzYH9Bz0MeVC2HjGILNy6OQdL3SSpm5v7gPQvt7/N
hhOs7U4DNQQkRwC+XH4biKz4rV3ZzbnQs/40QXP9hzaNRTigfKcK8Vtb99GW5HCjT02UhmGLLF/1
jp0c558Jd7Jdqygpr2FxeDSiYruWYZAVXnFxDmJG5US4OKGeti+REUQL5YeWsciyyljokEztsk9l
7p764fH2hm7EowvT0oaiqFStzBA4VeiKh/B9My6RiubNbih/BQULPa08czKrul2bmwteZgyqI1mE
/MPlhzRo2huUNc25Dyf/qdTDPD964nR7cZve8h8j8isVBBHgEhE4yTo4gtP2Ky8gIlx7QtXZ2nJ9
lEpQ1sdoMOr70iYCJwotEz7DK4fcvrOaZornspvC26u5zubXEhrIQ9bREMjArv/+Q5Q1feZQO81a
ZE/oC2pVMnn8AZWwnwRjrWFgm4rX9+buYRgE/ghNODAEXdqzGm7XoPxvzj5p6h2dl2anlczfN3qu
Ii3b2kDwG65NmJXXS46FPeWOyyzanoMuPfRmj7HX1OHAyNzewa0VAVaE4AEIKmYkZKfjRoVf0LTn
3n+cXSh+4iXUV2J328rGYlA8WKFfwEkhvkvfaSClD5GfoT3b+gE8zrDwX+RdKIwgJQQjPChd5Ksw
HwqtzJnozpS0j35TJk2+/LbN/LdTW399tYPuAkM0eBmA9ATd20sn4GVFayMg1bko3rTmFa8C23u6
vV/XX+XShJTjrrpuXDRFdUazbxIkxJCFUX+9beM6zMEG5h1QqAXQFC5wuYwlh0wFc2GjFN0pdUGQ
/rUb7/3s2SoPOvhpdIWnrdtymbdf2pO2DazCaJuZsBegXqHfzxGtv47+SVdJNm7tHbIhqOKhpo5S
zPrvP8YEiv+ggl+dWyjZ1JmblOTeBjnD7d27toJ0CMR3qIeBCQaGLq34RZO5Wj1V52myd9P8LOw6
VhaTrj8RjPgWmtkWsiJkEZdGug7Bs3PxuB+7JWomL7RHzBqIPySfIgxbNoe+KRXrur6ELk1KcXuY
zcHjAi/9wtEiY3zxgNKDQ4yqsv3m/oFpFKVSlHsAR7hcGoBFxJ10E3ZGe1dhQioA04ASQ7uxGiAP
VkbTd5oKmbZ8bnEJUderzmZbRl5q4FVWoWigf1Z+qusIhyj9wZIUR+el0tvBgaWAv5LpPhhVWn3X
BoDIgpoAkgP04wDFvNww09cMFJTmNOmqY037/UxU8LzrzVrHkVbwJ3IvgD+lyw289pbR9k2QaJzt
qPaSVQuGu+u7lZ399uG5ZrNZsVgAL4G7BQNJeP5dLmZejBaEjl0KGMWveogD/QUND3D2p6E5h9pi
HoV2h2FnzZ9/tKgktMM5YydrIDtHNUBz7YeoZ4HeGbCtFZouT+q1RcAXSyygO5v98dx6otwtI9oE
LNCr4+1VX59m8MqtNFnoDwNpGUghI2cFoK90SNEKGQ6tj0IEJZGb129mjZGLaj5g0PmJma+3rW4s
EBu99iUCAFOv2AxH0Kv1eNloSWuJ2LTOJPtaZ6r60nVsx6MQQ+FIiXDPo/N3+T2nBpzB44Cqamen
+8CdQkTEbA72c/6dW29/vSA4J5ofK2bAxTPx0pbvsM5qRUbO4Gn8UXrfa+OJ1s7LbSMbpw1BA9cj
7kWMb8rEhpaZIbYHNDsHLQniEogfDOUicbltZWPbwOGLOxidS/iDHN/NknfLjII0EHb3YGJ5sPqH
wn4yKgGh1R+3Ta0Zw+Xti5cuutqQUTMw6WhJGYVZgd8/TzUU53wRV3l/QkE6tfo9VIGjsv3TuYqC
/rXbwR4G6devhFMli6DwHGnykgcEupbz0c6Xs9NqSQDyjNvLkndwrUijJIFJ7ZWQC//z0hmIPS0e
oRyFTVKJpOu1Dm2jqt7rjYZ8GVyhUYHdUAxwymvDuB2KLZgqANYH/5RlWqsiK228PItzX99pxte1
jTT8ub0u2f9gAvOvq2Lpysp41UzsU+LVJiX0nHsYyWmm7HPmVKrR7OvNc/DAAL8QHN1E03Jd54dM
iYx+AanBgZ5TwNZ84ClSz9zNYvzZgKWwgCzq7TVtbBvIO3GWUBUF3FG+wQiURnUH3G1nr0dZFuzx
BeZZ/rltQ46x675ZEAoMUEdaFQMlf/C4TwoWTPQMtfBobgHDad7c6RH8BeHEv1QsFOz731vENC/u
D6SaeLBJ1culMknV+rQEc77xk3GyPEIud/zku7Uedz0rTnnqzoepG/sD7XoVC5d8rNf14ioBixNK
FmAJkdarTyCmZXpRnu0AnBXF4B9b7nwb/DHm43SwljtlorO1w8AFuuseY7jXk26xiQ02gUhKefYX
iLRgyteK0nHY23rnhaVGi8gprWZXMT2FqpToFef9KnPAgvH2Bh4ZYQz1Oxkxq3GN+5NT1ueF+0hQ
SccOjlGKyIZETOz1Y3vQh7bbUbPlR6MFtXeYTUVwqqeJW2Ht1vMOCtTiuRnSMiEVa55LiKYpCkgb
hxcz+RBCQ1q74sCkWCsyB2I3llGeoW5Dd6Vms++lozFFLeKKq+l9K1YRSZCWAD8pTx+BOqz2jc6H
UvHXpv1TfALGsTm4X0C+mN5TM2qhE/Db0o633X0jZqxQegAdkcPgiEk3fWBBLm8x8Plb4w8Tv/MH
U7urPhdfb1vZcOsLK1IqanOvqdDjKc+0TrIeEuBQUfe+gAOrc8pQV1H7uNLd+O9G/mdN0hF2rMHL
2sIqz0PlTNFosgx8NY6+S0tr2WX9kMW3V7cRCIEPAeUHji6IXuTkQmSUrpw/5XluwNCI+/6ushXX
79ZnwrLA7rRypeCv/R/Svms3cqRp9okI0JvbommjlmtKo5FuiNFIIln03jz9idLut9Ndzb+J3YMB
BgIEIZllsrKyIiPOQ7uWJl2DHZQeiq6EYKpIrVtchKJ9LqXGQyGnMylrunIsLk0agCkIhkilGd/9
uU1UjeI2ybAeu+BhcqEiS6T5d1R90c/rw7cQgcCpj1oPbikqalacncmMKtGocfVuegGNpFAZO0LA
r7ktg7xyp0HQdiixRndTIbwDKbv2HLZonbG/snsyWEW4xSIk6EgHFU52qMbEi9IBHPTVq1EBk127
vVD7cxO95cnKillaoUiuUXO0UB5D28f50A7qUAG7qqPaECSEvXeO0WNQ+6Z7fWSXFiZOaLy/IJkH
tSb7/UlCkMdaawxQrTuk7b4BAY0S3pZrz/xLKxPtkt+Pt+gy5LndBkXrhklkNmJibAFYgEyBUZNh
TZLyuz3lNONluxpS0YB/sXsJENPnzkDARx2srMwPU/kQQ/gvD0UbtNu0eVREIubg2Cu8rAOO4K0O
WiKU94XlBILl1npIBmhYRoECYHVroBk6vm+Gn1K0ha7rvpzXbsNLo376oWzETka9K/H5PW3ygwLi
XDxSQw/dm5NsZW4vlxAuM+B6YpKWqPnxDfhiV00Qvgc2TO6fk6OCe/YspVvQka8dS5fuoCDPiCuB
awXDCR8G2qoDgrEU88OYFUQCT5MgvVcdJeJc2IwHRBuAIWqjZynxTVHA3T4BInUmfad5kfBxfUEv
pAvQSgGoFYckqsIXl8V8QAPYpAfA4NRel7vBXWpt2vkjzvZIELyoHbbZLIMnG7Jy40epxY+VUtuT
/jXE3vUvuYAtYNuefQkXtWa9KgUZgkkH3XDUyQXK6b5ze6/30l30YO77nXIsepL0pEm9sribE4Ke
i+vfcPGoxn8Dd6yWCjAg4KNGWdn5ObiRnbik+9nerW29b2DM+dY795WLkXHdCkLWWoiRbudKXn9o
d6orPVlescdZt08e4/1809+0W8N9AGOsJ2zAFLzB3tqE91/bzK8JWqG2/aZwchcMw56xEk4vTyp8
H+472Avs/qZzca4aa1qB/DQ/VElSe4kyY/+bRm1LaddtRI0qbhPpgZvn7doULOxCWGY1Ehl3BoO/
cilzSnWZ0vyQzAJpy03V2XVKmnZ3faaXzICxCUB61uuFIud5SMkEpAXiWOUHUUtT3HygFKEWtzWE
suK1cszSWOq4fUAKCxdWCAiem7IQy02rRPQaaxD0aQCIdv1BCW7AngYMTvWqJWsBhn08v7pY9sT4
cdGfwHdAzGY6ATYV5YcUmmxi5QnDpwHH6FuAxvVAQhN5CmbY8KBJ22GlzfuiT4HtoBPbfMUGDZBB
CyRsfqjn31a0aSQUrcPXtGqhIESq4rEbfxe9F3YrN4pVu1z0CKDNltACdi1T94zBcrLmoYh20t7C
OoJA9tyB83F6K6AHcn0lLUVziODgGZK93qE0fD69VC7mvJ9qbBWhpnaU5BSP76gZSU2x9q62tJLw
JMuoT5BaQcH93FSkTgOaJNX8EGug9rWiSNh0YMYhRjDMXmG11KW60YGCMK9Wtst3ysgvqRPTFldT
HLJqToFdzw+hrtlKoj5b+ls7eJJFvV5td1ILKUXVncGt6VuTg/vlMO5j+WWs09tArzdT+4Di/FZ+
0CvcMq9PwEUbLltyp9/GTb2hxooBrhFMvbWXDaeRtmGE1hTG3+WF04Pljriz4PiyVk6L74eyy0Fh
3WygnoCIC2d40NvKqnIMSnZEIWV3D97z4Ide2J81kWxUVkhrp65MSvLyCoUTO3HQWmKXduyFHvs5
cZBPucFKGsMWwcVHoXaEEjoDQmtcZGvrVreEZEAAzTddXNjFdD9nXpHmm4hU1CL1vEYNd7kD0B3I
JgHoVJT8+Bdy6LeMcgfGtgNNZ40YdXgTWGJIhKjaXp/py6B9aggl+/P1T2ulkdWkBZSvN2+CxHgJ
QeFVq6ZdiyuDqF4MIrPEoMmM1BZNb+eWIEs0oIoCcIbVRe+oLnV2n2bRyiG7sHDPrXDrp+n0Lmr1
Hmguw0IS2Npy+WlVlY0bnT0VM4k0SKF1EDQQXEgpNKTU1JXa3OLUoerN+NzRzfX9hSeZtaYOszCy
ETWsZxRqa+lWlJ+vT9pl0IKT6DdGvELdEUjh86GMK7PJA3EoDsOj0e4ru9TIHNnBzyRaiQOX96Zz
Q2xOT3wx5SqnBjD4h9ZCK7wjlJte97QnsV7Z9ot2vvc7q3DDo3M7U6KoFe1EjFmrYTe9SNS3ms6O
670J8tvrg7e44k9ssfk78SkK2sosQ9hqwQikuJMU2WHlrhZDLmMGhu7EDPuMEzO0qwU1MEcAugw7
1AnapYF5Ct3BCVt3lL3rPq2NH3ebM0OzzrJJKg56/GVGFIXJY4r6n6CvktusucUdzVOXZHmZyoBy
dQU6uPJbaow1keWRyEA497kXTNL9pIQr3UBrDrLPOhnNZoBGVqrDwXpWb9NA3UJ83dGGLWoUxFBW
0N7LPiLoGgarsfOUtY00hsBMazA2fgXxhya3RMsIFqOUxbbxMErDypJc9u6PQW768hlQj6nCoEra
Ow1IY1Z2swvUe/14fZksR0dQqv7PM2729B6pVQSyugOND90PTTCfptYd6NtU95t52FrI262k2+Ge
jraolTX63XpyfoqyHfHHODeH4ORNJdzBywPg6jmJyyYhgpagkl8DaklCffppSBMeK4C7NFyaWCCw
VKr4JdB16ugZzfdmK4DWUwB798qwsKPn4st0sC3iloQqgsrt1Sy0eiEYgLDL7uKbyhYMIjwnD50v
Z2R++C+2WJ82k5ECCIELdZqSNVY84XiIzE2s/lQKogSjrfvNYLfiq2wixyk3/8mmhTIeqlOsJfJ8
91gpTpFGQyxqvUnU3MD62Ve+DN1n5SgMz+H8OVYrJxTzgh9RMLsBUI3SIVrGuGO4lKQm6DME2bnM
HyLLum2lyb3u1dIuxfsX8Bys5nzBFzGIKUgLcxNr2di2CANDdhN1gz2ID1mQkqh9q9SVWjM7GU6c
YmQB0PPFzZaBq1Hb43aP1VHTaFoDgqdhayvth9Q8B/PKFl2zwW2SsovGIS+E8Qh9OBASJDa4su0+
+HF97LiA85cnoIkGEobhNHhx2lwokzSoo+kYtLPoR6icOCgv021VSpkr1LF8pwfTsJIYcVnL30bx
6AtCN/AGasz1kxheWW3XoXA6HqNa1RkXv5BBIzaqpsmbY7X+Ddof9QWY3dIbIiFodtdd5utQ3+YB
+oJlUFbhxsdt8kqYZyETMLIDLe/MeSsoBw1456Lf9WgtHWR67LStNfy7zOZvqyiCgkYLiQ1fRNe1
Op/pQKej2h1VIXW7yBG6t0HfD9HTdQfZ9/OrEyYgvQY+EOgzccMbJ0A9RVY0Hg0LJRczqL2gSHSC
Ry3RVgJ17Yq4NJu4oaNBDbBx0GxyZ5aRJdOQAxt2nEKlOVrNMMZEo7Xee1Y0zSnevE1oAk7hBPad
QC/C+T8MLJJsVtNCy7+ucRFGTedEynt5Ps5lDahi7JiZtR3b7DMVxldF6dckbS+2DLRf8AADOgPQ
4KDKxQ0v6g9V1ld9d4yQ60wapDHwAFz370L0O19Te7uYSmYLr9y4PmgoFPLlLUmZ67QRzO6ox4OX
lzLIHYG97MOdLK+M4uWugCnGA4wQjSZy4D3PN2WRDL3RKHWP16zO1YdbLNeNGoxeF3ykRknCriRd
FD91urCS83Dh2wTPsoxwiuOIDSme1c8NGxnUlZPBhEJ6Gdpj/G5G+zgCLAia0a99oG1WtVQWBhUs
CkB94qhAf4yunBtMcVGfizwWjzUQmdCOCqLyUR4prvH9yhm/bAkPWkC/AXfCu2ZGcV0nBRWPcvxS
yuiT39AQJQthDQC3MIRovoF2B4RDWOmKG8JQiscxmi3xmNTGXSm3LrKkA9pYK6MmLaWHcqTvRbby
yLvk3KlR+XwYpTDS4g4YhGPYxHYT7cTwA/t/Ut7/ZTQDDQzgVThv4R+AhNxZS5EodtUE36IPEbKe
Mv2hy5U9KSunwkUU+26XZPQkjGgAJ9O5N2UbNoOUNNKxjKJXeVLRwORkqnSnRv0BcIYu0t3rfvFF
Vax71MgZbhFVZJZHcI6FvRSKyqiqR+xGb4amG7oBN2Zq2bmcEgolltEE5XhX+pWYQBDr94r5y+lD
RQK4K4wqg7DJbE2dHMJ9HQiFps/msW06iPbc5UWyyWu8m2duIfpW/FWOr3R+zDeVsqVx4ur6m4DW
hpVRYFHl7KxCJQ3li2+yG1bH5/aiNeVKHqR6cEyFOmIIGeFmQC6JsZDWcHOXcRuIeeD+8LSMowqN
IOcOx+aUSqkuR34mqkQ5WMJ91eBYKu0geV4ZW/bVnFd4mkd+AaAFWuJ4jMCAq0lmTF3sK02q7cOw
+jkMsXSXTLnsabmQvVipDL4YEUJeTSrOu0rS75tkaPZJ3t4ouiCvJFwXo6xhgNESjAIReqJQUjt3
XSuV2CglfE9v3jf905APbmIo3orXF1sIVqCxwt61GLSE9zpBL48UfXsdOtmXcd877+OWfsX28FpA
Gbe0TZK6hmNRMj6skjVenl/f1hHWgc9CuwIP6S9lKYDOfB/7o5mQbn4yMj/qHlszBhrrqyhrV8Zj
8LSmC8RdbxikGq2VQNGg3RbvXfz6FWVI6wJIG/tJFbraBDY+LXdWxpVF77PVxNlg33CyU+EV3kAi
Nns/kVrJNnUsNy5I/1WS8tlYqa8sj+OJR9xaEeI0l3uxjf3OHQaXCrbudE5oS51jUGcN8rE2fNye
VDUBrdAdjAkjJYHyEUfWSnbB8zr8PUOgTQTwAM/w3y/jJ6OnBFbWhQPWBUq8u+QmfLTcfg9AQO+K
Tn07bIUn8ASsgSouYg2bMgVJG55tIIL8rfN+YjQuWkNPZPhFcRLbYIlyIiPFedyaxyZO3jJ5rSx2
Ec05g9yspWmE+lWINRLmIcmscE/l91r/qZf9yvpYCiXI0xjXEDY6mPvPF2MT12kia2Psx5KKxzgd
6iIpMkZ7MMU1WrY1U9y6N6JUBpkRTE2pPwkQwbACgtvG2gJZ3F64OqANAxW+i/xTz8JknOUA20v8
DAtpo0ftY5Mpt/G4T9Nyp/wa5GonpMJdYqwx9/Igyr8W54ltLodKA6VGx5MV+6phz6kdm07pgZmq
Dt4r4baSiZHswh6CvgTXmutRZWHBgAkbJL64i7I2WW4ew1qLdanHthCNYpdU09FSR4ukaGdQupau
jPHCTAKax2h8cVEDJpUzlhYtHs1izGQNsW4bt8WjABDtpjeVFa8W9h17lYeAqAEqP5xG56szH8wU
H4K5lO61zq9UN1ZQrnWzf8mbwuaNVQeBjkfOggYDLndLNfA656BC9JGRbwXrOUnvqCmtVJkusnpm
BD31CCMQEgBM/twZvPrVUVen1Afr9kwPcVs7gnSk0gZKl2QsW0cRVpJgvjL7l18nJrkwkiiRjHs6
iPeLLwDwo4L8zB3z9VP+kAxbJ7JF9G2z1lrG16L/NorCARoO0JPFN0FJ+YwUMcqoPyt29lXcZW+q
O2zmnW6XyS7rbXMFRrE8rn/scauxoVoF/DTs9d3eeinTx0gEM5KtVgBnb9YwYGvGuEnM60loqVKC
wTSyoGOK219o2sboGIKfWbthNHG1WJNKurxafK+cPx5y09hrNe1SCg/DYAB04KkSyZg4pTLYqTK6
SfAZDl6NWo02rJwOq3PJHeipniriOGHNSr+Lju56ydwKz1U4+bQ99FBU6yGhafaRbdG7rlljF2Bj
ySVK2DB/3GbR4eTUVdFKLGbg+PcnVcjdtOxn5ElV7l6PnEsZEi5sCJ4a05/HK+W5mTorp6KnOfXz
A2IEkY1NWuximTSRWwtkmG/WXoUW19CJQS6qZYAigBEf06nb85ZGBGK4BC0l08vHdc94IMpfO/HE
EHccVQF0G2UJhuIf01fpGzfmZ/YLdFCDm95LGfmdEmX/epALMo92fpRs6fn6Bywvn5MP4LemqI50
arF8iomER8jsKreDJ3qDUz21G2PnrJhj++BiwZyY4zcn8JlzP8Lc6EDl+U3+fFDvS1eJ7HFzsB4c
+qmtWFybSW5jllGrZeAcpn4d3PYqoPH+gFKDxDA00bF4onQN+Ll0zEN/kpGuQl0D71rna1WQ+gId
IJjRobwbASnKv9K3uvCuj+PyMP4xwm36SgnpFBYN9YNKhlD2rL9Hci3Z8TSuiV8tJUwMOmKwqiHA
/nyVMk9o3kCajfqtRtGUsZ+8YKccuuZZ0/ch/V3V2+kJmnsgmF/rlvw/Nscf05yXRiODzAECpr45
3gfpZ6PfKK3dQHy5Cskk3jSyU1e/9afuF+1stfkRqhEJfqcgu2+qR816UU2PAsh0feSXp/fPN3ER
L8uGCpzBGI6QCoGjVUnnZRDacsDR6Qvz4F63tjoEXNqDGnEWF0aBw6yJvPqbDiDtSWq9h1r/0LZ4
Ex/3emqX5X78iqi0G8ztKHk0gdgqUMWxLc84aB8VZdela3if5Z31ZyTY709iP4gIwcbCZkfMbuS9
bo/ZrifWc/ggrjFJsKBwGTT+scRzrGl499P0gg2CVktkmurYadR8jZ3+/wiFf8xwQb9QrcgsBzhk
Wc+y4SaHviaJQjLHfKH76PP6zPJazH9FfvDWsjo8MAY8+48QdUIbtj2OmMwVrTswNG+K/onJVk2y
V1nP6Y7Wz0Nj35QfZnMzdV4q7PBCL71e/47lFfbnO/izVbeSsRNVhJJc3xazrQE2v1Hn21SfsNvv
M/0OEIC2bIisOSNUOcaiYc8hIPU9JM2jEGw74ZeeEfW48lkLpS00i/wzPPy9gvZzqaQATfh9H70K
ppc32ymC8vo9LmtNWjyqXWVDwWNfl9vE+i3T16wnsXREwX9SqJt3Kvo5tuXk5ZWTavEulW/DrHDm
2rhRBpKaE8Qz155VlkPlyTdzh/mALuEkx7uGrz4Xb6mfPFa32WZ0hyf1JXpMfGHtHXDxFDixx53d
KVMJgrw59asgnL2pgUSnWkFmD009qxKoS7sd0R8qPhbOAegdnO/2NIPUhmRgc+QKIN8FCA6zcCf2
R8VySnHbRjMK50/K7OmtPZs9CbKnCWIxE1Ezu0Gyb7QkC1eW7mJaePpNXCwu0ZcqlG2F8YaYbjO/
qgI+i8ZOIcye0v5OUpOU/RveMLzri3Nxok8Nc1F5UORZrVrsmSi8KXJfARezEt8bFdj/74vYw+tk
gEZcpzQOEPe+bnvpvn1qmou65VApBp1huhQFCM6iqTo8ZKVEop+mvNaFthR3T2x9j/9JhNfL2qIt
/vl1IRFVjMm4tmWWTtNTC1zIVVUqNXhson4mT9t0kndZ1WznQrZFI1pBli1e0QA2B601CAogesfZ
CmN9KmUR3jS5i1PRFX4Zdrkp7fG2v51WsoTlpXlijAsF82y0ddUPMCZCMtceOqc3ypvSDcDCmnRb
Yf456WtayIu1hFMPuXgg6Hi8bhTETLnPyFTaWrutZbt+su4hTlGEMUElw+xstC0Ywg8QpF5fmUvR
6NQ6n9qPTWrIDaJfUJnFJkRNyLFGFefWgPT+uqnFo/rUFvuWk5UZlXmdFyBY8cPiRp/tTLyVxBoc
wrdmR4Tx0A+xHdb3hWeupSKLYfBkXrkwKI3GOCcTDEfGdlS+KpQwLHskYHnZxMaH8XTdz6VD8NRN
LsAlgqXVJW6+fpzf1WLuUoCs0L8Y9KgUhTOyYee6vWXvGDMcXurZI/D5sPYjOtbCdkKQ32lMIxjN
EHY5bLLWMX2lXq3Fsh3H53UAA/1jjluvoZKAF86Eexbay0s3vJWOhg3JMeQT0ChHFXrtbrYY0FBB
xBMhOE1RSz/3r67zLqsDEwYjwSLKEM9k1lBEuD6KSw8gEmO9+58Z7niQ4xxowBjnMk3vIwVd0Z5R
3aOZHRuUqExp9xOsOUDB6zkppogosm3oa2Whxch68g3cOTGWFroXKL5hgE74RrmRJCJ+FrldNi/1
h/JQOnpyl0pPZrlvhBxP72s1Rr4d9zu//TMI6BU7H+sw6mMh7SQcziIeWffhc58TzXzuEqCFNhVk
SJJtmxyT4WA+Fi9JubGEfZyiDXCidi/TTWaABU9+iKvXwTxSkCX9f80RxNTPPy9H5x+KL/i8TNyk
6Prp7qJ207Xvc+LlUFYwvTl4FJJDK/Y7EeI0dO6JWa2xni7u738m6YJecg5GtR9kHeWzjRU5GTRa
Hv01QY7Fcw/CLNAax4pk6urnnqay3FViKMe+dZNQvHjIk6vGH5lxyNs3WnekKyWnNl2tf10ZYhYt
+O19apjbBvOQgOh1mGI/SH500Vf2dAdQ/F5sSTh9CJR074/XDS4tedDbgKMHzxGMOu3c0bKdIqio
N4gbGkWL1r2YPTchOpToWt69FEZODXGOxenciopZ4a1xHEgZD7Zm/rjuytLCOLXA7d6grzSjbeBK
opW2DJ3ueTgk6f1A36vc0/o1ueFFc0BFg6QNFSvoC5yPXCbFqqCxmWqlyq7K3AmSlGTNBIIgjdog
QZUchdbedR/5Xu3vCMH64GEYrDZ4rTq3SiXBKKGbCatO+1vwwRirBc5DFpN+WznJh+Lacm9v/y0K
nDfLN0MlYzmLcwWzHWrzpL4P35Sj6M1v4ovwX9LbEw95BiQpzvJBH/A4RtPA1vsbxXDa8FG3VtKE
xWwTOoWoFDOwCS595yMJ5IvaTworVyediBuIMDqxHBfP6P4+yHpeP9ZTMpGsqqwDaGraBzXR6O76
bLIlwm/2009gm/MkI7MaUxGyjlLfkBy1bknU7fp8Irl5I6gryfXS9gOC8Rv2go42viLZiS1YkCqU
g0KzMvdZWWsEpS/Bue7QYoHGwG0BSxPdzuiNOvfIaPoCBznuJsbk9+F+qH5g3ynzV/WZA7IJ2rYu
IfHHrHn0PRCdwdoGpQseqPfrn7Hk7OlXcJukmKROaBrc98JQ1Dd6UQKVKkJY5LqVxYQaOFRAtRht
ILrkz52dO70PGorkPY1cMHBD8EV2wSEoFA9opMK5bVfmrXjo249xtbr3vc/5pXNqm1s67TwORm0h
DdTHe6hv7INW2HdFtsvGZ1nc9yJ7laT22LzK5e+4T+1J8pL+MAl4Z971zfukOT3datKuKTysfycM
fgkl3SUS3apxBoENYUfHxI37zX8aM1wGgN4F5psfM11HY1Q7IVseMvAHvRfi7TxrW4GooLWcf0TJ
LkY9tC49Y+VwYHNxOV5o0lbRoioBWXc+V+1sQU4dOZLfRCogNqkFMgslqjaTAHno6z4urj7QLv7P
FDviT3a1ng5z2g8znmvQQeBGbTlv0V/ydN0IW8LX/OGuAb0ZALPZiri2ltI22Uf1ZOthQqIw8IPw
VzCYrhGuwaAWsyJQif/jGfP8xLO+CgBcyjB5phTuQigBaDm1DQXX1S52QqVwIqAj9fkwNkSkk3Pd
46UZBJURwykBDw1SoXPj6KbL+wFsfL4KmjJXLrTcE5JIcBKq5/8hLjN6VxEZEUg5ed5iARJfaKW3
WKkqIy3e3+PeAVeVK/a6G+YrGdiiX2CAZDwbkEThQyYqrJU+0SjxlSCC4lYEiG08NLHT5fPa5XHN
FBcX1XwCoCXLEr9qU32T4DrsJkkYe2JmrhVzFgMUox/92y2du8qIXSIEMtVTXyzrVHFbs25TElqN
0Xl13M/VbTBLQzbtBQ21LFscFEjODfEQgEVoljQ3wVNh7Ja6HCtbhQaJtMtmI+xuWkseZUeOKX4O
lVyp7G4whOzRCIu4/pLEqEIdUZfHzRRotCBaXuvTjTnIoLkO9bGptrVYQnOm78WmJSDIKEwb2whN
W2uHw0IUYOIcDLqEqgDIw8+XqzVlaVzJSoKMqXLfZ1I5n40dk9/oVicUPADXN8fSwYusEFcygM8B
1+YFLqo5QVOi2aZ+bX5Ier03cCYFahABUSH6QvHZlCBrElB6TudDN+W3Q+yqyVM+BN6gfI6CH2gf
UN34uP5VCymyglIM2uqAdAXjGRd0c2tI27EMM1+NaiILIsnF3NNT8J6VHggVSDm8Xje4FKFg8btf
gr278qLMSBzLZhLizG+9ViI5xE9t8qn8mp87H3rl/8EYeG+Z2h+YLQHoOp9i2mVGARonUPHsej/b
dBXpf6R7O7un+2oFDLSwc4Hh+GOKrbaTyFtEsCX3zK8Ux3NkGp9RGf3SpGwt9C0upFNL7EtOLGlD
EECADJam/ZBs0TSNl4hgeoY4BYi/toVwm7uQeVfRlYkW4x+m+IKuZvQ20/J5ZXSXFg+ioQUmXsby
yp/YmQkNvTKrMn+sb0fZTUY7FUfXAunUs/yzPlaVmz+GOdNlz8SJpPExl0k0brTieP1DFpJ0Bp/5
5zu4c6c2qplWQpH5WdYSEJtIFRQzGbQkXKOEWgoZp5a49aSXuT6gqzfzcy9+LNYe4b+7sLiU4cwR
bg0ZYTxNeYABjSfbKBxab2jyREEtdZN/Vu9FRPrPGZAEW3yZtvmzeTdg4tdy5qWXU9ZxgM5C0Ocx
NcPz5dWmagTFmhbLK3iod7p5V3b26IgNsTpSv9a9LQ2/2x+Qasxr0igQKXuoeiJtjBqXzXwVs764
rQDog0wkY9SxuLnN8rlP5Qpf0+1HiKrPwWsv3GQmHqKmctsKN8AERNqrqt+PXetlfQPy1nivRf+S
rIndrhWsMBB2A0QJ4kIuTrZzMgqS0mf+D0n9BRUkYpoQ0OndVAM9rCP320DyVeE1UX8NytpBtTgj
UHxHVgURFdaMeT4jYxVUtWmOWN9HtHy6O3U3v1ebeJPtjMfefQYVnC2+W44IBrTmpluJa0tL/o/x
i4KnGPV1Xqpz5oMdGEiF5iYTV6H1bBL5dc/uomDjBYYZQmDnDmrp1ID+WsSSm/d6aaeq1+CxA/qm
tvajfrYgJG249Zqq1XdF5JpVrjykoUkRpMPMM6d3Bjd3YjDoee29agcTGUnnJA/CXnFfd+29dhif
Nvmxvxvvoq32VTh4AT7G79fD2Hc949oHcVfzCM39jVnggzQi75tfpfce2Y1NP24rdBz0TudqvrWF
QNpntX0sbix8Y30jHH83juGGG+vZdIAV2LXb8DYlr8jnNhL+bibGpnuiJLWvfyxPBPi9I07njFuU
bVG1odzjY0GAiT6z7DHW7dRvbcGRX1zpqLndNrgTX7pda2+vm748doBkRvLPkNl49ORr3HJTGVRV
p9pPBYh6gGjSijw8GXcIT6iyBSj6XrfHPDmfFrQ8YXUCUczAYvzzSqkkeV/VZeubz3C03/0GRLP+
kTlr9deFehejE2VaNiB6hXg7F2S0QTUzdMjBULyLADDojpZ8GAaVGGPpCMmu6tAmvIINZ1uLd84A
MRerVoKKWuROtMbqw6ooitZXqXYjUXTsWtFH3SteL5df18fxMpJAw02E6JQEa+jq4pZ3MGZqbAJa
5YeNeACtBG5SazKSl5nAuQluUZp0yEt9qlrfGEYvbUq88W2ryolNCRiZlTNhxR2+HyifEr3TYtga
W/UYpomnBGso6DUT3IIQS50WUsfcmSAgGGqEhi/X5+RyL2HycVUHWy7+v5BjiZqgqHotxZyUE1RL
0JzVRKYzx4WjpYVLq+HLEuuVft81m9yRDryNKgZB1vpZQG1Fr3aTGZI8e0A8IV0PrI26ve7k0jCC
LAFEBkzUGgQ858cLVaiRqzmGUZsn3Z0MCkYoXfx53chCrZEN5R8r3HEyhLWaVhKWd0WaZ9CCOcnh
JejIvLe12BlXGsKXx/CPMfb7kztA3ObFrFl560/2NJH4l/XWTqCt+3Hdp8vk69wlbjtlVg32/ABW
Ri96in6sncBLu/XPiIFD49wJacAshC1ij9aorjD7mtUjwfPRqdGpK8fVUpg7NcXtpCEpATibWQxv
fpcg4QE77bPwb2lRcSay8TKAe4QcCsIcF0wltYqaOIaVeRScrNzEkuLVCn1vO5Ncn5llf/5YYkv+
ZP4tK6JjIbetX+RWTgIZUsVSfgPc0Q+hKlYywMVVgCZzJL+AfqP799yW1rZjQrUJa60KnTwCGk96
n5GUXfdoef8gswYnOhDZFzoAAzD0pTTDTFTfhg1A2XLtCla+K00wbEeubIR34LK2i1D5CaJldwzH
1+tfsOgnS6/RbA0KG16FMQ4zkHTkYuunyWthwc30EEZr8OI1I9zG1TtoqWeRBC8twYuG6CYVhodM
iFdi7MJVEgJNyKfBQ8DYZSUuGgWhJXSGGmCBZJ8BKkuiCUbQ1AbjY1ZDVDXJSDp/ygO4mhVIiY0u
7TO3K/AeUdB7LSlsGVfQKn4q52h7fZQXEsfzL+NGAGiVKu5qA0cOLpGOUDvBsQbQ/SuY3ezO2A4S
UMGO8Wzcab2nf5i+GTREU/21e81l8MFn4E0dd1wZPPh8Q0PXqrkZjD2a+xLLjuSHUZZu0mw/ZUTT
Vx/d2JF2nmWxSjVu0wBFswdNzmdBELSpUcuOoZHnmEzZrk5+FZarvYXVL9xxCZCeQvYJNqGVvXt5
9AGGBE4dUL4g77J4kmGzHEESYqCFMTLeNP2mTt6vz+ZCzgoDjJ9AxXMe2pSZ5yeBqO7UuUhV2vtt
M/Q6scpElG77BC/9h6wzrXiDn613STA7xVEzc4b8fFIZW1kATsu5/i2XWwsN9HjrY3cCdIfyL+Bi
MoeJGUSjjyK1FDtg4RC3dNLF0oF23xrfxGUAhjEZeiXsUsBYZ8797oRMCsFlOfpCmu7UbGrsUkLM
GOmIu2O+ljovuqZADQgcJgreMvndPM5FZzbl6APmIu7BBK/fjSC83cmGSFcyi0VTQK+ZiBoQOeIB
/EGsi0mu9nBsAnUVelPTrawVCiip0Wx4fcIWx5DJvuCywy4f7FNO144Z91UUyKNPi7ghobyNEvCO
TtPodto0u9eNLcBI/x9p17UkuY1sf2gZQQO6V7oyzfZmeuaF0TPTA3oH+q+/h6171VVo3kJIu1pJ
oZiISgJIJIDMk+esvFLIUgIKsnZDcHOIyvuI23Q9P8qTZN/Z1GCDU+kUzFYgFLIXl5pznd1hH+du
RmkbmEVntsekMfOfdT/gzWdWUT45VVd3z1lSyNHz5Q/8Ohv4PpTl8dZcZXd4KLqm0HyZJnyfMeud
M0gqBNv0sfFjzVzcWpJEaNMNe8iJExlubK3EONyxbi7UlBpNmh8btHZdoR9/PhqwcugqljzJZGwE
2L2voWhlvgQ7DtA4aKjm3kuX5+qrk57/FnedQ6pIjQxKMFf32s/sYHy7/PMbRYrz3+eiGshdKETm
8Psq1AV+ZFfx48FmDtrB6uciX/8tsPf1MDq3x62FXqRaD8baGQhOiJZc5WynfEuNH1O7m4AatcjD
JPlK58iHOo1dlOuccbpv498NEXXzb/QAnH8JF9eW2tBpPWnos6W+1l8Zb0Z9rSIx17ylQVO6cqmD
ANbub98EM7De9c9PyHO7XCywVSItqOLMj739Wjdem+3ZEhRRgKr1N/or3102t+X76GFckazKmorg
HjbaAIGagpXLY5KpqMNXyQyUdXRrJ03kDGolIiPe9CcNOxv3sJXtmye7SFi3kv1Xy2OvqZ6RvGdg
2X+KDt8XZd8PFvjHEyu4PMKt3WaAUQak5wBT4DlyHltnW2GJNsoLHggGC1I5rYPZ7EQpq/VX+FU7
tcLNY5PbcTSNw/JotZXbKtGuqnf9Nbr/nejKslPBpXZrl0DNB+SceMTjpOd2Zd7lZQoxtOXRtmhx
I+PF4OSd2RwUiWk7RqrHIU2rw7+YxxOb3M4clHYcEa5hUx5SwIXqaVc0lbX/N1ZQjEdqDJjWL91q
uHV3ZpegDqyS7hoq468jUEsCI1tOv9IM2qt4oYGr77lLTBmE53sZxWa1m+g1VcxAjbSH3LRKb050
Ipi4rRCNaA/kFd5yOjptz60hkSlVUV3IjwukSZ3R6rtfmObyRi/7xr88exuXUFCbIae4EhuCS9Hi
HIMOZCEsspZHACC1wzSVEAvJWOVCCWJ2y0ymL0OHCqQ5QpGmaSHPbI62Ibg3bc4uquga7jH4F39v
WltUFHNEFmNBBvWYZpC4T7R+9jLkUNx4sX5fHvPm/raAxwVKS4c1bjGXTC0mMwLBmjlMLFgKRXas
tpbcf24FHQUm8Aorwykvt6oXktroYyw/VuZ4X2ZZ4/R2//Df2eBjiN1LZpLD97NCUpxk6Kg72KKq
5kbRHGg23HJ0RETkunmmXTMzS0srJlhBLv+Ivlt2ZVqzfYimuXvoZaToMotBNYuC5D8nLZCmdDYc
JaKz3wDy7euJZAcjGyEa0cyL10tG8kRrkrtxPieCnq6trQM2GFQ30JgIRWLuLERRvSntQpWBBI0i
L8Px9Dh0oH7q0zx7vDz526YggghoEyhPeQZdKVVLyjJbfmRSP7tqHg/PFbOIo8/AhFw2teWxqF+C
pnCVV4YQx3lAmHQ9SXKmwZfknt4sabr4RO3kf+NNJ1a4UNC1BWRGELFBRt2TIO7r6mDkPRHcHzan
DULRYP/F4xo5o/OxWGo+DZlBlUdwXICLcwCKsF7U9AbJKUOwBTfabuC5n7Z4qu2aAI6TSpb8WCC3
gFqQ1ZZDqED2YtxTbZH7cJgTDXLjbBlaT7ObYt5riS0zB+L0DMX7XO+RLMuJ4ciJzqjTtTqaoCuS
omXh8gpvz4oJElbZRP6Of6VCbaGXOiWS0SqX1UelM/XXWR7ZfdRXtqD4sk4wf/GAKikgfXi/ACvN
bRGA48y6szMFOEf1eVr0n22jPsT6I1XQCoLb84oy6QRXqq3hgXZqPWMgCAdJqvNFb2OyNBODzbGt
YxDNQ/SqluI4AIyCCkxt3XRACw6lNaw9iC21c1MzrgODUtXKY5yC1/6qM7wp8qFC246CO8HWpjw1
tP75yRM8iqJMTa1qdeTyrogTN6eFIAW1cTDieAKEA5kvEMvyNMcjWR/dq1dQRo9lx3YpeD4cfSwA
cXm+7IBb92zUalcRd+wFE95xPpx5aGN7GjAcGaznrkoHz+hiEiRTO91YpJXcLqnGsGsJavy6dW30
1vytkLRaMKsbPSBInKAagLsqfEXhU8l1ji5qCPYqAEwYDq3y64mgS199aS3IIaiK2xxJB6ofqnpj
HV8Vs3HD8t7v8+G2qKqDVNJJsDU39svZB1nnE1O3lS2N6rpfYtcgSaDm1VWEWejn0ckg/tnMIRHB
gTd8CzZBDWciHOCNxe0Xa6ohMZYw2KSFR9I7uRR1jW+P6tMCt00mPLnsroUF0sZRkKO2Z0+P/Zg8
t0OLZEZyX09R2Nij4B2ylUo6GxnnZgsSvHXedsrjXP42sm/SDeQenGqZn1KZ7Ko0QZLIq+fEtbXG
R2/tTVY5iS2gYt2ol2ByoWCtAv0MtBZPl14uJe7UEmIE8FkaECu1NLqZqbvlqAC2WRZIQ0bH1OiC
SJkMp0y1UJtEksOr23Bh+OwbOLcyGU4Ue8Y52I5Z/yZLMl5+5TD036YBN6UFtN/hmA2qtxSlSEJ7
M6ycDJ87go3RKpVkHb6JvgTJ+oXbq0vMn0suSitvB5VPS/wB3LRNSgFeRox8zCEoD8X3G6Sx05fm
abwlP0UMKhunDKYU/FgoRGm4LHG7po2SJB7SVnk0upBojxILyCzIxG2cLmcmuG0zDGqez2OD6GT8
wojAN6gWb3S0cJwdLgfk7UX6HAy3Ubpi1EfDwEYpFhdYob1uFU5lVLf5JLiQbd3vz8bEXQhw55wh
wYRQ0CNT22SHtggMRlyNvKuoWErx6CmKK6XaHSRpg8na1QMWL/FaMgfzYHwjhfauJ/Lvy8PfjE8n
a7lOz8npquBtphQ6JtpSvseJJ0e1Q6Bln/xg0m2p3Grx42V7Ww9hVKCRYjXA0IzuQ85g2adJihwF
7g2D08JXNfAlvBm/C9WxgFmqH5gIELsdhU4srr52MsSiWuR5WuedxZFfN9BOWuxdDWnUme6I9FZl
4diru7qSK4cNL3onCMWbZ8yJeS4A9UUzQ+K0X8GXNqRXLSV1GG1SXzCvm5sSIhjIZoBIE9yS56M0
qwnUeSXMGJarPh8Idv8Csq5QdZCtAc2GK3rGbG7RE4OcO0OWKEHNDBuHQElkzlunt1RfUr4Xdex1
y+vl4YlGx3kN7bs6WWysYV3VP1ifl66VKopT5HnmXra0uSFOhsV5y2jO5jhPsLTonV/o95nlt9qe
GaE9u3W9uEhGCSxuRqATi5yD2MVYpKMJi+ZQ7qxoPw+vrED73BBcHtn6O19OwhM73HFEWlXJ9Y8F
awsnfhzTndwRhxLqZEnjKUUvuNAJ1ozPGKLFPs06HeOajAODOgOJSmeRBVd3fncDD4jWyRNFJG69
tKUhalpEkHnqX9Gf6iotEE2mUl+pyHGtMjBqwjxiV06ZPFjsIZ6j1vtH8/rlC/j1o03SoY27CvGa
hzJhlumxkxmoxZjFFaTRvUXaXTbITez/GgQGE7kXsHLyYGsidwDKRRgyyZGbj9y42EeWSCSF88oP
IyCbApwUlN7Ak3Mn8LSUpTUNaRVO+m9tuooqCtYvh+qCsfBXl7/srANB8zRSyzwgSR5oDF4XSIPZ
NPcs9dV2c6VyFd1RXFvdqT+H6rGLE4Fr8q+fD6uwBzA3QPPoDeH2gjyTukU1pwrpiyQd0xBMv+mT
bAQF2gO03axMTvM7SoKm2TWzOxGPCZmsVr882Y3/+wWAmSLVtCb7uEuUvJA60iQTcpbH28axnfVv
LbCd18oJVMBfjvVb8tp8u+w5XAj4y6gJjBQg7EgP8Iev1k/aqJhQo8txC+7y2wRsbXlduUWyU7Xr
mooa+Lbs4WoFZWx08MGZOCcqRqYPEtXq0Jq656p9JlVyXeavJZITpgTlItbdXx7g1tbAWQvJPeS3
UargZlWp9bqyq7gJ1dYabkZ17g/5aB7zdlb2ly19aGjwC4gKxaqQizQP4KnnB64C6SmjNZMmXNeN
7rsD3dN9exghw06ZE+0ACztYR3rVHbI93vL7Nr6meSh7oKULY1FnPn+t+ljZ06/hZlppl6y08rQJ
tep7JaVuZL2m0XUamTtmSEHd6Eeoy0Dg8PnyLGxupFO73LWDEWuJwPrRhNM0BaTwhsJywfATTc9Y
YyVzrUbybPpK80B5GNBeXN220JHrRdtpYzehvws1+w95N4VX/RiMNCrrEZ+R2aOXmtdpOznK1Dua
Tl1SCZLfHzUFbukVQBKAcoGAtgYZkPOlt6nZEcmom/DKXHfuC/iePQB2g2qv479//FScFVxL/Tj4
66/MfQds1EXblx851NVd2VPcyZ+h3Sw7mqDKs3Uiasj7QuEOKKP1vD//umwegPWZMBekXxwoykLn
Jvm+6NMdM5eDnErouLgG2OkwZrM/6/m+a0zBBG2shoaU4Epwji6tL4WmjORlYY0FC/sRGkPQtnTa
+RArtyme/Jf9byPAYJ8jvqDZAhgYvp87IbG8jOipCkfrpgP5hpZfM7lzy+XYTuBGPFy2tnEmwhrq
uzindOQJuU2WmqNaQzePhSx31N2CnIFTiOQ0vu5k+DDo/C3ocppwMXP9iJPnis6qOGO4RIc5/aHm
g5ftLbQX572Xq6aDi9pQ1zeRiI2au/VCCQJGAWkFflZHclznzsNEykpb78Y4RPE185dBLUMJfc2+
ObTZdVmolcvQhuz2GoN4z5IILnFf/AUCA6vyurKCANfM9fmQ4zwylmpa4nDOIeY1onzpZqSIfBui
Xkc6Qkk4m/tCcG1bI9PZJkZH8SoovZaa0TP20ep0Ms8pcn9WXmpxWKmy20TK94mBdvayw3xxz9UG
ugVWUByclD9vI8L6STVhI479UvfRCGTaQRSQ/AcVJXQ35vDM1PrnJ8PRMstarNqIQ7jKY6I1jjHf
6cOD1JA7pXy4PCyRLW69KrUvek0ncVgODq0f1Vf6OxqgVCuYva2tsGrLoONu7fSELOD5mIZeni29
VOAX6be2N6DwfGM2u/yKZl5+VXTLfqrfL4+MBxetG+HMJHeeoV9M0gp99Yp6egBK7CrHcZVMumfM
nWtRyHMnHXQCp3t5og4I/hfyXmTZ7vJXbM7vybi582VgXWvqEsZdmV7FgmxfXJsSOv0uW1l/5csG
WNN3IDJBdxVfiRhYutSzCo9hMVqfkf5KzPslW0SLqArMcIOZs64sUfeGY7IdcEu7ZKkcW5N2SnKf
eNdo5ymrh3ZxhJ31X4L1upInw+PiaKUWo2RHsBur77G1+MtE3DEBtrwTRK+vB+6HJRNqp0BroW7M
jdBe0CJSLkkSZhahflITwKeVCbn1pXpUUiVxi6z8jgrTr6pD3z1YQWp3jssnDUB7wdm/NWZgO1DN
IDidUPs93zBZG0/l3GDMmVof9cS3rAHN7osjCexsxU6IgKGXBCUsXLu4ue3tJjFYZcWhntVs11fq
N3MkjSBAbwXPUyNcREuLSkm1Wcdg2uzdGN3qV00ylypoLk/Aolj3qXt5Q2zOHnit1iI1BDr5G33P
Mi2ZVIzKlu+y+btt1qCHdDv18bKZr09e+Iuq4nYGrhbckmTusLV0algpOAjCaoBW1k7pDDdNQbeE
3knAg8BC7kp34GkQbMSt6VQBmLaBm8aznvdSSpKy1NsJXirv4ylIKtf82UYusp5jJdIu2PKPU1uc
f4x9HAF/DFuoELtjgb9rQfASWeCcg0aTOk8zLIBJElTMrZP3/yxv+3ESADRvagQwerSXc2AQC5c9
NWdLEqJh1xNVHbZi7+mPr0Hz5LTOhzkFtAcuIDetOxk/dLANluyHwNHW7c5H+FMr3PlpKXpcGsM6
BFS6viX+sP9lBblvOPvLhkSjWRfrZDSy2uqSLGExYvoMevhdIzeOpYkqedtL/rkgXJjNIzsvZzIn
4ZLpTtLfF+S/XHHOayNiVFZaYbrQrOaW8T1TcsEeFA2B81qt7QAQnTGEHpTlM9Qhu0SAOtmKYSqu
8jgCcKbjWn2+FJKixMALYykayFg1YBwtU8u32Y+m9i+v+WY4WbNn8sqlBQDeuaFBHxjEoUtscYsc
9DR5sbVbpj3gbMLrfu2vmQVOtnnMqicW1y868bJFJY1eU1iM7yRkVUju1I/51ezppqO4YPQdKsF5
sOnWJwa5uRxl9OEaSFmFivlMs8JvoKFoiIzw1BkfcQY5BCD/0G++ItzOh5W1JWsbJiehem8Azncl
5w55pr6x6/3sqvih35Mgd8an9M08ptQ5NGlgCHyGx2/99QkqgcTAms9AM9b5J7BGKiaVGUmYz8F4
v/wqPKO5sqPjUt/rOQln7YUhi3Ur/aJx7Zj/UMjui3VuAlic03EGJC6U2ZsGqHnSya7cXFvjezH/
m4MJaXO8NdE8aQPnfj5SO65ivYzIusUN21lFXjwQu4jq8VvbHLcv5FhlKIwD+nBuRY9WNisI0YbA
sextOz3O6IC+vP229jmAvOhsA7RszdKfmwBIqQe2x0JoBy0kqQL6aswv0yRIp64ezh8gOhiwAL4E
vQTAnudWRktL1I5GsIKO+9LB9TLoSO92QLWD82GZB1eLRbQdm6++U6Pc0DIN25wYMFrMP1C3GSPZ
aXf6N0N5N+gcGH18iIaXy7O5NU6o2oJ/F8VT8qVFsAM1nBGldhLi1iUhmUv9JbTumiL4V4MD2yfS
07j4rXnq8xnN9MiqKhanoTlNeArtUMk058QxkI+X4vt40pw0gQiZKD/Kgw8+NpmBux8yZR/qLly4
rhhrDCi1JqGGUychDLrBBdjPdbDbUbehN/M3SbkFi89Rje4h7av+hKZQE7TvqfFkarrAefkG27++
5qN+BZZXg/Ctv5Jl5wwtbkk4+9MjeSnvrZ9L0D/Q+/HBOKCKtsfEgJxguG8hJ/ATBYrLy62u1yve
r4GDR9npL/vcUZJYgABIGuznlRNd657+a7oDntoZ7zuAGX8ou+XK9iW/GJ0huqEuyK0O+d54vvwV
m0538hHc8aIy0EzLDfxcHZ8bA91TmuW0i9sWe9UMYtQQcnBxXja5dWivHE0ITWDSwyPg3PtqmmZg
x0/TMF+0owGpd7O/Hkqvie2A3hU/LxtbXerrJH8a465TdjLaMc1gbD4m+/SxV7G1RGFw8y1lAOMM
sNs6lfw1JFH6XqogABkOK2KzAB2T0f2hEeSviXass+ZuvZZqdnZNo+8JoMWXh7i9rVBABAgWVWj8
43xCq5q2EYMIWzi7iI/ZfZV65WP6unTOuBvvWhokt7Jrf68epe/S99H2BObXN8iXKQbVEJCr4N5C
UvrcvKn2ykLRmhca99MhybzoJcuc5jW6i5ymfP0tsLa5a7B31+IC2I107kUUszqTJvAehG037eXx
fry2fiW9o1aWI43PXevq3rOoB35zk8BRoYqBuiV4D7gRIu1cl6AoDvs3c98/Zy6QWYmLzgjBVG7u
jBM73NjQzlXWQzqmoa6/2AuqdZZX2iEhb9JhaCdB/Nk84tY3+P+Nap3pk6usocJpkxLWOu8P0lJP
kdeHyw0KlsIU6uoBXzzEXIG18I7VS84tFUtnR5mE+asgcjDFQYPGCbeJ94nlG4fhZdJ2eeZUL8y8
VlEmjUQJ8K1rCuDhf5vnjp0SwnxRnWGgwfRTAwkcFcSYbff4/H0ukGemHS16gt9Xr8ns2Kt+SXlt
mk948aBN1GkE5v6fhfu0x8XsdLLQsw9YRFgy7T1NzV1ZF4fOuosqA3BttOrcUA1cY6LHlmAV+ZLe
oEyyahQwqwVZeDT8yxt7+zj8XCWe1asqkzRiDWZxCGY/eusCgh6iA3uRXm3P2tFjnDu57My/ou/m
D6I48vUcgFVQbXaXv0M0Sm5XqMNQLwPDZ1A0n8rSj2G4bRtRTmS9PX7ZELg2o+SkIHvJT6WUxgiZ
69ZbPHr8bu5nV7/qviVudNXeJ4+NnwoGtRlYTuxxgUUmlWyBNDMNs2pXkPtlJYNjD9p4rc+3FRr5
L0/h9nl4Yo6bQ11qB9TXYA5YficdQHpHdkvtNaGZuXp91wqB5usT4NJ8rn9+Esrq3gainGI+R7fw
53tcJI4s/A2uAmfy2eEfwun/ujieDG9d3RNrlWYMOCM+rNWh6hIoQA1/dPfP5VncjFonVlZHPbGi
9SadrXZKw2Jv3c0euRJiUkUW1j8/sQCul7KMNVjo36Yr3MWvp6vCr/0U4KMsgByOB+7pB+geXx7X
h+zFpcXiwjEw7ngWx/AOslMG0AYQsBszD1A14BKyo+2zGk3fsxd736SdvNe+x26zq/byFVIRe91D
y7Q7B/8QH/tlSbkQvoyNUeYWljQiBezoQAqivCgCCmxte9xZgIr4uCfxBW5Wx0A+xRKk5cGmEUc1
MgyCjb45uUBV2SpKCKsQDjcQpHhQn0hsPO2CAdrYO3Icj81u+J3v8nB6pFdlaCOTw9x2z8J61/2p
XtmueAILpt8feq++ob/qnTC1s+53fsVPP4o7sLRITWg+4aOk2zZQ/dpjLrp+fdA+u7VLgsv+tVk9
PbHG89vMalKzHC9pHCTETcBU3ji/SqdwSzAyoP9PcGfTtmLPqTkuti4qypdGgcH1oEYd99PrbyWI
4dDx7fim3co+RKW+tX5x1HfKPrqtcWyl17juqA76Enfds+VMe2lXALZzeRo+mHUuTDpfSEKrcK9F
Mr7Lk6+lW+kAkP9B613wcrTQE39KoLUwv2j78g2PvqNxBXyMeR/7EEV8N2qH4Rn6RH9prnwnh6kT
3cQCR+V7gz523Om0cSGbLYUuVRlWSQNa6aVZ/2+63xdHcY/vQk55gQPyLEQWrfOGpDAmH20ncbRd
8ApJSyf130Rvwa3rw+mwuKit6xQwjHX/5eS9z++0+k8hSlV+hbshcXdqg4vbvSSnBAxOcHBEzfhW
cgYHlPjBHFBvAh8/sje7lz+XvWnzjXlqkwvaECaWdJvBJrXmoO5rNykBNYvyXUfnfR0tR6ln+2Ts
7qesv7Xs+GYAIX+dg7hsmXea0vhUsZ6X/lYSVTOEs8FFvGnuU5vN+DL7MQMAbva1fQ/Nu9ypXMkd
fMmbX8tjLdj1m3fw0/ngQlo/jk08LlhneZc8LHtAMu6JVwSN1wnuiluPixNDfDUdtCWRIfcY3ujr
4XJFHHuX+qMT319e4E2/BecT6ukrIyNfDmYZk2epoFmYJa3XKhDgq9xU1H30cfp8iUmfVj5m9eTG
QaAypFdSnIVKe0jSP8oU701rb+PVNM3D3ZTUTmzY0P2q3bTs3UEb97HiFtHsdoC45UvxNEqmU/bd
TouqADSVKPKRfdZIPk1bvzO125WFNWryRzsDQQ0TEWisG4v7fCDv0MiOfDoqTnweoFZGoHqLLg4J
ejDqDt0E0DZV6XM5ClZjy72gxoacDrKDwNbzJYKim6ANk5mAwnXNvrLyW9YGSebb8k7NnkERxwYK
FgJR/mHDCXB1MKH+aVjQgfpyP0EDDV54LAkpwG/tALpoA7fnSqTBJjDD56tmSjLWFx0Sn90RPXze
rMRuJ+eCLbplBRDGlXUPVCeATJ7fbrGQkJ8kSLwx+I/fy+/CUu2GOwAh+Wlh/YITb24ku+oIQyE1
X8qrsdKPhTUFbTu/LL0cXN6eaxDjPM/CvoR2A0qdQCeun3JiKmqXZplVVIXV3M+GxLNmRfPzCQQb
qT8ZLN8NsSVAFK0R/atJXVPBagJkosklvZJxSPF4xfyNkw9Zc6fNRijQGk5ul3vgHdzLA9xcLSis
/J817halmGwylQpYBDJ6nfGWRT8j0Y1INCDuVQosp8V6SU3CzlymXQQGE08qQKWrF9N7r8doVSVE
lOTftIn21LXXAX39OueEStwyScpR6lOgPRBfB725axao0gveVBuHBOpin2Y4T2Q1qVVaoXbatOpD
OYJrgUau1En7aVH8ppaSFdsjTSI55M0NQFbSAvWDTYBbtFyFnK7OdIAh0vHXpC87W429McsrN0Mb
y2UH2dwByHADrYToC32J8x0AIhp1bDoMMVEOjasBLau5YO1vgqje/XeWuFFJxJg1VqIugxYqhT63
1FG1MPXn7qoUWNr0jpMxcR6JtoSu6hXUT9dmrdJnydEq3Sh7HqN/EwtPDHGXbbDRtcTKVkOpvEur
I3Q6/KIRoKG2sBEWxJH+XiLO2cdmsKVswRLFpN8lqh5Ub/GwM6xQ0X7kxa40UU4zYoey2WWtYCrX
3/4SrQwwjoDA9YO7knMPkkqG3qAIoS3vC72fRD0mot/nnMLUItYN6JEMafJHl38Iz5Kt3wdBA5h2
Teh6qMbqKicBfrCYac9dgdOqBtNtrC3HSbVFzZdb+/XUCHdV7vQir/Q6/dhDwHtl6ABKyZ3V/7m8
gbZiOVoCV3AhEhBfymFk7sbEULIkbO3rLHtvVZGw6ta+QQIRjFuolxs64cYx6xaDgjMmC7kro513
MpUcRAdHKY4SZIAuj2brpYrb0Kc17qofZ2YfWRkQOGk8jhm4rsBaMccUbTR5ZztZrw5+IWfdU5Wy
+8WE8A/29XjT96UObt2CeWM5PlvZkgsC4qbHfH4WT7dgLW1lxuOKfUqo5I5EJkHWyiKZ3s21RMIK
fDQAdCGpdO6XLWvmbjAaADa1yUUoFC/m1tmF9ry/LXA7a+jLqet6WABm+bGCPoQ0RU6ijo4BDVlC
nFolx+4fCmCs2QcQ4Gmo+msfvIycUaWLlbU0j5PLANnNkF0xVt/1vewq3dorFNP9ZSfamMYze1yk
N61iapoG9uBHDqSC0I50PTf/4jw+s8KF+TjO8UBRYKW2r8l0nfd/8uS6NwQv0s2xIMqipRK8mYCL
nbsEGDm0TAalaghi8H0OKWE0kP1DWs6/1gdka7qpgrsP/alnNi7P/VZC0Ab/2N8/xk1+D+CbkRGc
Syzt06CkyYFJMb1jXeXPaQIuvaysgsqs/mRDloWp0QB3ptFvc6stBzb1olbtD2AJd1bhe8xVRsRc
+evOB/cfg+oJKXKcxtTOr0qjOcr0rc6ib0mSBXZsOEaNBLyG1s3FSSFmhoyLY+VBlak7M8uucjJ+
l1Pj5+VJ2gipeJevMtxglwS/JreoGrW7ItcwR5LkJYuvXzXDEzJXsSgVJ7LDBdM0ampQTOJyFdfV
EZJle3kZnCbWD0qlXLVptbs8rI0T73RY/Itdzo1CH3sgjiBjDJjdEHlRdGyY4PEissItKDMh7zfH
WNDCkaO718x8iTRBANk2QSAIica4Fe96tiH+o6R6F00t5k0FbdI4HUcv11614f7fTNenlXX1Tm4h
TWzG2ZDDSmI6E0Q+QzvzhVFq4+DCmuBNuZJ+4S3LG2GEpP0C9FljWb2TTrrpztkkgnetDvtlk51Y
4RwaOBmrJKq0XkKOpjW6BNy30XLH5NTRoffbicgotx37c1ScY2smS5EPSFCU17ur1Kifs/xHnd/J
BgOKW0SUfHFwIPbjTuVCacHjukKoUk0FfyGUyPPckV/76jYDE7cwHbUZ8XW0z68NkmjN5OYSySIT
qSGMbaxdnJPs+5g+X3Y8sm6RL8uFHjvcgCE/BLTGuecNxJoqEEghi9vRxE8Ls/GoFVfu3GSSMw9l
+tSXsu6QPsv9Jm2yAOrvr5PGRscGAbmj1CxycXtJHdI1f0CdQh1okmjukgyFi71ju5AZf9Nz1jud
Ur7E8Zx5ZpFGIDdVLIfFGgUByQx2MHtJ5he7ryN3UGh8u4xU8aoKXad1k1tO2Qytj6QIKHMnYwqV
GJQRRC5NX6Gj5JSkNUDVoGnB5cnZnv7PueGmP7aabKlTmoY16JnqePAkKni6bUYXNI4B3IROvC98
gIg6Vo+0LLLZ+r1CQ23e5/Lg6KJb11ZaE+fLp511pCfxxehzM61k2DGOhe2DU0vS3YjgrnxMfkkH
rRJM3GakOTHHBc1qSVGJMOFU8Z3TC8jBRFPGOSy4tzs1UvDbFRCj5LY9Lt8vr7rIALfqxtC1RjVj
rmgagf3nuR1Nl0J/JX357+xwgavMNa3uGtiJ8mPX7iwggtm1rAo2uGA0Nhex+qqXlULDdEXP/Y11
lzxNgr6ZzZD4udbcjfE/pgR1hgZIT5RhlcRhMvpk9/HPsfNt0YRtRvoTS9x1EtgFTV0KWFLyAG2k
PbiZqIN2S1nUTb297//eLTx3tUq1GaVzGIKskzklzhBfY/M4l5d/czQoZegflF0QvznfkoSNPVZ/
Xf72wQbASjJ67ErLMd8NEWXF5njW5zr+hzwHf4dhEi2rcioB/JB3uP462lQ4jQhHtjkeE7S6a84f
qu1rTDgJMTnYDKREb9LQGj0NjX8lM53CjB00/zWG4Lq06XNIfiJrDcJsPDDObdkN5PmqCkkhVvhp
4k9DAAReVaCx1q9FGKfNWHZia91gJ+NCOn5MpR62IKgLZFosOAFEP8+FM3UZioiMgDD3PbJCLCOm
11ORdMumA5yMgQtpkFEpWlPGGMrpptPf9epYJyK5ls31B+EIWTtbVcDLz+eJosSAVysSQ8i4xwta
DnPFafPYqeRwzAXrv3meqdB0MgiAwZA44haF1r3UL7i2hCqKJf48LDfm2Mg7ykrFo3OfuGhOuybW
TLy5n2pnspRaEL23pnQt2aJhGHAfUPqeDxdCwytpQYUpXX6n9Gn6Fz2ikOP6/H3udDCsuC6zFnDr
hnZemRmOWf5stOfLMWir9wuyJlgtDYl99CVzi6Y14GqJNVQE6/Eql5vGRbY67Lq7qYdirto4pZmA
BRkIFixoVtynvRWMEP+Z9DszEYnMbM0obopovfpQ15O5GYW4mxFNMb5FgR6Qh5xQ41Z5fjsw0VN4
09BKsgLIPliYeV4qVtmRaoEVPxwW9X2JStvXEqn3Euw7//L8rovEX67Bvq6pMqhSkcnjFjGpuimu
zR4NZ1X2PNR9WM+3pXyIF9Vl7LVCK+NSCJ7EW6ERMwg2Y8iMIUJys6hPfTa1bMJLMqNBsW+hvhin
7kxViEZTJxLRH2xdL07NcSOMi65SW0VBfi0xD4pdPOV1AZCB0jitnBz+xWx+Do1HZED3BowAA4Zm
VS9o13fisXVKe3GmB0291+LFk0X9B1uAWpCP4HGE6heoaXifLLsmSZcE7ZnlFOhK9j+kXWlv47iy
/UUCtC9fqcXyktVO0ukvQtKd1r5Qu/Tr31HmvTs2rWdi5mIaAzQacIlkkSxWnTpnX4ItKXs2oUdo
WlAoTJxor8cPNB44wcHarWCg3VUDfbK2sARcni6FJOu9riKxEdE4/IN8PHSrh1L6F2fYuRUmBBET
a8bthtFpfeJXCp44iTe3lXd72dZc5NwKE7blmTWJXQYrhjz9lBuCIG4HWjI7Vnkwl7WNjW4cEF8h
/kCaj7lLGzhHpIp4LgdIF/ig0fxEo7Jox9H4L2oA4LfCsw39nQhsWNnCkZp5HyxvBH02QRQ6p5GT
NZSnXrTqBX9bYZEA8gQFNEVFwkZQvlS8yUELw/Gz1ZQokCcgLgHexQSH0KWjtQWaH5UWlSmNuhbQ
/q1XvojCPQ0JJPWs9qsbt9NvdMNr048kLOxstvNyKzePt11kLXYw0ROJXlO0zAKle/kVyix0rUEr
NAGn23gIvajc0vi+1ydPiXjtuWvuuKh7QO1KAT6FXTrBqOu2qoHo6IN80zf2e56FdgxpyNtDWjuH
z8ywaxdJZl4Z4oKreOlSog/E/C2+B8lDymvyWbtjzg0xm3jsFY32HW6z9E/9DlPpSJ5nwdUDh9de
sLa9UGbGqaSLqAx8N5KcRcImqPIRCuGsf6iPIJD757AX6/zXmRpKDYxBFmj49RwYl1k8QJwjrVGv
0d7rwL+9NmsDAXmfhrQ7glU0/V66Wy7kYFlbOrSLsX7WqfYcla2vCV//wgoqDWiZ0zQVfJuXVqYI
v9qCAOiQtwmoU4k6HI2p57jZao0FNV+grcD9DCpT5r7vhlRsxgzgmrF2KYoWCu0czTqlIILOC0gF
Tb6Vb/RoA5YTUig7QTS828Nc20+Wqev4owCBwHJOpGKdyP2EyTTqpEOTuOVVwGY5aV7UJBTC6B+n
f5B2RTf6dw8/utqYWZ07IcgrC0+ZdqR234LokQ7+kjjRKk64cT0wWMLFBac0ZeiDLV505u5zZxkh
rdF2hQdgDIYZ0MyIce1CqgOps83tSbz2yEtbjEfOjdQ1VQJb+auekRnLKHMsrI8G4fXSfg6OVOag
z02hKhoNz7N0ANozkZTEL8q8Ib0eW8Q0UvO/tMds5xns71rTd8CFCOhwsf4oxR/sMC7jyfrEITkO
Mio8Bw3G/duahmWvTnidC9UHsKuPRZPdC2HG409awdh8637jswHPRJ1uucLOvCEozNwsQoxHygoi
h5Ft5CLR8TahYYIwviW6lfhZg9aS5qOrtm1luLddZG0B0bX2nw9gRirk8qDPMx6EifUiaXepcKe4
Aw+qtxLwYph4FaH+i55i6DxcDlMsGlVo8Kg+ZLHb1hVBCTQaEiekOU4WtACpkd1rBVGpq/Gwt2tL
eWaajXkhTQUl7aWXrEAvXrYBeEPiJVtW3rsoa8uI2hbSXoi+MLsAMoC5WI0tJrETXK32zfcKffCo
dIAYxImmX+PkUK23wdutYEW7FGRj0CjJ5bfba7mC6r/8DmZ36Fk10LrBd6SvX42t72pHO3wG75FX
vVo76gk7/TE/GqfQ4dhdTsfLB+mlXea9T+kkTVoBJ4K2eeEWqr3gPKpFt1Xeia2LnrOCl+dcydXA
JvJBIL1YSGFFxqZo5eUQQPnhEBYtuvBVu4EM9Zi6CxZOD3ZdT4nSHaKZ8xBe6U+4tLv429mO1esW
ih4S5rgkQkkeen0TOeojfQEaE9Fe+0xNoockSsnwNn1y5nnxo6t5BpUk8mE6GFrYvpcqTsHEIeC0
VQWNiPUvq4vcKBo3sjV6XVTeJW3xmEHlSOox8OynVky8sHA5j66+AEKdCO4XbC9LNVJXfUCTSET+
aBruxRrtX1bziRjrjTbCXdOr75wRr3oWkrGAIUL5FIKul7PdzTmdrXQGPYBYOkC672JhgAJFZT5r
L2ZiN+JbPW41cLqSVOTM9trJCN/SFx4E3AMsG05tUBS1OxklzAf4cvGgFG7GKXKszuaZCcaXDMQx
QWBIOP0jx8xTUtTgn9KJEHc25YEFr1998NszW0wskOuzEk6GiuR2Z/5qLZVAaeP59moti3HlHNDx
UoA4wXqxufqpqHsku+Ac0D4lSiu4KD6VPXjVpK9YuDOFjpS8m2XtdFewQjp06UCOxGZsFX2exGjW
EU1p2P76T3A8SXLHOd9Wl+nMyPLvZ1s+qcsKzPoGHsy5VbqJpYdub4lkbhZlbKONSE3ziGNz1fvQ
KfLNi4GkG3Mv14mJ+yPXksMovxZiRMz01Rh/lgAh3l6ztbGBoBlPLKjnLGwOl2OLQRxXyTU22IiR
OMBN9ocp0HpHnfvYlof0N9geJI7N1bN7KUyDB22JPa5i4CDqp9zCnTzoe/o2To86xIrqOLSVwrLH
bGfSp9zg7LW1CVWBAQSpPtwE3nk50LRI+l4xsZ0j0DEJdpAgBS08QqWPc0GsTuiZHcZZ5lQftUyH
nX6sP8Xy2KTRxnoDeaU3CYFFbq+eurLjQLILtOWSDkYAcjkoOldlKrRxejDeJNAr8HjDFydjN/T5
zzPOoVSyPBZDnh7o/HMIA1KBAb8Sjp2wk9vInsav26NZ28zn5pglqhA9AfxaoJ1s0Eg5PJmgauOS
fK4dUudGmPVprDaiWb0AA3sLPFWPwZA50vikjY5lumkIyBcXSL+kVW9NI7OXC6Edxxoywoew3BS1
n4SvINUlPXLMQv0GZUhJ+5HM6tPtyVz19zPXYG7OCtSWY95mKRIf4OOSntGRQyTpYUYu57ah1YgI
iRvDUKHXiqc6k1XuGjkN2hmSV7G4qXXwjrUZCQcL4iNd9DAJ8SbWdHccoJSebnsx8KR8dsujBqqw
WSz3YtBxduCaG4ESEqpVS4MVarmXm2KUslYTtDo9TOKdob7gichtH1ib3O+UIkppkCllhwzVLTUe
My09ICdBpP7PwnQdNjqRJd7srrkrSmlIgEHNBm8LZoeLcmEJdNbTQwkKx2gb9tK+LcJ9tvR9Fztl
Tk99zQEErx0qqA8gN4EELuiumVdEbyiT2ChqeqiVkSR4k3IBaCsY/IX+dgkVAELDccwcLHVtBUNM
URQ0wwd029uJcLd0iQ7OkP+c91KF7ioFpQm8SEW3GbxO/8flcdhH3PCtDrA0/V26CI2EscqXR2Ha
mYUXVcJLYQX/PLF5aYTZgWoEMTjw4+FVGBSeUqekNkabz/+65u5nY/m+bM+ik7ChVmsqeAhljbwN
xyfkJn2+H65aAchyISRHRwsb21WVNZgL4ueQzGjUKCQAcGkhfQhWx6N3Wrt0kEpCsyxIkpdGu8u1
qawOhU8TkU8lZPaQWRto20JAELTDBKfQpmtCEQIB0cPtU2x1R4NpHTSecEdNZKyGsYYSlbiEB/V2
Eow9RfNHh+Wi/2p4i3gD6ChFMAbJl8NTsFx1sQwPoHs/UQwfHFpagsdNrHh5OUGPgBdurS7dmUVm
P4tom41KDTEyTaetQjfdBMkWjRNera6agQcGms0husGydGg1VYK2h3+k+g/0zjSeFmyl4ZVWuHxq
Tl1n9YBaKksKMtQmjsXLKWyjDHLnpoWUjjG0j2EuCw9lTjv3tkesjsgEdB7PTjgjmxLW9NIASgux
VYcs41L/gGbwfdeAQ+e2ndXlObPDOITYGGk8mWiil913kXDuwlW3RhPJQkOKa4qF0fVa2JU0MpHX
ltFlKc92O0JLXXgsc064oaxdVOD6hf45hB8WRpzLRRGxa2eIz+NIbwbzvRVSzZmC0bKBnYl2wdKs
mswh0gbhfEhoItsg1oiIqnb6vuoFF7l33RGzXPXpKL1EggQRpELOvMpKsq00KeiVD6rZaeqkeYvb
UfPAUyESM0aGtJyz5z6vB2KkHVIxkVw99Am+Ixw7CYIlVeyP2RDbpQ7InVjqkwv0T7rpyzzah/hl
oiQAR0HxiKdgv5wYbNS3aEfh2Q2KPMRFlxMCkmdqltqcHkYhPU6tekQqQ3/KUiVzaBVG75FQa5zV
Xr1XgXAGTAOPK0gXMVdOHeqVHisj4pKJ1JB+JaptvUkn4y39En/lvyXDSWobCLrbHrw+0v9YZYuS
cS6lopLAauWUVrMbjfew/hKUcDtoL7ctre18kLxbaKlEEQWECpdzmmro925KzKlKATisxfRUB5Q3
iWvhOsrG31QAIIZg40fkuGqpE6YUDVGyP7ZvqVU/ioAnWeOGWn5eDETMKOni0+2xrdTccK+d2WUW
L8avCr2FuCsqhYoMYvoySzF9qLRA3OdjWDyFRZig7WWYnMHUhG0gSz+KUFKcccqrLSADEWddV9/p
Z1/E8tqZQMFRAe1h0FAi1cH4DCVP/tV/iKQrHbPhWFs7qlB/g+4masB4ozPDF5pGarsIxsIELXv1
NsvR/JtDHZ7XXb9uCIgfJAFQimBrVnGkTqmFU/cAqR0R1QepbYnxwRO0Xt0UwCyC7gPyV5CDvHTV
ZmrA/lnjHDLIJwjl7F224fjL6mY4s8BcHFNXd30BYBaqewo0aJ5aHywmvuL+jsjkCI4J/qD/0iJz
xmeakSb90INE2fhVu0jyZWr3LhStL0U+oNNIXU7mndaXRIE+gJGRvuAp/6xdygsS9P9mdZmTs2A3
CzttGpdZBXmFAzrVbbqJTxHPQ77Tyldn95mZ5c4+MzMJNA+SBmZGnKJEg/IitK82MQl/IsVPvOaA
hq3YeUMe0EUZwKHb8KF3X75mlwf1Wxsvkm4oSCOgQdsGM95e6UFYIge4VelsJ2DNqcEmXtHXSXXz
RsfLrOTswrVoBCEwkmRggserk4mtkCaMVSlPMrQhQxHDEuPfaLC8z1NemmzVjoY4AdhutMezt+NU
A0YAgAnsNE9jtVPNLehVb7vriomFVhizpi/pADbLaDRzltFygD6mq71l+4jHuLuywyVE8BoUbdEU
j9vo0klQ8uqquByzJe+hAjXg0x4akbYc/PMlubDDLEmj9kahW312yKs/wFiDDoGLRl85EgEnQU88
BoJOYFYwN4zT1BT0KTtUmQFh+LulbbURv7gI69Ul0a0F3Ixqt842uUehJYhZp2eHQdpozd2QuADi
/ItVPzPBnLuhmZljncAEkCtNsYMJcODfNrFWtV8wXoDFyAt9FNtkgRxvK2QdMDjBRtsHXuLhuiat
Pfm/X3j5n7Wo4MIWc8ojjd4rUQNbSfJiDDtlACs4QKKWUhIxcgrdAXV1XbpD9qxkv3gpDGXVMc5G
ypz4cdgVAl1GKkTE+mVmZNqH9/1BfJk9pGjtbP8p+a0z7ls39jqnOyZ25lOnfOk20DzeT57q1y4K
CfFC3HoE0xz3pF4J1i6mhzkgC72ulHyZnlfJEd2RzFsZ1gxbJ7UdOG/lowial1eLRO5tH1j15LOJ
YTY/RHfmpEJ8dsiGYFNr7iDKG3P2bhtZPWHOjDA7f+ygX61XMKJVJ4TXufAsjm+SPVkch/5GUzH3
3cUsLh9ydt+NsVmq2jIayekIve92kmdudVvB+6G0IzvZSn56X3mzY+x1h9rS/c9mV28jMPJtFAfU
6Y7oqB4o3OzuCO0v2cueJGjTRv5EdMy8QlIn9vicmMvasl+9lBqX1DPuRzaLWFnBROUFyAod8dqf
Zuf27K+hVgDlw6WLNKMGCmBm60WB2BmZADGFCg39CplzL0jRedy+NpkbUlJlxNDzh9zg3Ftre+7c
LLPnZF1oMi3GsIzE8NoRzS7pKB8kvfvQ+4inWLoSYGCMUNNesvcLofvlyutw41DRMMZU1rdJs0GW
TSpCL/MtzWsMTsi65s94myKphwgDYhHM2azGQaBVS19qU9d2IhZ75LbdpnyKxRE81v88I7X0K/zH
GLN6eQblhqAHbFuJpnvNaO7C7l03eieuKRGl1BtUnpjY6sJZ0K1C1y080mTOBDNEzq8q0HSVNID2
TRUF6bKOfqWiViWSoDfEv+2g6/aQkNUgVgFAP7NrrQRUZFaPdqVQ2v7cJgnitbHivYYXb2M3GVIY
KKagTotEEnMGifEYys3SkVRJr2JVeT3SNnJ8lOmPSN0O3TaUI5Kh9ddIv6jq5/Xb7TGunbPn5pkx
TkU8zVlQQUMh0AHbLZG9CuZjSOvn23aW1+X1MFEBX9LOyPYwm64C91EIZC1av5R3VdT2StL6dX6U
zQ8qPWZJ7vYtj2ZifWh/m2S2Xgi0MAAgQE2hX6JxQLH2pbbA+OU65YxtbduhFPGfsTF+GSq5MEs5
lnBK6k2rW0419U+tWUW2olMiQGPg9lyuncvn9hiXmWMhQFPY4pdgMorV5878fdsAb+YYpxCHzpKC
xUB10rrIrsqjqnEOYZ4/LOfm2Y1IE7Ro9BR+V3SQJ8tAB9vhlhMfQbynpBl0lf4owHjdHtbqOklo
McFWFqEWyqzThOymICsAIVePI6KY0E4HP1VIW33ctrM6fUgQIh2Ml9EVi2FAxTSYFwhb0hifU9Cn
diAFd+PIo+xc9QMF74mFxG3pSb6cQ41mmlm0C1xtfNE7X9CO/2IcoJcQVROaC5Ddvvz9OOpKpMSA
NxpANZVrQK4AVyr2PNqBtQI3OqP+trP4ypkvBOKUCvqA2oYgwVTg5SmYJtG8/wdpuM1gyIDNUNXO
avMd3VUtKZpHLQWqWx4PORYzRHfs7XGvnfsyDmNkleUFdc2MWxFGOqXDUiFDrlDbIp0/p8TkCQGt
W0H0CQEz0PCxOkACNIUFbcaogQxuqs8WT0J1eFRTTuy56oyglvs/M8xhkYf60IJWCYUjMCZC4Dgd
0Q+U8XCLjBU8/i2MAuf6d1u8ZTKRBzAQcTDFrXSUB8vtVDsF+CIQX26vC/suvLLChByyABmEoYYV
8an5gATW5jn4Xfu/knuKLcY51JnlWWyh3Qx5GsBfoaTHNqvng6WAx06UjmVdawcrCKTnoNTEzwiv
XwfwC41TdFu3BwjC0oltKWw+U00UE8gZ2OuNzaTtx1IiglwA1GRwoho26/y/I/vbEjOLgyWW9YAb
6xiWrp5tqYUIqrhLHJW+N9kDopxhkDknL3Pa/2US8c2Cq8Vf2JqziqLWWCqTdKyKediKdYWSUl0U
ngVcqtt24vysJXU2kVxVRz8cVYVzY7JPjb8+AFgS0IdZOppumKMSyP+kXarFx/w1+U0bMp60++FH
Drb+9r4YOaNd2QwobvxtjNlyQp+1eglrxyau9rlYu1mb2tPUupztwLPDXNO5ZZSVUsLO0OuOFoUP
HTVBAzTvKGTUWslOOwhHQTeA6FnxUA3W1kzTnRilmzSUHWnqN7e/Z3WRz4bNHJvoSAcF0KBh2OF8
CtWdVM53cUrtSVL2cQYAeSG6QtJwZmF135xZZS4PiOMVkDWH1SHrvFYPvSCInbSQvbafOKY4880i
QUahTCxjgBO1oEwZ1PmH0dzPqsHLubApKdZZv5357D7soWkG5AaGJOZ/cuNHX2e7TjLJLJVuXMqE
ZoIftSoR9dkrBZUAxG/rKU++irOa32fx2UdoTdmXYQ/nEpAVjwdth7TfvZroe63tHY122ywDh7zC
m+O1Mx6bZ2E8A+cYku/LIpzZDWmqCkYs4Kh4H1vUjkhPZnvXb4qnCph/0r/fdtr/52T42x6zWWkC
uk4kIbGokelX0HytYsUt894eK3QFqcizoPKSg3RtBIlyY8Uex/6qU4Ezwlha44AnZE5jy0q1lvam
dCw6lNin5G6YEqCz+vsZ9YfeGjbahLTPpO+bGWg4VLoTiLjGvi7MpFM4IJ3VNT/7FuaRVo9SO4I6
TzoqmTeIgP+DKcwxJhdV0RkpxvTfXHmgSMPsAmCOXMLlUoOGlmZoKZeO0/gOeuph9iSIG/E04b+7
g86enn9tpzMzzKjQ/toUg1HKxyKDLADgVSA2rGrAylUxgehPV6FL0k6GxiJNkwR2rgEO1bTV4Cpm
aTmNOac7uRmDTdQJo9vL03tsjHRvQN5jB80j1Z1loCSMtJwdtMn092FeJdvbTsIE+t8jAPsf0kci
lIoktnQ7hBYCXzWUj2lAH9q6PIadyespX/NDlGzBpbzUKKCpe7kYsZl0PVolMEv6NPmxEhpbs5HQ
vR5AKvL2cFYPOET8iHKgEIliI3NTlMOkIqVcyUcjVX6mie7p2WaQ72UFZIOQJYllJxM/IhrbWdq4
2oj0Y1Fa7u2PYB6DeNEAcgIWEbwE8Qfb73K8xljNQWw0zQktqHjUZDayZ06g/Kn00Anl59vGlgFd
uCDUCNCUiggIz1oNNfhLY0IsTKok9M2pT6ujQOWneIT8c9V2pBLnrTBX8HtxEDkXMts3t4wRh8rS
NL9kH9E+emk2BLHynCtjc2rmyTPbflNlhzp9wkYTmtlrpx81KlLiKWzdXuo3Q7OdoYCltc7twbOS
T9+fgUohqDjwCpEA/rv8jLQBE/RkWs1pjl/mh0KxgRTK+o3RkQD91e60CQXXKIADK5fWo32se7nk
dk9V5Ubarp0gW0roIZI2sUJQMg5KEFc73biXMtIJD82RlyZgq9N/fa+sgHoPDRsI45hzKTKo0qQ0
aE7V1vjMv2K3tymE8mY/cNq9+Fi7Cu6jxq+91hv87gC1quOwb535Qbyf/ITjp9LVobwoWZx9DXN8
CaWaCmaM2ZOhLo90rt25IRFsxOu4GAPy62tyEvIndDjPhJX9IYPaFmQZ4GqC6Ony72f3cN7NNLQK
sT1JsTPqpd3Jb4vytFTixMTZedtFrk8E6DFAEBhZADC2wmkZF6HNNARtC09N+so3ivpUpO9WXW3S
qIVkUngoU8mZJfD+68OfVvjqzLch4+E4r0OP5SPUBWeF5DL+Y3ZpErRyL1R6c0ohc1HqNcCcyVP4
pJVOosr21DqlEBJq9W5Ah6UhTvrBmYWVYwJpI/B5oKwOllKTmfMgLmLRLOL2pCZvAXRlh/IrCeWt
khekM0RiVA9VGm3H16beDtVdlYV+HbV2ozha+COWQLopq5yIgEW8LXtBkZAgVpFCQBOYwVwLwiBr
Hc2V9qQ0IAZTDmVtC+FmRDQ6JqS0NGfs/sTjRk8eqTgSsGe4qSJzOCaWeWdOT/SeLSlycOHhf8w3
6ENRFwHup1NYUiT6LYAKzUHmwQ2uI0EMFXUTHbgMRVSMK02BOppAwtt3J3RLN6Gdp25qvsbKvUG9
bDgFpYMWya77zVnz5TC5HNyiV7TAvsH0h8ORWfPeApZSTCLtaM4+KmDT/TTa6gg2UW1vTQQRAUp8
4+jP3NfM9Z4DTgA8CSae40g/AUJ1ucMFUAnLBpXNoyP43vYzdtHcSyTb1veco+T6AmAsMRsrk7VW
k2pYmjbVod4Wzki+CmI6M+qfqg15ANuToMjW+j1qmr0bb0xHhzab5MZOtMs9cR968yOvM++7m/di
5pmvWiKisxOu1JRO03AOHDt7skcn+W3uim0BGUQoIxBlL/mZlzml/QVEEqAODponUIbVPWEje8ZG
JhP0EVOv2mSc3omr8575LOZBMmeK2CwNacfBBpeubbgFqYCB4olXsc3sUK66XH7G8SQQqpVl8m2n
fIXgOQZdOKeQ/Hr7qElAmkNARMLx9m8C8as5R1IceVVAAwGHuZxzSxSGXCs08zh7A+Zc8TV/9mNb
2iX3k5M7qFrai0Cfs8O8bm7vtGU8jOlFuwAxCOAxICFkTBcybeUx7q1jVJ5M+Y5CWi+p3+PqLkMx
8baplSVENhS9kDLuziXtdTnKQen1qE7QyRdPpKQ2sNkhepcqxC3IxzgiT11v+XJmZOfmWNGJWYpm
uDIVjgZqhTT5zJt/PHVLoReSE+DoUvBQY6ZOo6Mi1UDGnZS2IorWELPy0ERvI4CwpZDXX3a9UAsA
GYyni3ARksrMBlAFyNUjAQJrQNwGCjit3uU3tdlPPH3ZVUPfmnHY5fCM5d/PDoBMnfqyaJX4JJsU
6AM3P1XIn1Gfxpxb9NofMGcAVIPDRbRw3DIXWIfcp2YIcXIyjpkOxIaauWXQEirYWUliUXZBinPb
A68fvWgT0BcOHAl4X+1qyZDpK6skDZNTC3nw7u5T3U32H4EkD7mN7sFNCqnHd9FpNxX+i1xebeM6
x7yYB5khWkjAXIuD5nJqTbUV21HJkpP+Qu3Zgbal33h298YZ5dWjlTHDXGGDRJM6ifLklANCqgFI
OrmURPbnTORt7YYblUT3nVMDS5oBbPP+Utmhw7tH5MUfL7ff5ViZ3ZEhYDGaGB9R/Qh9gUBbx+5J
h6N7hnaq6ozu4ww5XVCRk2pjEhyuaEh6EEnBWfI1bz6fcuY605NcCnURU26QSXpQDFuFymm1T+vj
7Um/ClIx54vMCLLlBqIx9jBo1EnXi7RNThoSg2YRQR1ZFWViSE/DFkK9t419vw3ZyT23xoyKdl0M
HpImOTUfqZvZvWcRuJNturIt24YH3ADpvMqVyOjMzuczMNobHWjweFMeoMkI5FRLmneddFuR1BvI
QW46+09NEl9wEhuq7s7otI6wNTlrweL6cLlikhZKPBHNbrjrmM+OkqSvU1lNTr2nOP1+O5PQN0j3
NEPPWQamebLFXetUW7pJvPDpufMGTyflVvSUDHfvR+4Uu3Ekx9gRHnlSwqvrh9sJp4OhApPKbM1x
aHFbxMundRZQM37bzU5LJV9HnJEoJBefby/h2vZAm4cugiMWbUsqY082UysXepqiaU3fFnNml8FW
F4yDwEv0XQfwmPRzS8xpUHcUj7oRlsSJKF5IPdp5gbHP6EZ1BOQWfojl9r8bG7P1o9qqFKGoMLYO
4jPRYzfe9/FIWg7Uiq2QLwLlKuqCUGACUwVehkxAEedpIYGJIDnJhlN3+zw7hQhG5y3aOYgCxHqn
Ih6d973gD5v0KIE246vhnenX64hvgPzIQk6DOIpFA4rzEGmSEKcnffJr4yGI9wG9k6XP2zO6OlTo
tXz3dADYYDFDHeURL28xTU+jZz0o79TN/1SPiSNvU9fYADPkQrmjJJSTiuaYvUpADOj2CiEfkJ7a
Q7dRn8qnxuk8y513nSd61c5wcPI8yJzBXh/ZCBCxC5c8HfK7LCw8y8IhS+UxPUWCF9yp903qTwFS
DBIH0MAKCS/+g8gDu0/Xwa961V0sxnj3VqGYneZD8/TDIJQg0IduiAcaXvK8eTwc3jZfj19fwY/h
IX0QKtLzaKJXhorcMvjykb8Gt9F3e+NZrJVD8R1cU7Q4BT8LT/iQXIhPOxzXuQ6zUN9FzyqQMAo6
+dmwe6okGvT1WJymnfra/Ywewp/REQUUX3iefrfucAzecLDepSIpKyfh7dHldLm8qWB9oTJCbxW4
f9kEej0obU4jpThVznhAVWAfboAlhggKbvrsjodN/M7d3jLHHKvSBOWhVNNhbpv7+dMI4Wdb3Fr3
9V7fQjjSVxz6ot03HhQdNu0mPhYv1ilwRb97MxJi3gvv2Qt3AXhTwBzAohUnQmUt3wSseOXpNt1E
HrDbjuyUXnDP0wNdXe+zGWdO36rq4zoujeIkCC2ZzSclu9OmB7WzrfpFGWzwPN92sOto83KFmUu9
EnpjBGVocRKDe7nPHIXuY/UfsgcvWxXN0GiQ11BcRDaUWddYDyfFqMXo1IDeRnqreGmulUGAXwBh
G9Q/8QhWmEH0hQXmRVmKTprxe2wfhWITBx25PVErmx1RP6qZoDJAnMiym45abo2qXianB8VR3WeZ
NJwH1XVaEm+LcwvMLYG0ZCEEFSxI4TNahIiZPErZnThtSu23KXvlSQ336kH7sKBnhBru7eGtpE7O
rV9dFqhI5bI8wbr6M6T28Jp+ad68zz4HJ7wjij8lrrqNq231ohCdp/y8cg1jVmUwV8FJgLZiMuVq
USidUlM8eXIy4LHj1086D821bJzzswUhBnLxMAI2SQ06Hcw+buYhbvQyLE/hJJBUuzeREeVMIbt3
WRPM3i26wGjDHCaKw/BH+IXhvNJX+SPfRccYbyVtB0X6+U92nz8OJ5GTj7xK9P9lHK1xmEmMkc0w
9PVQl+aUwPhJ2VdvkR0d9UPmCo/YDBHh3QzsjmOtLbvl7OpLy5FW42INnfTO2B6yCGmN/vX2hLJR
/WIEsa8EuSjkm67QhCBbmmmniiWOXlP36Eua2+OMbiIe3/PVy541tPjn2Wjo0OZ5RefypBAIxYf7
8iXbS7vq3vR5VxzXFDNx+ixWpgwOo5OwD+6qbfYQbsJD9JwQHk/g2gqdT94yuedjslIcuzoMGRpe
7MFvilaNdHN7gVadDqUdFVVgBEDQP7k0IumCkgaSVJ6GnQpWSdJ/Vm/WC9hnX4xHLSE5p2hy9RrC
QiHZCW04JCKRuFOZhapx01RLSHJSHuSMDM/Nk/mASHOv/IkfeIfSivdd2GJWqgUTfBgJGT2l+3jX
ksCnXvfG4yJcfoQ5lS6MMKsU6eYISnwYibbZo+KLD/KB53Kr4wA6EKqReEui6HW5RjGw2nJaUXqa
fw0fyn30qdREfgs+brvCd/8iMxJc8SjqQjoO7bNsQVzW0gyI7pKesh+RPe6fN5437gkixfuAvNlP
fkI6/7bJlbmDRVMScdot9Vzm1gcZYNqFYkNP+XNIifzQbuB2HI7vlV20CEbgJQNnW1rGLicvLISU
loJQn0TpLsksIgLDHYaci2PNCMpzABoDvSFCSvHSCNg9cqmvouYEXfsE6DCw/5kAEtyerev7D8+l
JXuPYiBeTCzwXcusmla0ADbEqFBwzCB7UXZZ5v53VpihiJ2A9nJQN6PeeBTkkpTjxBnHFQAE04SB
WDgDUPrAg4i5yLXSjJMmgIlO2s3qhyhYni7buo501GM1kclr7b60rXAnKKCb2hYFxyVWJ1IFYT98
D88ituYipXqqKWHenMYe2t9Qqcztrp4k3jDXzQB+DmgxaqkszkWLumCaQsBrajSpamC/tsvZLnob
siWASMo/xPRnP/9EgwnEICUeKQwbkC1zDJTNcrCjWxlAwkuPnIUc0L4A+Ixqqn1NfAv0xJ3kV4gn
c4Z57fqXhpiQSQKEDfB3ozmBoM7O0fLWV2iE2Nx2yquqKDuc5SvO7kJBk0o9KgGC0AiYNbzmbvwM
vwqwXW8LHygl1ARjp9r4xkBGr3aeZLKLSEc0Z8m+h0i0Hzv89fY3rS0vZJjAWrKw4F8VqqO51PIc
pHWnxoijZ8kSLWeeo4ZzRF6VTL5HDkQ/LhEQ81nsqWzM0xyZptCimGDupH3+7HiiXXjS3kDmCRjU
zNf3qPnKjm1tOZf1NwDs8kbA2p7ZZs7OjvYi4LCwDbqLtzsUo+3Kqbf6rn9oPGSEvfJ/SLuy5ciN
JPlFMEvcwCuOulg8wLv7BUayuwEk7kzcX78OarRTlYUtmLTTYzJJlDGQV2RkhLvH/qPc5N4rgexI
5j/9uj7B32SGa+aV80XPukqV2yhqnwHB3Fjb6l5Hiohsq32YOcixb/TtsDPdfoMixqNyHO6Kw1rV
+wIjIM6+eIz6fOiJihmILLdsPs23gR9C872JN+Yb1Vw5xiOPb9La4fK2kKZt3qABmEeKX6MKFdPy
CN1NwyzRP0vySk5B2XcNyctt/NvpsY225fBbRxuPHrrx5c4mm+sTuBCqIjUAFDouJYj9ou55PoF6
T404aYEdiSo3qY488g3pRtrxt+LWPq5d5kvnATcflJOQ7pp9z7mxqpUJqyXSPpP2o9NSR+4T7/p4
lnwawhIULoC7AYtNiB0TmmjmQNP2GfTJ7DA0ZbGHqB5zSWvbDiDw9Yq9hWAV0C/gb4D+AtdGFiF3
fEzBBM/yFs8X3bmlT/rt7gmQtj/Xh/VdaxD3+akZcZOZmVlIFGbGLZioB/1J/5JvNptb2TMe2C48
bvWfztZxHjvncW/79MOX9kFAnPhn0ALv8VS5o/NnZejqfLaufdO82icOlzA+6XaLbzJGJ7VuqAlo
2SOJNzaqGKgmIpMY5C+oalXPk75p36H0DyUgILJNr96NEGTjfvOi0hv5TyPvufJpe4rusGM4evFa
/uui0jmf0dPpE+4GlvOmaHjWPivpDe9u1cqFAsGfaFO4tuf2Tn+Df0LnCYf61GdbV3n0gkxeOWrf
aIZr8yXsTWXoiKSEZfvc59sx3QKYXpJP4LUi5to7yQ64frDzIO/v62py1P4mq/YJ+ayMzM1MB/WS
PHdV6X2y3PTWZJ5teKP92AHvnvoaHszaoVc2eQ9x1D/VnvUg6zuytGXpfZn6g+Wiwbvc3sXV3RA+
UA71ZI4GfdDC6J0MTVl+p/m2PVqVPxkbdZ980Si5sSJgmp1oWFWtucygKCYUePF/FNXmIvv5vuE2
76DM3vLn95/3nwDNSE6zR+vHB8n5RENflJ7n8jOy+xJUOyKoOc1/Shd/j38pAVR0d3fwD8Q5fGS7
F9WHfCCu9if0OwDoakTK+q8//a5wcQauH8Ol044uHiDHaghLIeAneMuWsTwfzBFhobnPCPlKjPZW
e6MfprQz7E3BmmerfaWUrW2dy5OGsoAyk38hN4H30PmMqWWShcjaNc+93k0On+qfGrXfCY1u7WQi
K+d66UqAXicE2FE6QjpXLAGrlCVFa8y4XTW7ycdnrnOvIppnIjNtvFP1Pu8cXq/lJpciiTOzwvGo
1ZowZYYL2/eQZaketNrJntJD9GJ4PXBrqi+7iiPtiScjzSbtOeRb6l38T4sh8BQo58wJ5hlfc9FJ
ozeTSpMgE/mskEPi2NZGoZHXvIxP0IMbVAAUfDwQ77VqJXqdfaXgG1BNU9AnBvgh9EUVVjgfaa4x
gjhG0m9LJXK4soYZukBNfo/sxIQwv1JcIyc1hM1zLW8rLCUEPTol3nbRJpUOlVtWCH/7z24b9a/X
T81C1gBzemJZSE4YFVXsPMbg8IjZsD2Um3GSf3fO1xfwDVhO2WW4pCLPxp81HMZFfVQcthBzKFpU
TG0cAxx7qx068DjhU6JDDJ8CPLzyDm4W1Bs345r05QVgULQrPJJ7M2SRJWG6uc8A1Yhdw5UBGUyP
OlDwao4HSeiUmyJIPRvAF2WlcHpRZxDMi28COw+jroTyLlKQ1VG6M+/sx+HNvDNvh237aT/Et2tp
u/9jlZHCBdwaRBERhcwipTOiAScnHJz8NX2snuLNtLPd8ivG4GMnR3uFH+rzE/dJ5OReeGf51/fZ
QqJy3mf//QJhqYkKREGuYakr1TczN9yiN1e+SyGSSZ1QccJ7Uvuk/7Videk6A0kFtdOZbQcBs3Pn
bEkkLFSOMEj+GvYG+KxoEv+T+Jq6SaI96N3kQR6PFh6XT1r23HIgYhW3SVfWe/YPl/7jvx8hxGI9
1zMSG5h8K2t7P5bhq/tELd3OqN6uj3fRU82NjPFWsCDnLFiyo8FWykoHvWL6rZS3hDXudQPzKl0M
5cSA4ApttWqhb0Sa5+Eoves7HQ+hm+nFWJmwxVvuuyHzf8YhuEN5YoWp9nLznP5Rv6T39Lf9Yh21
p/q+KFcGtLwvT0Yk+L9pLKopUWFqah3lJ7rt5bdZ7NaAC9+Q43BrQyLux/U5lOdfKU4iRHlQBkOj
bWRqBe9jEui6QKqyea6ghvsDuKUf+UHXIU45vKI3Db8xn/O3qEBDuZWMx+Itc2JY7KqmcSIhrLDB
BMEjnB2Nrf1u36D3Dp4Ef/JN8rDWXHvJ7cwpLFyaiIuwKYV1pAVYqIWCF19T3+JRHRtsq9MXpr2w
eto1g1+isoSOExlAq6MzkJ2muaxQHbS3bcsDy0O3SItdWWzKNRWfpak4+zJh2dueqXI44tGh0Z1S
3+hgn3QPsfKjSNFE5y6UNvWP5nY6ZPTz+uJfOCQZvDmAkGdFC8SqIhGZWXHftAinAvDRbAD9DReX
4GM7PtQh8+U+BKN/DTd+ma8FpnLW5sUKWBC5EgWBk4hrKJxXPIil+2gMQlvyBu2+aIDYYYfxLYZk
nHEs240KjWTbo+OWtL+vj/oyC4ZPACwAzLdZaAtgr3M/XFZWHCd2w4PWBO3YkSC7SH5mSuPHJdnI
uuQaJt5ad8m4z+q9GXt1/qBIf6ZxBHWrvrfRgOVXJEGg1m2llQW58Gjzl4GBNKul4BISq9KT3rQM
vFEeqDz2Ou1YS38a/tyP741h71Rcl9dn4uIumM0Z0KdGBI8w4PvEnLzLmzKXoA7S88CIUnQNuLEh
nmLwNdzZfK2deRjBiiJMt27l2WgMPOjzP2bTOU0DsfSu9jhBBok8pumGKrsizN263RXTCwTzV9zq
8oKfjHP+wpNxkjbW9Qj056CtXRoXW1NqfFoX6N407vlUenLiamnlTChRpj9+DPVRS382zUujcz+M
vbA8aCZ3bPoA7pkcFbt/sQhIxmJDEojMivFXqRQkMeiEZhGAILTRbgi5m3X7f24EyS6QvgCWR49k
4SXdWlbCGjPkQWdJn5wnbJeaU7ZFTX1N2uEyy4nlRu8NPNfnwwUI9flkc7WNoUEmN0FHmp9GEvrR
cDslQClrWyXiLtQkZuaRuityj6uPXfuoDge93SUP9Q0NwZ7Km+OUPcXKBmpB8c/EpX4PPmwe3nf1
vuy2pen00P2o3bpeQ2ws7pM5NJsBoGhDIEqolAOaE0+22QSpJN9AHsmX+s4Z4/ExAblFKzU3tx4k
/mfuNRpzhKbmJ97hDk8e+gTIYvTTSbON8t7ifdJUXqYRDy2BV/byZYiA6bXRhs8EyQeVmO8E1sle
1saR1rneN0Hde+jzkeJGOoJFHvodc+on8xcgnKN3ffMsXBNnJgV/2cg00g0Gk2ixmt+2wBtJw6M6
Bh0eKsVHv8oXnDej6DBmNDDq0yi1amKtK4GDRMYpaoP2T9OAHG849mMePo4P/cAcxKm7RF8hpC04
QqgnoO8I6CQzDVN4DwwqUKqF3g8BsjmTl1c9+CKRkqI5pLnW6XWOMoTBzd4dOXRQj8EyEKJiUtos
lsdpCIC58ioFvZ/syC3rXRutyM8tjunE0Pzzk40id0rEqoYMQddszaxyGnpoxzXVo4sYHwHE6WiE
mMriHHcsx2j69C2in1X4en3rXebRBAPC3htD2UhoBAO67MjmrmvdeNyAFoGyJ2Rkp7vutVuJ9y8X
CDoGswcjCirjGNz5vGlKm6VmGA9BWSblNtar9KbpyehZ01gCma6sSeJf3vkob4BAg4QduL9oRHtu
bwp1CkgGG4IoMXfNfaZFThhyPx9bb0qx4SO6xgK/XDQAGIDNUGAW6TuRg91pkKlCMW4IMstG2jQB
5TstzDUrly8LKCF8PyzQoRxOS7wIxgzCilaiYyK72tyzLLc2wDEobk+q1GtZXu0GSUp3GcPbgo/F
n85qRz8ZzM6J0KvCh4pT5IBi0m0A0Yt8Kx2yrRqxtSTzPL3n5xFfic6c6pzJs0DOP5/+pNMTu4a+
a2BXvWPbiUuAOpR7y7P6DbXXVACWpv7UmrDY3La5royIe7u69CKu7zRerABHlwakKKCegtg+C/AL
+xfNOLW219IxUAH2Cl8SHdvo1lBfifx4/Wwql4EdvDMOigY2P2IXscFomoWJruXtGMRVuYmzn4Rt
0OzcoY073LMHMwK9wXqLrd5DQx4c258JfcyjLbVvoHRQgXvcfek/isR0rFmTY1gJpS/dH3Q4vqvp
OjLhKCOcr2uPhtr2WPdjUKfRMdEBBbHr0anjYk3gfGlJgYa38LBEShZH+NyQUbam0kvNGExWcxdp
bKfk8cv1mV40Af4kphn1BBg6N2FKUA7VeowllmM8WQoZMr01We1LPQfi4lGYsbC4lGYirAgNG0tD
rpmhj0EZoutGCL+wjUy58ZheNm7cWuObnvBuV0gxc/Nx5D76lOaHhjHu5g1VvOuDXlpAvM/Q7h0v
dhxM4dmQZX1ZMSqPgc7Nex0bJ2vze8gbba+bWXD3c+9a2YAaFyrbIqQry0zsDYOMQdLHjwVUMdKp
8Bn7GNfUxpbOpYHGQ7hc5iK6GOdPOjeUWk2ngHf0N0ttr8BfHNSJPGWyn+uGr5VnLsM2vOlPDAon
oGmUSLX6CAbbZtvL1JWrL614zgiA245ifamdf30qF2JTWET1CZoqQN3D6Z/v0wkCj3kOoFKQ04Pc
qp4iH0Ijg6JZ40R4Vkfar7HVNuMU3ZuE7nkRrTylls4JyIiQVJwzR4iTz+33VK5VaFlOATCUk8vU
qNpCDXdNt/8yYY+LzQTeDI7PNvGiEo7jyGIprxMTyQsz3cmV140eSxyl8cLccOiTam5BWoYK17aS
7G3V1p46KTdQ9uEozSbpz97Y0bw+sEZ9Wpn/y8AZHwZeDqQ8IR2Ok3w+/lzhDSt0fNgg3RuAsSiq
G0u+Ut/LL2q1SfSf/VqOd+mQYiIAKAI0G8wn4V2paCiVp5o64fREvhSqG2Aq9kW29gJZOqQzIxci
miqk5sWil4IWpkNGpikYhi4DuZxCvcKqmWPEEFDq41/X53EhIkPwDS0nZKiwkcU+dE1cpfbQRCSQ
y4ZsyyR9sTJJd0mkNse8oPk2Z7Lpd9qwRlxZOLEwDAVRdBdGNlaMRQB3trSRxzD8pBzYc79Vencq
Ds0fuf1xfYgL63ZmSYhDcpKrckUxRDsv9rUOyQ9IS8aj+XDdzNKAUOyYhdBmPqXoELQ8m+ymKMfA
us1cnJH69bHUXTV2S+Jct7S0ZqeWhNtiLCB8E5awxNKNbfwGjNBlJEjB3ybWM+82160tjQuoIWx6
AM8vldWiuCI9tdkYmCTzzTgCEEv2VMsbLTR/Jo9FhQJp+Hzd5tII8SiZoZiQxLlgTaHDOiR5cwUj
BCNBC0ZQuqEcV0CgctPRFbDemi0hYZZFlhVmNu5e4pK7Ejh+yFQoN+WKlSVHCqoAsNQKgZQCNILO
/ZXWlGZu1doYjDYAiG15X/aFpw90E1Jjn2ZHKvkMCJT+QU/6bTE1rxIyDuEv27gjOlThXRaM1q92
+ro+0QvO5uyr5p+fPJwHSe4lKUEYNERgPFvdXqEQxoE+WArh4OumFuf5ZAKEYxhaOIRoezkGkaJl
Di9Q9VEi9FjESwQ7l/ZY4rXmsQthCEqu6PMOejycjBjvjEWU0mxK4LEbEoTRtgqJb8f7LvtEi+3r
o1tyMrPQIvo+4GYAN/Z8IkN5SjumllMAcF2760Nr3EganoJUner9dVMLZQXAZzGmuUnp7D6FHVuO
BvzmVE1Bmj0x5TVPf2fmV3NvUS+Z7hr2mklvRXXT5B4wlVCyo9vr9peGisADSEXwY4HLEO5BYkm8
j7MRs6oN6TYv+Bcai0b+xCH0f93Skuv5brOFK8LCfSjsTgXSffYo48btBzd/VJ/K8V69mZQEAgeb
KF7boIvjmpt6/ceasEHZMFWRVBpToNeoPXYACVuJX7fRypv1EnY3ZyNwsYNSgRclGBznW6UZEaBH
mjQFWuehETpBur0KbPtHwSon5wB6VT7Vd53E3J7+YtwLkR1JH0LVoemh5vtaoQ5k8rPKVaY7fXhO
KstJe/PWKFYeJUsHFtlXINJAXQUDRFjncKi1wdLDKQBimzgqUx9amoJhkDLZteOk8zjEsN3Sav5F
lggcA2RskBdFgxEx7VuPvOImtPMC8x2NATSFe1YEiPg+rwcvf7u+xRYWHVEWSt6IJYFFF7mDKZhO
Ix5/JIghJOjLcS47VVMmPmuzanfd1Hc2QnhzosyFRtZ4FCHpZswTfuJsKbX73jB7ObDM6NnISO6V
ISLnbJAVdxoZ+u5Ba9wbmAQi/2RAoVKf5E3LSL6L4MgeWTIU6BedMGdqjfTGQvS7Mbuu36hJEjks
s9tbqmiFZ2UyQ6+D0vIL1qLr0mSE8rvaDa2PbLPqAwuRP2QjiR+HOLLQnLUrvQx8rxUvtXCzQNti
ftAi5YTCm7DLq7apadwWalC2x7xht/n4YHGUDCxrZZsuucNTS6I/yuOkrKcuU4Pc3AC/AADphEiI
+XFR7uTkzsygDIamamnslFq0oT/H8KYtRsccpB/XF1jD+gnrO6vQ4k1I0AQb9aDz9W1R+2O2jQ8h
cuFxDQn2NUDcJW4Lx+LUxLydT7ZQI+XTYBepGqT6jVHemQwEA8QSfatszeE48DsTSEAkVbPx2Bij
q0CdiPoqUD/08d+MFc8h3Oi49EROlZzylDdGrQY6kY6q1Lloy732xJuf0Jfz+V8bwhairCVy01Rq
MLqF6mXGNnfLzDW37JAyvw697P3/NSZxIykd6FVZjjElSL3rQGYBgn3dwiW+BtggUFJwJCDXAyqa
MCR1YNVkFZIW8GE/GH+49tY42vi7RZeUr1rxpc11e5feDeZAGUP5ZfY6RLhAeaNMLIZAX4CduUmK
+yHfkYyvGLnc9mh+StAIyoCLROFVCH3QCY4bKVQ8gz4GdX0sGqhyo6q0csznmTnfDJAegPOca0n4
iyHkWySem1EpGXrQbIwaMvLTUXKlJGD6+4tM1/CRC/MGWiU4IGBgI9tpCqFAlnYRT5NID4w6P9aA
jkleoXb/GFWLxm4mkkdzz2jccuJ+Y4NJetXkGFJYsQ36OTP0zWigAosOOsdiiBPf0CZrU6e9vOsr
E1JvrRnfmWpTbmslKne9ntKVtZwHJs4yWHdIKOHSx5UoXFFsolAm6io94L5lvkvEqbWvHnAzaXt9
Y84b79wO+HXYGQZyaJDSu1CRaiYDkuRcDqbY04nqlF/GsNHHNYrD5TpqQIjjzTX3HwC3RhhOPMsf
jbkh4wVZZ1vIqaHbIlNtH/k0trs+ooUH3mxrPtcq6oCA2mDIJ67ZxhVKdK7LgTy9Jdx+UwfqKyit
p8Trud+Zidua3AFlsbEmwK62iaHsUs0py30iAaD1zDQvBf6m+3X9uy7ULVD4Ao0XG3meaYTRgg+o
Dci+J6hdBT1EtBoogbb9Q1W/83r67BrZrZGzzDqI1UbEVek9LRMU/u5Z/VaS/rkGUsQolF/qZK08
PC+PM/BQGiYK3hCZftFpyF3fMwgdKoEsHcy8dPqxRCco12LxppxeB8mpxhXvvhAnzCZhbd508zV6
vkBDHxUyxU+C/HHscoD1Q4+WGXUikrpSg7iBUMvp7mrbMVL1Pu59olM37Mx9xNqVY/adDDrf/5A1
gj7wTPqCNrG4/626TLt+jLWgZ6HtK2aab+pQHnbdWPOg1CriVKUUAi2mdU5olcZOAmIbPNS++7Oy
PWbvfPElOO7y3NoMwFXhMZkynhuRlGiBKQ+OHvum9KMBA5tb1JGhIJzdNS65qdGz1/SvW77cAZiC
E8NCtESa1FS5hilI7QqakmMJxkuOl6yb2wcpfeDxyrtrIWMPXWZUPRR97m5NxFR2aEkyQFDMCOJj
GT+3Yw8B8K0UUKQgpd4pmsLRe4fb6oZUK5CLBd8A03B3aPgwM5pFNHSq5qEUda0RqGbiJLnq2NrP
PgSIBc6BxGj4m0FmcsMqX+VO9AU3UTK/QlPRsNqN2m1C91GU+bY1rHzXpbefPwvOHsop6I0m4jMU
K2kKqvVGIOnKTuX7KoIk9iR7Ralvwn8OgpV1VUY7ClDxNWw1Ude2i2WtV/XRDFpQYOsjg07qnE2k
44bSpxH433vW35baPqbjjSmvBZOXN46uAmZDkDnB+l+kZ9u+QInE7sygUf0eMpdG+NShWVv7lHW/
svrRfB0gl10MdDvNPLA3ILfGYYU+P982wlE7+wQhUCLgYbMh6c3AqFxZ2ijpK7CnSJ7eWs0NhUb4
9fN1efedD1g42KolT4UkTWaA56/h9hVaNpnVCCyJVa492C9BvVhaFIgQByLKROJWCM76opniJtfM
YIhBqqxeY5TejBt5ApZbK5s9shMUwAvTy8LbtH24Ps7FhT2xLcwqevtQqNOqZmCb26R6KMPHCA3T
V5zH9wkV1g7IDhXHBKKJYHbPs31yuwPCoBc8U+mjJhHskDoLtcSLzLCDDkLBae3ZVEYhualVYDqS
Bnq9tzWXh7ekiqraoWBCh7uB8OSjRsOaN8m20VUGRZbijuYD1By6ckSvIhv/ceQVJAMvo0viItw1
KSWWW03ZZKFZBrC8Xhf15m9Qk5PKhVpvmbvJILMXS+/zdy0epY9ymrMBOAWTuaVqjttd7yfTOEAw
RGo3mlYhTSgnwAS6UqHNvxS92d0+bbKPZuLoTQTFD4iVqiHaJGUMQCQjToe3nrRh7xWJ0YGmqcq5
W1AVbJ2yqc3CTY28fKfm0OJFppfSQw45L2iEoUCquyP6CFoPA0Ps/hsS5So2QT8ggwEE+PjJ8p4X
zpCHenE3wde9tbzNICIP2sYxlbOsdisW5h6Ux3rIC7ZWNkAiq5GOE1EjNI9Cho17BuYm9Xp96j8N
I+a5y/MOxZdWUUp7K026Fn3kdgWPQ1q9rDdJqUFfc8zLTn0ZuZYdxxAItZVcv3DygP5BdRAX+989
GoXXgzloYxGXaAWpZiiXJpIRtEnROVa7cncLN+hfdmbtcwuNbwDyF+xAcyacJvRVPZZ5aN/Q0bZc
NR90r07zBAonPdsym1v7Uqk9SWb/UFXsP9bR5QBvmLkiKpz5dMzTMKpNeuyO9ieqvddPteArv387
WkTgiYxobU6YnZ83GitpqOYTPWbZ6DOz2Sd64/YobuXVs8K3pfHPEIQX9gRvaQ+RVZsS7JnYo5qU
gvlXOqs0IeHCvbAixDxlxeVCkmWQ1Y0BK2TfTty+N5rm0NnVjqYrnnH+bSc+6y9reIloyJ5Dtlgs
kc+aSCPaa9Aj0ybilnk0uOogT971lRJzGn+ZgVoKXoyA9QFWer5UVVnmDWi/9Fjr5UYjOwnQQcVl
Vr+dkJMes8wDC93jdC25ITj+C7vzz09cclXFqqQaWDIjv7O7bZPzjV09tNXaABen8WR8wjHTs1RW
ynrumzs441O/8m5cchYgHvzv7M0H4WQUko3Ls5tnT+HIU0ofJCLA/61p6ixaAQBy7hqFdjhEOE59
pdN60CUcVrva9gp3jFxDmPPP4sm/VuTEiniIbD0GxyoCm1N+NcLKbRS46Yz45fibqy/Xt93iUbIt
1GuQPAGGdXaOp/NGONwslIWPSELrjqpDYFBNE+IpLKJbtO+GeHyVrnVOWJpGCGDODhfSCXi5nhuN
ilDGNkvSo6z9btBKG7lzsCmC6yNbNALtP6TtQHu+4BKGGG5eWUV6HDT5rtPJXdTodwNkDa6bWZpA
9OpDGzoAp/EQFRary/NuVNI6PZrjJmUfpnYsIg/ikV66xvlaHtB/LQler+9ACJEUdF/GvttDKg+v
yetDWTQAKB9wD4C2Yn8Ly9KrQ1s1MFCT3LeGLRnBuolWNveSu0E56n+NCEfIyCDRQtoyPVZgyqR+
GR3MYjutJQUXh4IrFdnH+bFKhFVRAVieUtJj8ZlPakSHhRvjNr8+X0tDQZA+E6/w+gOa9Xy+0qkM
oTCtp0cW+xqolqFr4xmu+NetiK/eb3dwakY4ogQBFjfVJDsSBoI5kky9yyb5hzyWqHlOoRGiL3ie
echQxf4QtuCYNSYo95rUOqRBN8ZyrFzVHIst3qiS3zADwhvJEHmdOnWuPnToNTeq0/P1r15agJOP
Fl+pTK4qIDUxN313lOutOvmysXIvL8U2MyRdx17Fc/iiANxRGnUMDeUj46ZtX2otuVd45+BxinaZ
v3uVrSzE4pCAU7TxdEGOUmR81CQqy1bu6TG3G+p1jU5uVAbhGZtRfXt99pbuyrnN3N+mhCVnTKMD
pS09ct/01/TvlscBWBwQNBYUvYQLf8r6VmbzvGXgyqMe4MbV5Nr9ivtdPBwo0fxtRbjumTpGU6bB
CldQS02rgz5mrt1+QJzl6fpkLY4H2wDMC1wquMfOjyEHWL8aIatxbJIP3QymKOizfzMYgLfm2gwI
CiIsxcjaeswahIBg/4695pgT6M12sBo+Lz1F5q6Cf9sR3JZm81RSJsRieav6egWOoQTWmjS6HCo7
aMTm2jKkMeOVCVwMPYESB6bZBE7kgmA0okSDVoMInka9cuPsHjnlLSS7hq5H/4vEjcMvJTJdi4P5
en3pFvc53iXALwI0gATu+dJVpUIHtUcgkFHq1uEfu1xjTyxujhML889P4htksTQWczzuhvClHw5I
Djt9+3p9FIuOaC7ggoypG6qoJxknhtEbFE84q9iSxA1B9JV9m28oGqitoYaWwo3vYvF/bAkzxvsu
BdACttIKeOESeoPaPSBZpsY2ir4GHFpcnjmtCTwmKh5iPio2pgTEE4RQVkQIlEuLh7LMVrJ5YifP
7+sNv3pm0SFaQynjfIXMYeYJMpoeUSe0Le4gl8eTw2awPiTFb8pX7QlCdyR7A7+covUfVx0obA2D
V/WpkyrF5vpaLs3vrAoK6NlMhhEfzK3UTOOQ5emxI4Vf5IECWMcIvTwrB3rKXgkgljYnKPToBjWz
25EsOh96GSLFmxDEjtm+JLlT27c5upRcH9CSS5kP9txJG9q94ut1lO0qHNDD49g20oHSHPIwmV8x
4qSdzDAsCPbnjVPq0hpTfGnzAMQBFAcgr2DVCIFeY6SNXBOkb0hfPBVYs35I99fHtrhYJyYEd5m2
mtFKUBY9IrlnmNqTrN9SlW2KunUHU11ZrDVjwsnLZ3qtpOtzOmqT9ujYCKUdlmwibTh2mrVibMml
nE6e4LakdpDRdRvG0mq817PJMxLNyfrcN8M7nhV+pqyGmYubUQUPAqHUrBIlxBz5zDJVKp4ec448
h1Mgu9e6HDquaPgeK8BCGgWDyLiVF5A7bWWwwKnM0f11LJVPLW/M2kniGhBUhKHtV85M/pCPaUJ9
vR+TzZx6RYsj1v+ObAZIiMlD8hwPZhI6RpuGD20mWyEON5KOt1KaDSuh4vLYbLxqUDaCnKIQ8sjW
kKYtOr8B74f8kOxEzQ7qLCsnbdEIuFZAdOJ/YEmen+YwQu13RDrvKIWpo0xbcBgdon1c3/KLpwoF
oO8m4fCd4i6UsgIvjhSPwB69hhLIs/rlADD+dSvzfIgpL/h7zJYFXgy6DZ4PhVpTyyz0VjqCMNH2
IKkARHdYhfEsjgW4YtME+JbgAji3Eg+84KYJ9we1Qtttn6+PYXE5Zq4NSjTQBRVhIdSCfj238Nt1
+yWld2bMnCZ+vW5jcQQnNgQHTjT0oS4SvJg5Gnjuw7KQnDqxuHfdiqi39dcVibfsDHZCkV9MDU6N
FALEOL+Zp82YOe/W7eh0EYCrO+Tos/RR35GcuqTd6i/XLS/5PMDSUGbEgweqdcIKDSOUDIzMwAWV
5KPPoxY6E2aB3uzdVN5IPTkqerHWgn5p3U5tzj8/idjklhSUNxr2XtFv0OzgFlIgPmfDyqQuDw2N
3nSkxVFpEF1CwjnrezM9xprqoY+yV1PNU0jxYLfEydlKLUNEKnwvIZBqOq5DbPYLKBT62HdaFXXY
62gp293FaER0YAXUTA6tsW3ed/bz9ZVbmkVkklEpnllnaKR8PovmUKDW3SBpUJcPmaEgJQppClr6
160sTSK6hAIbB1g54iXBSpWohZ53EtZKHz1wr0cO7Tn7piP5sSqLf+FfZ8YYhISBPECx5HxIqMjh
KTmp6HVPofVXbxu0G2/XCAiLIzoxIkQtkmGEyLYoCJfKwaUdgJ/JZlIHNwwtT22D69O3uEga4GEA
aM8HW9iD5VjQro6xBzvCnLIP5pJet4ZOWDMyj/jkPNHSTntSwEiK8h2dwi346wCLJSvnac2M8Aq3
1QxlTAnHtmmdId6m0u1aK881C8Kl1OXTyCM2p5QAKKo6KNqjpW9irsAJZ5cmXn1o0fT3moiJqzHS
h0itMV2Wzt0Oknps+hc1sjnAQtIKVQR4n/MF0ftQL0NzPjTUcEz7k9LUKyCc9i/2loEOBzMrcVZb
PbciF3VjqxLGoZM/BbuNkhYyBf/qSJ4YEZakSrI2tDIrPSYcqiQ60OlQHV8rhywFI6Ct/D0STagW
pFXS1/HsqS35UH9k4Y2c+WvQi0UbJrSOZiH9uY3U+WxRwBAsnocIfuM3tf1TqNs+PtbaysqvWRE8
mDxaSQzuKZyyfFt4YKojnH7ouhWvsmwF3LhZeX1m2p6PhXV4wSqUZkeuFzslPqSNjQaqW7v8uL7D
5sW9OClosf23HWEfR1aC1hUVOHfAONiK7ZKK44kyOhZa6SXqZ9YRdzXgWhubEGOXLSrdTZojF/6T
2i/tnQkdEqifXB+YCHH7vqyR0EdQAJjbDKw9n0FAcHBdYi6OxfQwWcpuUCEOzPdZ46oN3ivE4drv
anquJ0DPVM2/bn3JzYG4jHsbCO1Z8u7cuDYVeKXbA+AIaIwM+Vh2ayav100sJvxmzrCClAtEP0QW
pZESmdsUVb9KC2NXIdlWS8Y7s4OGTPaojvctdEYLYDp1/j+kfWdvHDmw7S9qoHP42mmyomVb+tKQ
bambnXP69e9Q+649Q/MOYV0sYC92gakuslhFVjjnH6eh6NKqKC0hH0D/BRfaS+1A7aJhSgbOb62e
JfSrNq6R73vZQ3n7/bqSHFMB5aWCvBxEYeyKMc8VwBfLPDcYCUXnNVJ/+tCEebYtRRk5vhxoYoOK
VrdYBthmleq0Udr8aOvS06x3r+Nk7col3ld4jgosk2Mb0OmPLPotZ7E8lqsGpLd9frT6vUECaJWM
Ah/FuQBdiGA2SG0yY6ksqDM2CIAFAfqeqqV3bZ7dA05n64Cs5vo+cQIuGtgBd67TuiN6VS51KjSt
6Sodtign31a0zNqisibHT10IYDTK7bzT5h73xlXChTFo1GUTFzv7Lq6S0Gy7zb/ibf9n4xTqAfw3
qBewYMV12xtKDjqr4xSbb5Jq3IE2XHC95xodZR3AwB3gtNhbyuysljQv0KkfvPJX3R9iZxvXgisd
d2fQpgfkJxByoX/ocmfmTo5AqAEHX2LgZbSNMJn//bKFEPVHAv2CM3te5diJGpLj7CSmi9oNJjg+
c2LOJNATdSYBuXmtWFZIMNX7Bu07efsLxdRPCEFVCIAzOkpQMONLIUZqKVWcI14U1qH+MTi7SBAT
eDtxLoDRwpzqRc9KCNAqFxOsUyY4g7wjgroWpnRQeZKBY3ipgNzKo44yMRSQx9rVjRiDlM42Vy3X
ApyrPt0ri/xoqMn2+tHnWfG5WOZkzkufT2Vd5sckOsndm6Qj/42xzFhUZuLFO7wb/+jHxNQZKajU
VKFfmtvkGJWq5PX9lPtA8rrLjdt8UW4X4ryUk26imB6J4MvpzzM3pQvxzDU5VsZBV2uIb6PbNf+C
oQ3QUAyAC1qMyusiQa6Bv6ooKCBjg7LNBwbXmcmTsUvyWoM0kOAkaLJVwfOe70tDBNvJlaNqVMIH
vzRj9XgpK4nuYPfQY7EOe6Pal/keVCDXbYSa9l9rBzAutPB8JGqYrZMsPW3jFWEcIqLpHpoIS9Ui
Ecz25InVAXkMInR9QPzJrG/o8L61S9HYKX/BfqvCglRmloMJaRuhNStp6wv4VNYmdD7ljDDkhxsP
3rFIRzNnuUYTYdOO+bG3n+zY9uGOproROAyuQ6IZQfTNYgT7g77nzMaURWojqceSaZJU+kWDYoiU
Gv+If/URSBHdcAu2cEKRqrtUZelLtVJqSOkU08fmA+6+UYCrPfqqIjAznkIIRajhAFeXsrFfikKz
dWkVvZIfnboC/42Vyx7y34tg2XiWRqEtIAccKH+1JUmraoxo5YYfIujC1qJnisKQO7Ko6s2zNLxe
cCxR60ADNxO567G3KyPXYNHo99lkk2trHrEE70yuMkgNf1Qj6DX7cslypWr7WFVxMnENGb8CjMzu
BK6MdxkFdt3/iGCxExYtN5Nexa4UINNt0+0ynsx4o8gWKIdEuUyeBWi08wLzdJgvkVl1NJI1qzEW
x66JQzy8aNr5uivjSkCeFHuvoi/MZp6VuSrhzZzgLqJJmSsBXrD8RHMd5kH/SGCe/kU9zob28Tzu
Xrus2JfDu5w/xVYuCNzcgHouiHlcJbFFgJEAVdDsGMV7TJxq98YT8szLGOrANps+ccM6l8cYdDpo
ztTSaxxdOtrH0QKmQPDy4R0aYFJi3gCQaDihzPbY2bAMmYnHlRppG6k13awDyUj/ElUiQB2uJMBy
oNsf5xNDlJcnpymq1hoUuGhN/lo1dw6yCkRDDawQEcXwjqiO1gq8rjT0krEta4nTR0BPmT/eix3R
djCGTBjWeGZ9LoQ5OPACWZ32cGqxaSBrsAegwSd2HxjLCq2r4sVjUTXPok2qD9E4jJAwFR1mg9Ag
YrzJhuAtwl2rMyFM3NRiRTLVAmulk8J3hnd6QIE04l/3ASIpzJV30sc46wik1CWmBPPRtrzZbsCX
BlgTQbCh687enABFB+/pYCoRSZfLVWsWvQQCJ/zz+N18zx/LNXO3Evg52m+iYhPPTQN6GxAlaH/C
m5TZn1wGJUO5psXRaQGxvJbt9KuLgaeTJLJ0v5Tl62gOIhhp7hmCTYOTB33rGIK61E6JJ3CX51mB
UBqh9Dl7bda5Wjn65vR2fct4kgwTmXoFXaa4TzFbRqREaqoyL46Kcezq0q+Te4ADu1IrGI7jmQZa
uyhsAKg1wIl+qdE8tfXoxGVxHIKo8X60IoQX0e8zK1aXo2S3BfSQrcNQHdF2HY9315eKZ3LnKjBn
CHNac1mDlpbmcubpkL1W0wE9ut6gvaE0gOnJ/XV5PNcDoAA0TIKdCPzxTLxTUBIqgepY4MwuAOjR
3eETvX24DdJUKTpjcBNhgoLatd0cg5jvmDURpvyaoDS/k+cWsMVW5RWZiKiOG1jR+ENbcNDpD493
aQTFiptnXVSQF3V3XZHcVygRxDImW1NTcuf8R1y+TyRUolWwdTwrPxfMLGU7RqpSdBDcJS0m/kCD
TcYwKu5zUWMwzwyBR0iT2xTxlYX36YlhlIsDM5eGjVXto2HzmZInhTz8LYKx9EKu17nDPNXxY7GI
twz7MX6/bnoiNRhTB2ZPGs8A/j6CemVKg5ycrHnzfxPBOB4zTyKnBTwuXSnMSWCl9EpwgPha0O4Y
ZMopptaluWlGCsCuti+OqhavIZ5hoMvTrHdjUeLgujI814B3ItIFiBQofTK3hDQua6UcIcmee2BC
NMqIh5yBjmKnnWXQqsT9aYjMZrs2vfKyjqqosM/V9I98th2ozsGYYoBq/WjKL9ivKHv63H7ZABPE
8YXTYM9uH0s5rWPiCNm1Z1dgW149XTQawD2nZ0KYcyrZE0KwZRdHEk+bOJ79abwntnpXT5+4D6E3
67c2zBU/jxzZXAoDngiAoZhAQ+bF6gRXbt7FATiv6P8GnAguw6yMDEBFjREVRy2RgWt96uzWLWXJ
DQS3Ll4CDjGClkNlPIv/SomVoGjpJO1DF0l1wf6ZPNpfxuQkjEg8jc4lMUHc6M2utEcdERCsD0n5
FDXvej6GfRe59Sh6hdG9Zm94FqUGNNB4DpxX5vRO6PgGSxOEZe8VAOowanHQ/Dt78JbIzV9MIcsn
7wydy2OUGwsyEiWFSWjrcLRGcwYBV+XZpemafRIsGB9AR/G8mZw34JqFyaTu+8H47qiz12SmwHNx
FxoZDooACbpclvdKjkagtYGZ6TjI+ynRwqGLPKs89MZjNOm7676LIwsPAzqvRCHu/2q6BCHFYmNy
lRyl2jFvm0U2XS0G54M0YSDL6ooKnGtVLnCYLBkGzX5ptCWeXgMAK8Ni+xiF1ROwV5Ajhlu86CvA
RIAVPjtuo94udRM4GrlT0lMujQAffJknZJSVb0o1BH3yrpUiqB2O28HH0ESvbAEmnG2+MidHGoyx
JkfV6cMyNDpAfwB8qakETz2+HJpNQohACGfuP6VhJHKpDgTzGmkTYuqmc3WdzAHmsaYtxtwagWeg
JsscIZCmyfQfXPAxrXQZACWAsFL6JizygEn1NYtKf5iNfyQm+G8rz6QwThvMosTSUkjRMPlctmFC
wtLMBVbKOZ3I9yGziO4lTD2yRRxAm3WJ3k7kCET3jaXeFbW0i8hn9udMCD0qZ0/xuijxvLdHFFEw
G5p+ibQ34EFqgrDANQK6aHjtIx3DZpczwDPWigVNRlXbZ3Lwti6AtMoEycWP18Ffe38mhnGfZDEW
dY1mcoyzxMuUfWbeEl3a1MbiTb3+CEA7V43vlfJpkXdOZ3pON/tR0/m6etPjMd0Gzny00lcgjlj2
ttW2OMtHKet21QRoWeXW2KF7NhhqKYi6ky26ufF8EhpJMcKnoVHEZqcfR3VqqkTRyBFgbK10aHbZ
8/hWf6KLDKf+txQ2ZVmALnrsdUjBFRR3Oy8D1NrQ64JMBVcX5CnQ3YlRGJlN886FgiozlVJqXoQC
z7p68V3UAz3oy787coQLdFEjR4z2C2p4Z9arzJY09ANKgAbaqe9yO/7V9kT116iQNka8IINdI4xc
l8k7lucymROzJtKUdwOUQ8jwzOJ1VvZkEMQK3oHBND1GqJC3NDDqc6mX0c/AislJekTxB/Bfp876
UVmbOLyuic5zlphXQgRAHg6JUkYVJc1rNS4gpgn0zXiUtsBaKP1oB7ggD2jrwIBzLVdxKy93izAJ
s+D56VvrafunMTC28V3rdao77awNwG7c1st2mf+1dEsv3eS78U3wrdCYPdvnn8qkWMdlSCJiJemR
lLgLdT8SbXNdAK9JTDuXwDxopHnscjXCYmhmtkE9LjRn4GnKX3K1CWZgk9npvjUoOLVlAZNPNODO
Qth+hJQz8R9T42emHE1ZXOoDFFSB7ww4tGF1uxe0X4J54nZ8jb73r/MNaOWTe6T8rmvOtwIAEqN1
jIMGCb6iUU7zChgvDVh+87ys/cRSDMGxYQEX/1MQ3fk2QhkGURwmZppR2SBgtwAXk0IjfYkmElhm
uq0HNwO2EXHBt+KiIFgufj/nD/q0RQ3SBPUXJjxjADwtwqIHz0shq/D7g5hD5hSg2YxjTDRbYLdv
MfcAiqpZtTw9Qu5pFgRzvvoUugInDbCzJuOqjCQpZAA/w7y6xaujzF/VxM2i7wlgyoeTdip/zGrl
amOojmk4n5QHeQlj5a5CxgZsi9d3nKv52bcw575JwaZWAT/qCAZya/05ScB+qraV6daZqHrNm3XB
1KOBlh1kdek18NKV5SB/cIwJU/aRfF8CSbJPejdTTlKzjxYrjGLiRr1vOeCeDmYK6weWiWkUZGK5
V+/zj2BtryaoBigYKccLfjqM8Fre2p1il1Ru/KV/d2ZfeUndBQMPX7ovotk/XsA4F87YWYL+F73Q
MPy/xIU/my8oWXlCDivqnf7yj8ieU+hcLDJ7WXRIuzTzCg3bXY6Lr6ruu3I/FT9k7TiOr2jt+ESE
whwKek2Bnwz0D+pUztyVsdalA7pMHJ5+3xBUJtH1SSrkfUSdCbwMKkgYNbAaIWmLZ4F2KSlO60hC
C156LLPRK5OHRrE8Ws2LAPXmjBjigJfGI/Hh+hHhDfgAih5gMxSpHYlNxm4LLUutIsG461w7YbPm
3pqHUftral3lmKXOyVmfgGy3TwVXZRYz8D83iZsMGp9xT0M15FJdRU5qLZ/U9OioP1N1RiGxCgyD
uFN1KJPYbxMdvVyL24OONl9X1yTdFm8sQSaCd/+AFf3+CMZZzVFJ0s4AgIBsfUPHnTcBpgAjn7v0
H9FOP7SFCaFNDZ2iCvb4UlttLgwbfJoZtPXtPlxf+9yNR4/8tHEWBe8DXpxDSQGjIOiLc0y27qPM
ZiGBQABPHWK8gVhuAjNWaglcK/1g9hxamDXHkB2SGJhDu1Soy6a1QEyB2RgB6DWTJtBeq+Q4AFJQ
VAzmefFzUYxfQQMc6rQ1RE1e9VU55o81ukbdTxyDcyHM6dOrZM2yCUIs1X8ZJlAcu6OXrq4KDGC0
o91fF8ddPXBcyYBeUsEezUiz0spO7RjSIkveLTotP7tgRZ0VIHQA8bcTmDnPM1sOmkRQtMdRZ19D
FoDtaY8QnOakEa9sopOT5+9RG4mCP2+rwG0CLmNUVeGfGasAk3HsZDLwRnqt3RoKCE6Kw9pvwEWu
JAeQEsRN6RLzRnW+gl+oncJcNrfd6CXrl1gR9SzxjoENTFI0G+MvkNVcWuhcTXIL9Ctgnml1trOt
Pg1I3CmCw8aLRzhk6KAFkjOmLhgPUlarttSznh7XMdokuRSUBO36SeeDYN7ty33XjPepVQsCPW9D
MeyjAvEB9wr8cakboHAw/IEiyDEZbQ9oDxZoZoWhlreA50KY0Kcola5M6KE/ru19vX7Vk1Vw6FSe
uZxLYLYoWpGwMSosXuLcVubgRxjUN4pqLwNUorRWt4jps7oYpH1S3KbZScKNNTPctMkod/qEETfd
xSs/mHKCNk7rJp2COF9DXdt0ilsq7bZXQ4uI5uVFX81seba0Eoan6ZZnx6UC57sNwo0XknuAtBas
EH+fQdAOPFG0sqvU+s5uHwCJMLLKQZAEEgD6lYgrIaWYK+F1b8TdaDTLo2qCWwAGGi6lgCNCHbMI
UpLWRqM58YC/fV0CV48zCcxGS52yznOPJasUNKpOpmcDhLsUtSfxpVjogUMelrJCXuoxxHpeDB1O
hTVb/ojSD81hzcvmui483w2CgN9SGF0KEjUJwAeAdbSe1MjwnekNRb+xzXEZBXhv/G8c3R83BzDE
g+0LHTHI4jPWVk3LrBcOsEJIeYN8XjFnpwEom+jUiz9jbGirQvpaxUShwShG2igru2j+D4pywY3B
mZ5URYTsSr+XvThg2OC3FEYfqLqCCm+FsQ11kA/gSwR5jBTv10703ue5ZppiBL8E5pTR83tpDpaZ
tb0VYaNyk8CdVF5jeEb+HaMatZ4FyhggQ3rdNLie4UwiNZ2z40pKK5YSgoPUVaMfqWq4OE3s2mO8
rfrkWxuJSi1cUzTQWUbJNDD9xO5YlRVNtkLDrGwdTC+3xnY2u11ZgrehyWPiT7AnEEyloscK/eG/
NvFMMLOJCZAwZ1Iizpt0xHw4qfobBq0+Y4/guNXRQkdxClVmNdE0F60R0HIjR9ugIzRDFqUzBTcx
7pYBOQw1XHg/kx2BiSOARpMePgMFUHfQ0t38zRkB5K1XGycbBJdmloOCHmaQcKBcQwEx6HzzpUp6
GY1dL8EP2jVxE2XdAq/SwUtrREUcZK+Vl5zkfeEGQ55vLDOwmofrBso5fJS9HDy+KIiBb5p57CWx
JilGnmfITSH9DkT8700CmO1qsrworgSXFK4wJFsxgYWktWwzwcsa2jnPJEC+TPJSgtcsH72qLzSw
zZMswIVUBNzElWejPZmCfqBazp6GzDYmY+oBgTBrGHAdlX2xdJ4MjmuVJD+vLyTnAKDTGjQC4PBB
3GQzykVjq7WMw4dyOaYH4nxGWgnD8b5eR6nAaESiGKfSLVWaSIDOOSoRMgBkcJU5dVuQc1zXiJeY
hWXCl1BIXSDPMmd6ikm9oLyA2VrzASwVXuVnX7Kd7Ea31bH2xtDYS161k3bXxXLO34VUxknjWpBK
hUxvUl7iWe6btcn86xLomWJ8FZijUDShMHeoMDISpBxsL4OFOc12GgE/I4NRKZmer8vghBqENEwH
6w7eWQ77Gk7ALWPVBiYn9SaZQcNrHeQ4C9YKhB5KUJHimbKJSe/XhfIMA50hOiAfMDGPuvOlM1mm
PK0qzcY9FHNZWfuSI48vifaHE2JQ3MIEGrI0GJhgm3ELs7XSHg+oYx93XuaooRw/GPvE8mTpSYh+
yzMGdPzCWQD5CGQSzPOxWAYT9AoQVpVfC8cIyYuWRu6UFh4a+j6xeJgCQsc8xWH9C+WtrlsZ8CLQ
K600N44keYMmrMKr20XE6M3V6kwU81iTVtAi6DUOMEFTgNy/TNPDYt+2yJM0tSgw84wdgydwtshq
oXjBOPhhrIe8mKCWEz+M4PEtKl0QlXl5SoQuivZpI/2DgfhLs0uzKbEmDTEEU8Ru7DS48y7op1m8
DCw2pFs3pPhlIPntyJ+YiaVYi3jK6zaGe1mD1yQzm+IUw8M1COafx8bDk/66VfBCCJhp4NBhfKD7
oEfu7AKH2n2SIqMGXKwl/5IPM+i5qj1JnYCIyuC8w3suifG2Y0KWAWxUQHbrW9DBEBMcyNGseraR
ywIHKBLFOECQd6VzVQGHpEne6+J9bF9sXdDUxF83OHIcXSTnTebgtmbh5JUFbWQ99Sqp8NAgW1Zx
SAZBuODrgqYx+iLGxC9r302dr20NXaY5GKst5QgRJKb5qvyRwKhia3Xc6bC0o714P9AzFB0+M92C
jqQ/IpiLbbQOoBWm8EmR+pzUbju+rqKgJ1onxucASqVMgGUI7IB6p4cGKO+2108Kz6kBoI6ClIPI
+K+ygVkvibMQoH2AVaIdajA6nbJoN9n3v67L4Tm0cznMdrRaBtbhEnJGEAkAX1VKi82/SwAoNhIs
DrKjcGuXZ96ODKeyZiBntYqPfphF+3r99z+aNNkLyLkA5gLn1JOkRhmFVQDvudYFalBVHgp08dZa
Hyfyvpa7FOX3Yg2msfbqb2AiM1cQ870sheOm+zTe1T7whSURAAjPRgA8jbFR3PfQTMYovixS33Y2
vsuygUgrvc3xvbAZl7d9qGahgAaQEcRaxs1NjTZbo+Ug9oFyt8bYgW4Iziuv4Iyb1x8RjBpRrBZO
JYH0qS/SbayelnTyzNlHp/5tlKL7XItkV0HT49x86VvbbR6zygcN2aZSMl9LHgxyaGtRXwvv1kR7
WmBW6ALAY+vSphatHrNxwDfFVnVSzcdk+aWkzUEttZtW03cgbBG1qVMt/zIytLfQdw+dNWMWOpdX
dQSgI/AiqjtFacLa+jXQjHRxMIun6wbN6z8DlRqdA0TfHqyHuQHUIIeqahXoWfbJ3JdHeWufNL8P
jcO4VX3jPvOKwHwkp/52/QGYQl93QQrmS2jr6T3dL0JrI7tiamSupf35KLb+PksFaNUzfFSk4hDp
6RbXbm909C2R7U22dH4PEEp9OM2L7tmE3JfdfGf39jd0+obX14fXCnC+PmwVBJWRPup0hBDptthK
2+ym2Eeh8i3aAnfymG6GnYgqmW4uu/nYdQxkYqodaMmMk9SjrFZnGrMGTLMmk6vO38YasOGC7AHP
qs/FMHGrgKWrUoIlnsdHtfFIFSAIZ1v4p14giVeV1lHcALQ08na4J1HfdX4Ra/VRSy3UMIdGf3SM
9pcT9wc9N3p3JV9sUKVmQYm2hqi1fKU1BbGN5xjxtMdDBC86BVHhUng3SIXaAOP3mGmbaLW8pk/C
uRJ1pfNOLFqz0cqARkikKJnVjLVFM5oUPX1wFa6ZNhK6McFC6mBEoh71n0knCUpVXIGo1wK4+4MJ
lXFKyEz1/WxiTZOdvTNIWHjtfSlKI3DX7kwIs3aKOsUAatbRNYhazQgYwsZ5UW3BCeOddYwa/taE
sY41GdGAbRrkGLqCrf+AZmCP0vlPM350qDsrq+lPL0HuF2520DZpjQ413e+P8lt3X96tB+W7FqY7
3cNr8Q5oCBtlfurJ3ha1nmh0Q659CxPZHLnFY8fBtziJHx+SX4lnfDdCdE2hEp4H0V47KiECWxlO
x6Q/zBv0FGV3+qF4noPqNvpZ3PY3WZi585ODZgP/upPj3mrOF4o6i7MTOiarHCUxrAnuLQAqLPxB
EAPVLliIVyDpva+fnd61YdDesiO7WbqZfvUBAZ3s1hI8CkSGzcQjS11UslLDLpCiyr8SP90lgqEi
nof9oy3i7KW2klz3CVioYNb+cDLD9iRYzusWjRrc5e8TI69kQ8JWy0EQe9e36vryYF7g8rdLPZoq
g+4UbpU/K3/1ZF80z3r91IOx+1KEI2URLnj4fNM8yMV+MreKfXddC9EK0f9/Zm+SuQ5TTtuRpXGP
M+p2iog1QrROf3mVKEEFh65T7o4acEHBnvArA3oP8hvXdeEVvgG4/j8ODL7qUhkFYS8ebYjyo+pG
9d7RaPuc+tmNGnyJD9MTadw3YDSqYXanHha8pjfZ9/Ep34qmdkVryjiYVI50PUNLyHG1T9WMW1oi
upxTu/3fXRguD5eKrooct82AcKCj31pzM1/52m9QwbwF5bJ1W26ur6vIDBlHMIFNTWtzBO7yGM7f
BkE9g1u9Ods1NvmggWC0jaky/a/lRvLmx2yTIxO1uKpXP+JxR7ZtfTNVp0V0VeDm5s8lM+5BTdpq
URooVrm17+CPYzq68VZ97nbNbto4Nxhlm0AYJ7BTul5Xdu+jlfzszOljgtHQCGa6AhvZdisSdoY7
+uXyrtmPySAwFpE0xok01ixJAHwmx9bH1Ob3cZvtYk/xkuD/ZCRst8OcSPpMVOpIJL9J6jDT8qAx
BfGCqwvYQzADhEIfxigu7T63BqdG4g26IHQne3STaUEye8W35SCCTeOb5ZksxjjapEzMOMW6yRI6
UWbVdVbVnWdrMzpol2kXkKR8Vyo3yYt7MlhohM43pm1sbLMY3T4TNYBzfcrZ1zDRxp7VpF9shAKL
jKm3ztaDXmvCbmv6K39Z5pkUxlYsfZkimVpmdMr9NbS2cqgd7SOuGyQcQ9FAOzcynEljYo+9aLOJ
bDGiP3ELzHzsrMmvrc9cas+EMOGnmjLFmWV6xkslWJqnpZAEli/aGibqDLrRN4UDCU75UkyHShZ1
XPCfbWc6MAEFU0iJMQ2QIGlf00EPonS3pENYZAF6Sci0V5LRr0D5YCNjeP1Uiw4cE2iq3EzljhpE
8U72xaYOlIP0pCPzs7su5385bR89jrS9lvWJLZnb2YkHdKOqGfB/y8EwVY8M2UC8ei5KxbflajHw
oMuWyQX583SfKjYIhZvVWkE1U2n1dlCVkmyisjAxDdsThEOn1ERQalThv0/In+9kTkgyosqLLAU8
UBTqM+7jbe0GsXo3T4IV4V6NgWNCGUswLsSWnExlVU2NzhO1WeRhwgbk3mE0Nf4ovQmWnnvozyQx
jk4eiWbHS4xu7S73UhNjMw6I5b/MDz0mGZ90EFSY8Ggg29KUx+uiuTqCZNvQ8VQHWCpj10bn5FKp
FaBsVAuXpJrijrYTmJG2xz6L7uvcnTsTxpiytsrVOMyYWknI+rJMsbazypmW1xLZa0aMSi3gNwvt
pRUlhLlnCHy54LZFGRsT+JdBC+ynrZEUaBPuox8OsqNkul3UYzyFbXybopsITSnXl5Wr6ZlA+kFn
94vcUKQoGSFw6aYN0I7Rr3QzAw0nUVBFMgw/WffXBVIf+tehsDFmgWYfzFmx+7g2YP5Aaw8O73uq
lftF6b6aCuaBrkvhhgvwqmo6MI4pKN+lWhUBsZ49d+kxtMCpN2/AeZXqbizCMeRWYtGsQTcMk/Yg
+b6UM6FfcLEqaFMC0WDF5KL6syKbRcpdpb3DYKpbNWilFfWkfqC8sYsI6hnYBwZfUYJj1CNDUo0g
TKETfPNx2Zr7ZDOd4pfpwZrc4b64N3eIwj9UyV0P9ba8X8IK6d/hsRnc9gmp943oNcV1yecfxKxD
P6V2FtMPWjwrdIIssLxq0x7SMHvSw+xWe07vV2Goo/7z2iowwTTJF22KIgiVoX969yPy20DarJ5y
/FnciR42PIs615DxPxaQbqxW+ljyMnzDcJlbBtdt9oMg8Jo+zOFfO90gZIIIFJtuHLA03zidd0Sm
9aDetQ/NtvaGLZxQqOyj53jX7oed/O36J/Dt+cywWHdQgDnWHPAJ+c7w9U22793WjfDqFT0BeO78
bDnZh1zUqlGRORAEGJ+2v6/rPXCwQRj29bpCPG9zLoaJV2gsXMF2BveGRLnsap6o3VQTmAV7Fxnj
tbXNEnpot812CGYUYSKvftb3rnVT3ei7OFj380Z7NLwpXHyyyUtXD8ofabjeLP58kxynb/h7r7rZ
j2RbeobgZsCb8UKT4W9PwY65pGuaIIeJ71vKry0a/066VycuyUG55JGb0petH5FzMPFMub7w3Hvo
uWDGRc1dbBbA0YKL8iZPdlPPOuiu7Rc71bUFB4cXw85FMc5nLcemKGpqS4Gxa++QFghoxlOgkMiU
GG8T670GriVIOc2/7rLd7HbuGIywqTfQbOyc20KQ6xBpxTicUemXhiSQ1/tm4ISDT/USsUKIjiHj
cnS5tokzQsiquNLNus8g4/q6fTS0XvFqbLOSAdwfqIFpZIxvIitdAy7dq/ZqYPrG1/pW3g2jN57K
m/lrBfc9/HoFBcz1L+DqiKFOWpZF25LGmIezEjm1VsRop73HTKwzv3TakzUI0g1cRwD4FIwXYiwW
SCqXN4EFg05xVPRoPDfcphw80LOljr/GnpBRmh9sMSCAEXrcONBSeSmqApJkWWiYEtAeLaDf2+GE
yRebfJ0VJRxt1UMJ1h0we2ENOnCGMDx3MorXAggk19eVW2TFwB6mNzFAB6pW+lg4uzumcmHOaQSV
ld6b6l+xGTZ1MIJV4juRX1pAKZnr7DppERTGcdX2or5IHoyCDmhvStGAWTdkeS7lw7nntjHT7vRa
94bsp77Mrg6syHLaTu9FGk6gIp12yryfnV8C1bm7DewxOjiIXlMW8Vm2E0OvE3SRq/bowq/O1TMB
ZAJmkSR9Ww1y2BcbFKHpcD+ujV6v38t9465L7VJ2FBGXFo3Kfx0xdByAFwwI0YDYuFyIEgxqRp3T
WbSstN28lR6HynkkPfj0HIxUBmmeJu6E7m9AbGXPgqWgIfSacCbEZn3dtlKNiQsQkflJq3zRtecx
PmL6ZLem+k03ADGtiIPqPfkEi4COXl9UcNFvbgBk81JtZDniqh8wlwPql94+Efs41bezCK2Rt7h0
gMWmWLg4cYyVlxVpzd50EF3a8RCTcq/WAzRrvjSJitdS/7q2yncAxP28vq48CzsXyyQPom7FfNEK
seqmx2BCXBeBFJVuZDWnfhkER5kX29C0D0t2AFeLbvrLlVxMTar7FSuZ1e8gE6wwbytkjuLFM+Ae
AWqVnlmVfdp2ep4kEhJesIzYq7Rn3Pr0qvSzNFgGoANVisDtczP2AGRHrR35X0wKMG5SVpvqv9Gc
2kBltHuNG4D/N51btvfOdsilsE5QZcLUtOyggkC2jYrEbb8Gdm2/1oksKJ5xlxiTNABeAesBOkUu
l3iQ5FyXEuynpreupDxlGiZyLdH8HffaBTQfA4kgACPifX0pZlrSWs1sCWcCuC7abugzV84szEWO
/pgGAF3Ra4+UHmo/182Vqx7wViiaLvrUP2rVZ7EgWlejSPoULHijTfkWjNn0p0hgplztgDhhgFII
doSO+0vtVKVXc60e0J1OSHWwS1nzMq1LAieS012/qn2I/Kd2WGr8p8p+1qbGPAzItgtyUTyQD3Rf
odOWtu6hT565C/btmDoSMo7HcbmLM78lkwvWRFcztpYVVGtgSNoJRFHN2vlxmTyr+jbSTxKSEBXl
su7j7b8v/vnnMJYObmyjxcANWk2tdDsA9GWdn0pJZFs8RwgcTIywA60BM/OMoweVcDlNDaJM0VmB
5bwsc3uoLAwHmwBx7OIbS23cphKhKDOGhS5zJDnoCBNOsgOIKsYPYt67S9QiJQ9KbN6hVyeIs1fJ
mgUBnZ6+syBGpSBbhN+n8KsUOfHSsIBV2jhZ7KQPoGn/JkX9DSakRDkp5h76nwwbs18A7gcSADun
HmnKGOuzlD7gEeGNyaGY9jbgYNrxy3Vr4MoB9o+D3DJoSVj6TkmL+hJtiNlDn+b+HCehTQ561Ows
Iuhm4i7amSDmNM5zXCoRqNEf5P5HVD6t7dN1RQS/z7J3opnSNNelyh4cK/vhANvVMUUFT/YO+9+m
/NFBZzYegH0VOiyL7AGdBqcWOAj4RzmA3Q2P1t0MZjGv0fEuv64Ym2b5Sypzp4gaI5c0CZqZL3O4
vEV3+g6dg8fo2/p8XRLn9MAGftsCC9Icm9JoIvJmD7PdhXJuY6ySDOHsyKLJP8Y5/H+N0EhH0Xgx
F8CsI7Kj6Lgc2+whzT2MUKSAVnLbwtWP5Uac+ONr9UcYs3xjYpRIbEBYbd8Wr9ONFLtdAzIcv3TB
Ne/NpxIZTn/4Ny/7l4qMJ4qJvqiT1GQPg14flxX5OPQoAlFLBOHBXJQ+5Cimg8sYUDNoI/GlL4qa
2kzqyLLv80i9W/GOi2oDsdzcL/19XzwT4Tw475ypgLDAGCXuSghr/4+07+xxJNe5/kUFVA5fpQqO
HWx3mPlS6Jmerpxz/frnVL8v7tiyr4W9Cyx2P/TCLEkkRZGHh5cCoxhEd5isaT0rw1EyNxMma97X
wpsClveJaoGY5Ir8RBb7RgcbpPXcWDvVfJwD3hP/1pYh+EBNAc4VrAOMJ+rAYpjWhu8/F61Mfelx
IaGPmswFWAnYO7USOY99NgD4PiM8vWVAY/9f38LllkklponLVSg8YzB2NhE9Ve0ueq2H17Kf1hmg
GpXddUerQI3oVYxIoWbEt1ytKmlccLzktTEA1o/CEJgJcIeBnfLyU4qiT4qqHIVn9HFTpR6dDHP3
rJjDgcAmErFijChF6yaqHWjUxlvoUkwqVEbl53Fw2P6aDvG7pm9mTwPKcR39Vn3alNyawrVH0TG5
DQvCixarYjOXwBfkaqil0UFvkQKHL6lmL39Kv8JIcoPcjXipsBtOGezbCG0WBDcmVrIxgCGI44g3
bHQoFI02Yeap1pv1WwttTaKdlG5mI9zPaLC7bxu3xILUDJBx5DHQQsq2DcSGUoB4pY8ODZ6Dtm6i
ipRZveH4Sj0c4qzK14Y1II9SDuE6iSrpxcIj373/Edc6hDeZqaLbDu+/ZXjE5eEKfYbRY80cHcpo
Milmf8N82kJYl5rPY01m3rXQI4zcWMIsGZgc64rp3uinoZfEOD8Yx6Ah7riJD83u/mquNedSBLMa
pdP8NO8XERIxBaftiIGkXG4+z3O6TYMVmvOdfy4RrhNck0i+LIRcl/vXB1FmRmKaH2pwiwVktkiu
7ALLLjraqyrReQXAWys8l8f4O0XLJSXRIE9FRl2cSVg6subMyWYBTKYn+XB/eWzG8fvQzuSxpAV+
Ws5REkGeIFGz/dBronXbEG39bbnKCtoDdRCt26qA/1Fp+NwCf8wb6PfdwH0ZomNYrSbjjkKAjo6X
RYfPXphZk4p9Yvj5Qa9aou3q6aEXPvxgL3WnrNh25e+m/GVlxPwapee2MJ2yRTnpR1KJVBmjbVIU
JA2yzVyLHNu5cRcsH4bDh4dEOx7bKNGBdiNCZxs+LLOFYKebu+yH9KHQ0CDir+DYZKT2tP2wblwZ
c4Q57uOGJkA4OhjAG4TkDTsPLG5TgBL1uDhInYXkhd3B/XtjiaABzabp3uCY1vXbAmvF42V5fQNt
8v1APzuEvEN5sFaE/BCq+Sk5yCYCoewlKBOPo3E33MTSxw+KHzz+sLQlpDgT1DR1O8VyWhyG9kNV
B2L528GGZWXOjy9Adr4ioM7MU6Mhz1EAcLKtOG+ba3VDgzX4kDFpEaeKVAPzAVOniJHeiOqhcspd
8ZCu1Wf9Wd7E62Bjrudn62d4GE6aB2SPXVNrzZs5wqY6TNwFF/IZdddMDCDPkPo85GBF6ZtjVEWg
K7RBbo7/PGGGHvBNj9aERsWeNzL4+yV6YWqM7EULzja/LoN8hA9XDzLN14BnAs3VbvNVu0Ljw3Zc
RV6w1l10+oGnXH5WnhK3cOWV7KUeb4z09eW4fAkykmDeAr+byPZxDZUIEuwAu6BLe7X8UOUNnk1E
Edea4CnFodXcASRvHN2TsTx2+WjeR5v7wmKFXpnL5Vd6WY5VVGkHjchfYDjFlNJ9sMNIoCefFI88
BM71SSPUQCSJEAdxjoopkpfixMnUm04W9MN7+hj8VHPaxUR/LPd4rM2xLXICuSvDAkoMkSJoWwFZ
WdqeLqUlqBYnQZpYB9lyun6dgv9dpRMRFI23jTclgaBgmVmK1bEW1PRVU3dFah36Vb/t3/JjtZd/
+OiUMVfJY+w1TrjL/6gNRyxPKmM3yZSiYOVD6hR++c/C8IUZXKT1jLDm+f3lly7UZNnJs/UxVpJ1
ddCMDXayrNFD8BYIYCqvdNIdahE4cGpNr3L4E3UiqOuqQx9TzstwX7168NjGaJHv4j6a19g3t1+i
rglcrH/oNADflW1Cg8B70F/um8ONZV5IWazlzBlIqV9mwzz4h4y4b/84EcIsgXl6ml0hiCKAxIfu
AYhN4/E0PPkdKQkS8d79ZVw/YBZRBly5Bq4uXNfMOqoUFLfCoPgH8VlEBv635eZH/4e4huLHEfXf
rCfeXDS2AgFaVrwkQO0L5iUw74FN5XLr/EkM1E6TgqOwCrZRb49bC9Tfm8w9divxV703H4o3zdZs
zkoXE2YUU4c+YGQWWGlEZKgvxWpI0s6hGobHTHXxXmkohkooYNBXMHeicnmDdm9oISinkfmHw1ym
7TIGV9WmVQ15FB4xT8czMjKgH+PRz4jI6U24Cj1wcgiz8PIEbBCOi4l59SLJoxlcVng2oKHus+iP
6J4nU8tD7V4rCpiQTYgwljrGwmN1uX11gVliQROmR5TdTE//U4skfAvfBNwGu8gN/2if4z+DegAF
fCmRObBR9gPgnIP0KP3OS9K/YWZJg3Iq6XlVmivnyAhiFFIdxioQAywtCshItIOBEe/K6r76XfkL
RgYbOMm9kUq4Yo79k+UgEL3/69zTYdQNFJZmFSv4+fBUPDQ0to2HRF9173ZmawIiQQIwAkfk8sUX
9sSsiHH0PfgLgmaGyMH5NbykMgV05dkx241PP58x8Pe+uKuInpG2nOGZv7XEfjbqZYEV1C8l/hPQ
+4j25r31pPIaHm7JsuApwMolo7zCwlclubMqqZFxVgUB/E5AkuX31FFztfSG8VAK19sIwAqEgCcC
6F+LHc0TjkoyD0EyHE0hjB+7eGhQjjV4VDvXUuAaQPSPQiTqRXg9XG6fMDQGAOq5CvhDSkXz0W9O
98/nWr8hAO88XCMI165mraralKax0KlHULtILaqsAo3MH/dlXMeEQLmfC2G0PMtmtaqGUT2+Jx/Q
g+gQuulb/qr/7j+St/uyrl8637JAFY2uERwN68BzoHtAszerx9Ydk5/qz7wneFNbyu/Mf0qStVaO
JE22AybQIN0tPS+sp/VrU68ttFh0pNmlPE7Nay+1LP7vBzFHOGizFE+ppB6r12xyCkwmilUwt4D4
TFlz1r541kvThiiAh1BQXrKNbFZTKeeuETFK8Lgd6LuFfr6fqjNjCk1oR3SkP5rTx8fXRI4d4bVP
Xd2ay6afCV4s88zKg0rPkzZUMCrqJdGBi4w/gjWPWp8FSOFeORcCmudLIaKaz4YxyxCyL4/l+pe/
TjwLOCzLAxG3e38rr3NEjDDm2kTyH5lZhLvHvl6JyAk9GgclIB5pN2jnJcFT/6D7tsDbx9uW8p+N
BBTtco1pMVuzGGMjk1flJFMVPfDSs7EX9silOveXuOjdf1cW4BAuRVlllUoxvMLRrp7X/avAya1c
h4vMDi6u7UwnDGnsktaH3svPWUVj2Q6fpszuQFNEDKeBVWY2ul1+z5Ojct+8y+kwa8MtYIF9Ep0n
SGIx+lgqwoBybqgd6x1YMLb+rnX8R+iJ12x57M23juxcFluxiK0iq3TNV4+iN+5im/x+0mjtFLvx
6f55sbxEi/5fCGJUskH3jipEBlz1sT65SkvarfhDfcq3jd3ZJqC79QuAIiURnprgn8cpl7IZveyr
UcEsFks91qETbP2nJzJ7wk/Nm78UGoSEK/CGQ7lYK6OcIMQOkqTGpmpkdkWnX1lejWZvzo7euF0v
pDAqmpXFlFWjoB4HGq/zp2ofVARtF9hQhfYv4aZ7azjh5I3L4EIicxMC1VvnoPvWjqZXkN3ocGz6
akEgesBbEBOpVKRFJBYsoSbtCCStCn4oEBpI5RsIozhbdnXFLBIMCWClBaSKfy6tOrLSbHkaGsfy
Xfwy3DiGMQsNmdwUMbiT2CEvRL7SBEy1x5wTPMiQoMDYzeXvZ26kjgotixQpOIEASTqhbR0jp2Dc
GGhjxK5ZA+SggQL80FshzxlfOchFMoI8gIKRITbYrqtQiYJ+zsbgZBRrE0/cCjHr0H1yNvTqefst
BTlhMI7hfcvGkb4fhBhFgvVpVegqkVOj5bhtgDnw1GZe60Zip57UBt59sbd2FV1eKEYiiQCaReYY
FWBqWgxBD07ACtFZ36NgRkvMrStCT4p/K+lM7su70vuFah7dXUh8wh1jKtHlKbaKEtbKJIenaSM6
wSZYS87AyXFfZ1cXGdD+hRYO7OVs2S8TxsiKejU8hWt1M+7Grb5udqoLRCbHiK+vNkYSs3u+Uk1G
omrhqXYF8HGBfXtT7etVQksH3UXP0VraYOYdDxZwHQAxYplNTDB4txtmiB024VO0Umn+JD3/iB+q
tely4eg39PJiNxnfmIfdLAiFHp6Sh1OAQXNHjPB24321Kni7uezWxWXNLIvxiZUsBn7iY1nCyvQM
Fwx7n5qjbSRHXIV7gRPY3VTEMyVZjP7MnQyZqYRpjmVFD4/SW/5RuLz1LLHF9XJAgwjLAgSPxazm
ipVqiaiEJ5EOjr4JVuMKrF+PSIDcN6nreAD7hhIZkDXLk/dK35HtL/REr6NT4cyuTGc7tcGYt9Xt
ZD1ThcKY7chFB+XqlSP4WjWWoT+onKEvBLV+9p0NNL5u+MDIf6s/2JtRQkm/DE/d8pjKb5j0pSTm
tNRRqoO0h6TW7tcz8d3SeVOcZltw7s1r4Bxaac6XtKjNmVqEQxH587IkBc+mh5/902/XtLX95IaH
4AcqYrxrlLeFzK1WTvEMjDrkTfBUAjWcDi1RSKVy2QVuCgK9FNDTOpp5WJx6lGZqBf7++IR8Jirr
tvRgPkoOujGP6uG+WrBMZyaQSsCD/hXFBN1FNBsp0DbxqXLqXepWNLV/9m5GshUmFK6GkkxP8qP5
WK21b8qu6TD+/kTzCG/MLO879GVLzs4yznCrVy2+Y9ikawmW0e7MZxS+RDo5uRs4gRetB7d7T9bp
a/xgeQpt0YZqrLlKtWjnpSe42BCWxDg0KxMRJj6ktFu7IXNDhUP79vsH2Pb3tRe5vuM78T/Gci1N
YRigtgCAZQygYEwmyeSi1zAG79S7ADYou5DO29mnpi0+Vrv2Y0Pj53JfvUk8voxrx3opl7GgLM3R
0oTJQqfgQ91IW1lCIVnkqNi1a72UwVjNWIYRIFbfVoNmcPJLt/1j5vKuiOW+YY8NHTigwdeAx0Y0
e6k/ghy1U4PZQqdc2zXx06R9+hPPebNsd9/Gci6EuV5LXyrrboIQ0VM3viduhu9ifONGQFZ0nu81
Xr2SNrNjeLpb2IU7rHjpouvHAkaMLUzLCyOmJquMpkxWGyhgkE9POqh0R6UnSULvu4TlPNidPJfA
6ETaxXEVy3V66tHDN5UPmZnTfnKEBONaD0pb/PMbEbOfQVK/aD5Y3dlSUSwbMcY1qcmpUZ7HjrYC
UHZOMBwEBXRhkqMBe+Bn4rroZK8G7yGItjA52C7QSFnu9BAsWIV7fwNuqRJeEJgPjO9ClY5RpVrO
OpiijC32y85GfnW2M0xLcZK+/rgv6ToNAbtfuETwMMNcWNjJpdYOs2kW+lBmp+6reZC2Gd0F6+q3
9BLvpSeOqFuKA+Ar2iZQEwTvuHwpqkzitmyjKjvN6TzJdCqC8o86dJFAO/RE/THatjAwCbmdd2ie
at4neZx0mgb+sNeltkDHtGDFeOg0Qvq70fSu8jjftyyVVbvz72O2ItLjKQiqNjslxXbMp50F0oxw
Rve6GNly+lngTlC1HFNrK1t5CUcgMIbn+59wc4d08DUDHQzOWXY+oiZGwpDNaXYqTW1jgd1WaMCl
+Y9lgCp5mdWHYUZ4PDLXXJllXYA8cHYyxRJ41VgOqFX0FkeDb0VGoOIxFuwQnJbGViDQkoFeljnL
T7Xd27MtIZw117qtAp1ubVDpXukcSMd1TQyuF5MPMaUJ1WbM02DeA7mUqQIIjfITuF4XDlC0vz85
H6W3Mp54AeaNc4IoAy1mQEbhwlz+fhYqaEZfla1fAPxFn3j51ds7d/bjzDosfzTyqS7zk990w6Ml
1PK7NsX1s1B2HQ2XkyWS2Osm2JWNEjpZNhJmOAMTq9BRR07Aa81MSgFGThcYeGg1Iedsr2slGp7k
AAcrKJjBRbEgxNY3pqA0jf4kltQEsCRE6xd4pZ6r4E+LhmPgoKzD0K9jOTqi2Y9UHaaJN6egC+mE
AVO+rQiOpQDgUO1qHkPat/peGjG+DVkslMkBQkQB7PJoxFmsUl2oh5NQrapAckv/VyfCRceHIEQX
+Lya8sZJtIpkhhsJ0drvAdjCkMasIgLGlLyP1nsr7IBXKVJX15wwW6XhV4dxwOajCSIx/N9dvQeL
TtQDXz6XBGR6+tSSonQEZLREVPPKd0EFP+G+Khtb9H/nYuGED9GfrPfq5Jcev1sDaYCEv2/V11em
Bn7ob6g4poDKrG+FE23jXtKGUwYYAsn1XnfELhVdNY6+GrUCP7ZsfvadwKNZ/r7tmf1GildBzwHS
QcjrMXe1FIHrrBVNoADHN18b16PoFsG6yA9TcRCjJ8UAOfarNb5GAuLlkJSW5JSPyi99LQubbCce
Y8OOTZPGD2CWKgOqSY9hAwjnWt2qpqvptrSfInBrj8/G5JRO9CRbLgYBkbIm477QvT6ilfJi/ZEt
+/6GsowNi9OyAAeHjYMsAeknJmjMtWYw/FoYTmISAtsL0iD1ESzujU4N1QvnfVeVGAZtG88a1bda
cNSNfVWPxIg98yELSZjwQK7KElixW33+RYxqj7U6JlPoD6c+yonkDpWbVE+JRZugpaWVeZOOiec2
qiLFTl/r4Uf/6oekFp40kWbtu9DbGD3omyso434Kndmw5Wyfg45EsCVglv1VklbQHDq128BuQ97t
f1VbAbIe45kxqQNDtgHYYu6dZEjKcZbH5KQR25+cacTL1TlORHvicSRfRU+MJKbgkchGpJb5kJxi
X9DWI8aN03oeTXuQQOl1X0uuXhaLKACq0HmCxA1s4NLbVL7Zp9U8Y0AZsY3J7SnwMSC65L2Rr+6b
RYwGf6bgOtXBQ38ppjG7OAX0GmIsgOkRIXVUNlverfadM75QMIiB68AxLcOowPx2KUay5DIz5KY4
NfUorPJALUAoK0Z+4kmVXmi0mAy08aStWntz2nU1TdU0MumQTElN+koE6EmYI7OkOUZDTTT3J0yI
8zGlCaCvMmpiL+66PniIBCEMyYhuHYkoii8fq1KxoJqYONTTTJ+alJQdBsdQMUwGeNnat5CQCvXh
I7WE2He7OQ8VOudC/zMqwFdPxXoyeByV19cwNkMBHBV5KgDX0NB9uRmiWudDZknpaXTbdfWg2I0X
uhFKdPHDh7pKR9JxdOk6gGEkMqes910/9wGi/tYtd/tI2WQDjdZwcDMGVgi2f+ACi68i3uWqRKPv
wkIHIg62bNxNdVIqQELhnfHQukPjAlaMGW6d2/ROm7+q2+YzRBcD4uD7ZnOdoINgdDGjkUHFtQFu
usvNlUrTn6Qoy06NYxB1sw+pvm6d6cRx4svlwyj0hRhmR1MjnLIWg8hOHc1efhy/eEgy7jqY26+x
wJ4QlBDge8a2JbsHxYkJ/edYRma7mLtINPq5LJtlHU5FYrgZkzyEAGRQzrHc0ofzY2FuGC2a/cbK
cCwAwbhYkusGRF2bJKDGJib/lB0L89ChBXjroPAH3Almwl9qQV+LZh0pizh7cNq1/KexSf9aE/3t
8/7CrqIjRhCjbuE4x9NQRtnpHfQz24DETuZyVO26yrLIwKMNThqJdWj15WIQI6G4MxWQ4T5i29a7
ZHd85uZlb57QmRT5UkpsVhXaySAFaQeJuNIKrZ2Alry8lPSL8xi9tWnADiys0WD4QU3iUtQomUkq
RUF+EkLyXowgf48DslrdP5kbFyiye+htEVEwtRC2XwopakupVKXDS4r4P5XHfN0TsfVow+HbvGmo
53KWfT17sXUIfQUhh5z32SfWngSnNiWbo8nrAL+1aedyGJUuUmVUrAhy/GeZNlR/REHF4ajaVRwI
TTuXwWgzRnt2Xam3+WnrawQNXZ8jj+bxOivEiGD8mtAYSAl0DbYrXcueSAVH+KnQI6/0uuwG65/P
V7Ls5tmpiHOraJGElcRrfePWu6U/cW3UBzUnx/CFlzy9dRucS2MUWpJ6yZoaLAptCB9JROgX52CW
jb+zHHb0U4pkoV7reLm3a9WON5xfvxUfnJ872wZU5phGibGA+UnfYHa45ujkoaarz4kqpHq7b5Y8
BWBTokatB30dVvlpogg4yTLQpLKznYQmGW5ecIn8720bY5sgG+/7oq+Xc0Eg4MoxSdzIFWyOtnFM
k03axIM+CvUMZWvt8YhZ715NI5s3juYaAHhpOWxupEjHaZgSbFz1Fbvq+o+1XaMfU3OS47SStzKe
Vq/3j4q3LCbGGWJBC8oJAu3o8CfbbVa8JXHMhuUqLvxU9BURAt5VKq3U3ynlVRR4Ehg3MJSV0M0i
DNPcb2d3JHhs82yfc8+wl1moBnOaaDj8AcQclVc7GzzRCefGvBkD/PUwaJ279GcT+LRko+kXTZ5o
vwND9ufgblYmFdaf90+d4wyuuHrqYFazWoHR2CGNreed8yKKZCDqWxOSnPLaWzj35/VLQWkCSRQW
1+baGiZw0PIjs9NNSXlbeCvAOd9CxhkEciD5QfntDJYRHyat3dnWVvUWtOotpSnl7OMSlv1354P2
ncsjCxpTLWplMZ+E/FS2sa3bu5fkkWdE9+9s9PNeimn9Kh7aCfuHtKG6bjDOfMVZyH0vqrKjfDBE
epSjGrqHh2p7NJ/CLXWoyeu55yrCYstnV3ZeNu0ggPnjJH4R0rgzpSB8JLyr7r5HMFTGI/S5IuWT
jjBqoChzmhQI4MeQRlQl/UeO96nx1e0EL3d4D7rbchesIjJVaAJgnGkS1GOA7AS8t1Pb+4ZgXDrH
Xd92RH8lMPuXadEgikWan6RjcRBou1FQqOUR6POWwWyfVGlDLYL+AVH1T6Ti3ZXydF/beAKYUErU
xwhZEwjIZpKSnJi/45f7Ev6Lov1no1g4htWhT2aaIGI/mLZO5wdHyZ0NnXgY5WUvrh3AXzmLgzhT
aPD+I67Kkxw5AvE1ts3Hl9Th2CbnzHXmkbMMVFIxu3HRZosIaG0bnU255wj5LyHb34UwnjMue22q
jRguxjW9DPhngSReY8cP6YpnnssH39szxmmmQ50pWYunYbzbgm7aNRXS0x/zPqcrXlbstuP8uyrG
cUpV2w+xFqGqt3mPiH7kLOUa9fMdr/39fcbic6uJpLrD2UjNxiCSbEsakR6EB9RuSObWxEmBfjoc
kj8RNUYiI7riOITbiq4gebzQ7wHJy3gEWeu1MuyWYiLmd41riRgrgI1AHEZ5d92iAVfHdiaJcQto
8+zSUkNNVv5TBbRGSicklr0d9yVdcYLtW+nTpRz7n1UxHsLI8jSLeqxqQtsL+J93H9RJV5uvVwVR
iszR/ZsPr7/CWK4C5MYGpIMhLFyHR1q5913RTWd39uuMhzArq/DhIPLT6885JIfs9/H+7990D0iF
LlwLS/KdOZYKqGBQPyD8tUfbzlbTS5wRRFb3hSw/cnX2Z0KY8yjLqi6lEXGO6eEi9V7Q8/HvJChM
8FsLaEEKA4TY4ftMMDsFzeviihMe3jzov6tgBwyD9fT/R70H75mjsTdP+eynGSctTxFwnA02SH4d
PA2zCNQV55x5EpTLm6ZsSytBVytcGbB1rXP0D/9yCYxb9oFyA0YGAtKnng62w31C3/ZVZ5vEeGOQ
ow1TaEBVwbBz+FXQp8EWdzXlrIOjq2y5K7VqsEypkDI9v/+yPhBhfv4rY2BdbmgJrdTJEBCe5lXi
7Qq39u5LuHltnW0UY9PT1GaFhhLSKV0HLyKGwXHurdu3/ZkAxp7NohSqdHknqd5rbStbM1x8BkbO
cqyasxDWtRrqMMdJBbOoHjBU95RT3sv8xmEDbqRhOhFATyIQhZdWkVU+HhStUiBswcscI3pckgc8
jbq1XRdSlmWeRXkleskt/AulTUdxf0lkjdkVKNVMvPD+ho1fyFn+fiZHKqp8FJfV4P2/XjZs4unu
jQPRAG4ChB6MObrEougTVcGYRV0r8BJ35RRw1rHiHPmtHNaFCGazQNAPmhUBIvyfnTO8PpZu81I6
oi290uQzJBxrv3H9XUhjtswqC2luS704vft7V6yoCuoMjBOg9Z/7JsmTw5hkLZtDmzaLHGDMMS77
gfoPvIcXTwZjlbhDBE3vsXMT1T3/GZlGG9j5mlSn+2u5cQ+e7xmbaU5aYzCSRQ6Ik0nRc5MJN7Ii
mgSU7wIMBZyOHZdrtYMkCTP2KnodnIaYGJxNFMSLfPO/lci6EMVsmS8MIG6TIUpDF6yBR4sbYqA5
NCB0JiK+8RI+N0/o78q+b7gzA21ipUviZWUasVyB9hSjyb8418ttb3MmhIkYZTUYu26EkITE6+3k
zA/Ik7xwYiGuFCZimbTWMkIRUipH9fbJtqLBi/T1Mr1xBPG2jIlbxnJOAJP43rLuQ1rpRyf/+XVf
n6/RVmB/AfJaRKMmiM4xq+DSbxaDNNSDoS5PZH+fPJTraZM9+N7Jt6N9tAcUYvdjfJ12hQ0chHNf
9vdvM6HxhWzmBgoAVxYx7Q/JjJCmn7Ud2Q0muNh16GVOoK46ELxX6OSvh01vAwqOETK9QkVnoiAL
GX8U2UISEm3RpqF+ZRvDqTaKmxbErEm2N/fyJsHIvT9VQuqYZL9qBcNZSPw+7PLADvxVF2RU2acZ
ZkauxA/f9DA0T30zExqOH0AdRvWpnb0+x/CSdauTPuDURW9cvmC10NBbibYFYH6YmL3Pc3B/1xJe
v5JdbmeNvEQ2J1LhiWBsoTfwtFWsYcmJy9TVdx9HXuPFraj0YhWMISiCrE9yK+anoibvlSNTJSC5
hn185vX23vJWF6IYW+gwtNHUa6ymceJ1mdJ30CDWtErpUncx1hnnbrzh5y/EMWZhhTLo8jOI24p/
AIWSftxX/Vsu5OL3GdVXTTVtZyBGT/MjqvwGEF0hzcnqtVjJh/uibgRGF5KYmKICckEJJEiaPJnu
G8/8vfp3ApgwQk20Olb0eSkiifSX/lRzFnDDC14sgAkfRqkp8jyGqSA1vFadOiUfqy/OcfNsZfmG
s8upGiJ56BIocoSeO3fqnElZ8fJN9w8CqMFLGRiOW+uFARnd177wVLt89TlI/Ps7BV7uSwmJMrem
L+Ik/JeC9KfBIrSwKeeO5S2DsXm/0jFYuMIytj0S9S/DPyUjW1gz/uMYrzpwUqkZlUpENaUg+4jE
9gHjPHmdGLwlMMYNAv08GJsJeR8RRcnUxqhiTlffjbfCxSoY8/aFXB+kdHEf0QY4YVfmwc45DkRn
q05jEjWy70OCsBU3+6VqAg6t0X0JbF7v633b0EXGvkXk6OfGwIlUFTEJDYBEqFZc/75oPxMLXOwY
Y+VlYWhK0uJM3vG2knHLG7TaGa8bTkh136/rLNEMWtAKJVexmNO6JbxHCGen2BAXWq1acYofF3vb
nUn2J9q3FTeZzNmpb80481VFlqnNEMIfDlRxfy59lTqJnmLec5fjTL5L7mdifNUINb+AgmnEdcUj
/SwcjtO9KQEzv0D3oWI6w9VbRzfBj9ArMBIDaKpiJtozGT45UdAtbDX6Mv5KYVx7kytzFFgyDGVl
ELtJVxWyDy7m59pgyi6Ij+J274kAFRcILJIH3Vu1aMXv3r6cD/Fxw8uj3nQ9f7+GVRHE4pEiiFhz
Qoqflf0D+GrOrt5UwjMJzCVQyEURVD4ktC2xqPC0HWCu92/8m97tTARzBaAZsszlHCJecWw6pBQ+
uS+Btwgm2otRHBLUFjqe1rYbEXMX6qSkHNXg6N93JeVMw9MurORhgBCNhD1p8PKwHl20xRSn+4vh
yWEuA7Uzm6hqsV0T/VnProWmCOpoL/eF8HaMCfPq0YwaHady2tY7F9hEu36tOekpnu4yF0HUD2NS
DBBhPLr9Nl7xPBtPrZYlnp1HoxuFVTU4DzQaY5IxWIWP9/eIJ4BxBVY+o64N/3+aj+/aoXO5uOqb
rvmvYXw/ts9WoMZjmGQLNz1I99cWeU8eRoKyZroJ3Psr4RzFd6PgmaBuVNDQK0BQ/rsgj7D06JNj
49+Dca8u5LO1MEbeCF2ndxJOu3JaW3JFqqGuhNF9KDRH6Cnta2o8OzU5fvLA8BxNZmf5aWrYLT2Q
yyZKdhOTt81AtM/7+8cxSZYcHOOTyqmsICNeD475+lvyDG/+8+/8y3cF/OyQRrOzytyAkIFqBWi3
bIn+qB/+pRDG7hW/mlLQrsDuq1c4sIdsjaYryoPn3Koqn9+ibLchLth26heFs0fLQztsT9ftqXpP
XPXXVl3xxF2zLSyvgDPlY1xB3Pj90DdQvvd+J+lOtNuf0IX4lIzoLh43yiul42hjnVLifKF79H/M
bJx9AOMq4i5INRABLEq4D1bBRj2a5GjY5v/yYvsrhi3dqv045OFyWb+L3nb6Bqmgk7D4dV/bb+dp
zsQwMcEcGnlZ+Ti9EVcDcHCfHz7NPY5N3apenB/adyR2pu8inMVkhNgzYEkHB5OLfMziBJMpSHnk
fUxKeA8edwx3ZUygEPmRgeY4bKDd5qSIyQfyaJG7wtSTf7mF6uXlFA5xNakRthCv0uwl8t4+cmo8
8TJqHN/H1uRSUfCNTNK+Ib8jCda9Ix7+5UIYh4F2yjHTRojYZyvXjT/zxqXp+30hN5eBRsYFWYOB
0GwLL4a6V2NdmIgUwOb8owB5nL6K/hfHdyaDsdAyiXRBSiEDQ48wN55KG/V92vKSqDcvir9Srm70
StNQsNaX2C3+oTwDh7+AfQ3OWm6/5s/EMAaqm2CfMBC/neyJhk8WwcxuIm3ah9X9c/lGtFxd6mdy
mEsdIxvMoC0gJyk9TFH96ZOFdYxQBxya681Dc9rGa8E1Nw0x8CIqQdSLjmrOE/x2KvfsIxibLcAV
qpfRsli52AbPmBykH3GHvIVE8DKbd5fcdhFn4hjLnUMfDa8TFGW7l9Eta0v9ApKRPd6ybgZ/Z3KY
MD/KiiErGmN52qEyQd57O9jMX1/3T5BjWewU1zrr0ygQIQRtaNXrVh4IXkZoRrkvZfEB99SEjfRH
K/RB3gxIDoiGyIAZNP9TrH+2Wcs6z+6KKc/CqeoXRdSJaqO5+fPfrYDxDpHcor1pwO+P6AV5yLmw
hsVQ7uwQe3GjCXyaEg079F2mdX8FTrSmH7HDY0O41dkAmof/uFIWeBUOMrJiAhay4Bpk+jgToH4x
6Y2L/+doFnt796PuF36AFWUExM+0I+Hza4cmYeExfCrXtej1qAqjbcc43T8pjodle98Fc8iXMvTy
CreOwmN/Al+Aq4c2R6VvLg9kYwvWDyBzdh/Rf1bDv1pwOt1ru/0/0q5rOXob6b7QzyrmcAuGyTMa
aRRvWNIniTlnPv1/KO+uKIg7qLVry+tyffY0ATS6Gx3OiTb3kcW04osWYCaDsq5DF0Rc10HGTl2l
e34rWD0ZJPP1770zdczvAq8S0FE0+gFgs6LAAwc5zuohvgBw+cEjATBT4JquH87iO3MmiLJpaps0
VcGHkyANRC6YDmS1GS8r+EwEFY+AxHkU4jGa2pAERKeDXZkfvQlfbvmElWVe1LWZLMqu9XU/gFwL
+9ZG5hGofnhBBJbBihmWPc5MDGXcjFEfcy2EmKfRGvc36qnZnzNGmm9530DYiSl+aDPoCn5a0Kod
BxBBpFOrQ+tkr90r4lKzsoaMyI5oMVVuikB+Gbxvcdqk+zODXYXgCeP4PMNjdnSGB6AUkpvRdJ8E
m+HhlndvJomKhQojNdpQgSQeZNgn35JJThIsiKUMi7o9k0PdVrCtNpwE1siLBeoFDn6OY9T4F1ei
oUMDrCPTiDpd5G86uY26pIS6AU1SNae4Y0o3szvZl/z1XBC1Zanr9mri1tM1jY4BqLLa0qr3bz0p
LPEPNKLaF5fa/DsHNZdKbSDP1a48DthAiYxPCd6VNUDmW+SEWIKmH6J1by6IChh7oeX6IWmyi4a8
YPwsmxW5Tclol8d8y0gRLl6ruSwqWoxD3kvrAmdWO4jgBluYbpVTWTmsBYu0YskczWVR1lUZGiih
imNrJ7TcNSY5Mgtw/dZ1Gy6wtGP689nV1SrJAKc3xOSod06ow8A1PYGpAirfmrUN+jEPZpAJC8cS
Sxlb9MgKWm1Uk4EanXIDkENLfpVt9C7XdnzsX4QHlU1tv3Sp51tKmd4oRvtyBDxD3IQxI83DYGuO
5hhP3atveiiUabrJK3Zywxw1YioOZY+DVup1pcRyS+wyBtjMfAcIGWDH5ismGMWkhP/9QvxiVpGS
WBVjeVIcR5yQ0/eOsFfNRLHJcMfSnqWg5ntHAbb0U3vwzA65GmMyUNL4XbQ98qezmo27OzO0dPqd
a2uirEnX5V2txpADFKK3xPadj9pOjyJIJJgxNWtJlD0xxij3ugyiRkdG+R8EQyhsp+h6ZAY30y9d
WxRlTRROFnm/wEFpekiUrnUk6WOQzwaKjylvlYirS0tt1129MprXIm//Z9hq5FHBlCp/4agB3JhS
ylgLgtKvhqnpUkNNSIIztXO8+FPz+uktX7v/yPnyhDMTg4hb4bzmS0710jmCna7+Rv8oYDOBkAUA
dR0DTtRSOF3m6ljrJz3E7ON0ZtxBeWXTFy7pIcheNdTqeRFjYZQF8TqDqzxg3QKtgDedFNpxo6zu
I+f9+o4t2ou5HGo9ilANfqtBDnD0/4BjlwSbwTFWAorPnsXq9f86AFoRZ9LoA+oDWU5cEdLAJkze
+t2f8WHLQkv6qppcE0KZitHtysKfzFIHbrqESH/wnLPUgQDLyDrdjpaD1+uNt5Flu/8M11tjw2Jr
WSxTzJdJGZE44MWk5fEFY7tVst397uwdG8KTY7dB2KUztH7Jw82lUXbEHZtI40ZIU4A6gERG81S/
XteSpXs1l0DZj14eeigpnIr3it661je1zXUBv8mWYSHmEqgYRBMHvlYqrKG0xAnUZrRS9IFrRNkk
5OngnQMzJp1zI3tWf29br9vU/GRZyaWn+fwTqPik4TRj9JQp5ALeQIRErkg+WdjuLBlUMKIFCbhc
plCredjkdm2/ehZrGYt5zfk6KMtRVGk96MqXOmigPb2gi9h2rRbdJvf8zri5fnCsBVHmw495IUsm
8yGdnElMbw4ofFyXMf3GlftMJ79rL3OroYafRCJIfJVJAuo2cCswIgyGjtO1bHEYxaAPIKWD2gHc
efTN4+c/WwhlFlK5r3SOw2ZZAYJdEpmjGaFjitVXuGgPgBepq4AulBX6SW6EuZBlLZ9dXiRn3EQ3
8vr6MoTFrfoWQD/Ccw4szkExYh2pbzvqVjV7gECERMxICa9+TEuTSZc2mZhfSjCTSRn1UIq9UCvg
d4EIb2ZExbD2FN2qVmvyjlmc/ukaqbMSiywvowSbiPhdNjmQIor3sROZ6qU1X32b2/DTgGu7Ymjh
socEuL4o4g5LEq3sbZdLANsUkHZYtVb4XJk+T7LLNuyZ9Y+l8BPQtv+RRO0oJ8MYDRIkKSI0vnYU
cugza1w1InOciCWK2sxOU7Ne8MXJQzmhFR32W0Dos6uw08/81pHvFVGOEHC+gZ5IOLMqWiNdDNJn
mch/BNvsRoelHyxZlEtEQJvmYYwljU4LxPHQB6ScZFanc4ARFVaOaLGmPT8ryj1WnZImQNLEqA8Q
mCQ72RslEgH1anqVoGVwl61RLjP91fWLvmh4ZxpCeUSgsvYZ30KqpK+q6iFvbvR6pdzz8T3fOAlP
rktbrD4iXQm+L2AuIzlObWmUazzHRxJeKaeNg3a77rDv0T32dyq2czHUXoICLwe0oTy9zQ3SyETY
5S/qG+seT7fnty5+L4bau6gGdLzgYTHo6SuI/zQNg+5doj0A3fD6vi2f0rckKqZo+JobKwOPHt5O
7I+Y7KcnJCvGZB7OFAjMnlalkTdeMR2OFe8PqQWEfXh6yWZdq2Xf9b0YOp5wNZlTfYhJbyyntxq7
ui82/F3/2pHQLK2Gkb6evvrKKdH1My4G5UTm4hY/jSnJjzm6O1MmxtSXzf4lRQZ5OdBOJ37pyTzO
9k7gAD7qF9C4CUpPcJ4Cy3xoAjNaS2vfES/ozN+0t7HtspRwUTNmcikLj/YHWc1jyC1R0Xgp7m+K
m/N13Vvcv5kEyrDn6GIMlQoSdu4Bw4cm7DrjhFhroGz6ALZ7lMsgAawrydo79i7g4U5dtfa6vzO9
ixT59zlRBkhJS28oeMjCAJ8l3PIkXZ1Z04aTdfmpCwDxljEjLoDzSvs1cSfLXh1nhtxcrA3LzU6f
d+2nfx739YP9HeL9/EzqYJWxGXxvlBogqlROcugck1VwZW0EdbAdIKA7T8ZGvN3esPpSWb9NHaTa
14naaPjtxGTyhC28r35uDe0/PINrAKbdXCTrtrIA12PvPTjfu/e7h+tnsDAz8FMS5UNyWEKunbYo
IhugFndkB4Nxp1rEMe9u09XuxcJ9sy0bo4c2oyPwqxB9TZkor+JiojIqWyjAwXnp7oN73U7MD4BP
H6z2dOtboHvfmOvgzjYb6259TCzX9Bxj8359B1jnSDkdsMaGfFviI5xb5EYZfvO3q/m5u5SraVp9
4AcdP96TD9YtX0irzX/815Sd3ihK5XlKc3mIbO6YrPK3mADDPby3OBaD2vVrT4/b/ZMNB9/lT08l
Cu5YKuK04TeMo2R9JXXdC65y3aCALv/jX54kz7xrOzaS4U6mCtjRrMbO6wqo0rCNA8cnQTfgqxVC
CCMrvpCn/Kkj1PVOo6QOjElHgH5/Wxm2mN2f49vaQUrZ2r/vG+CGDru99FArpnbw3/yehPuQBcUv
Tkf63y/6r7m6TnAHTZ/uGMisTYlEYF109lNeuyLpunCe7geyWtuf/1AdqJs9aFracjw2ticm46cl
lqpRF7vP0fgZqfhtPMqigkTnbLW1T/uB3JrWuSH79av5ftfszJU1YbttpdAqWHEs4xOoPPf1O/mb
bkn/oSdfoflMwQNfwDjHiPXsXhqCCndoOQd3UxKR2B9gAbguDTx71xXiy7TNxHWiMWpdDLUsyMYy
yKa3uLeIvEcomVZrjmxKB2OFCckKIstWdDygQUbZcPbGd3abAelt0SPS20k5PtWp2Yi7Sw9Qf7Dl
JvZBIbxHCtvL7fW4blZP1eqk87b0Rz0LYHdbyaDwXRl7CXx6xNdJAPLJflsA2YLoB+EWqCDE89GW
Gm+amNQ36qeALsoN4BfwL4xWsOvB1Anqr1W8f/yUQpTo9WNpCXdVaoU3rQsKj9t0n9d29qA5mVnj
c7k/+qsSfnVEhCnpVpIDbtHKzPYukkvJSgDfx+Emm/DSPg78pnZWufNhEAUTrhtUzEx+W9iHDkKD
aN1bYYOaNlIayhtvj7v+VJD27qTbvolENpjIVNO3cifUydOmICCYhjfLzP6EHl6Hq8nGUVbQVCMx
8Rw1ARsskdf9ag0siFttFdi2ZiMjfTDO3i5PUcY469vEBrRn5+QoncdvChj0RjJYvWAaH9pO3Mg1
URJUfI83vpX1ZKMGU9+UukOC7lyDXrNzrXcF0xk6KTpz/8q/JavtY7E7FpbycBJbuyV3oE9LrQR4
T9KGs87uNr/XLkpOgLgKSGOQBtkcQuMVAIcF1DXUY9tZw5q3N832PntLKlNZ+ZapN8CNCRztCN9n
16aWA8kLc21o0YCOgEwgGpG9czd2vr7riARM3PTzvbPE0/r9vntUJEL8raVuh41+i4GLLbpl16T8
UDuy2qpQ/pEj9cEkKSIPU4bp+gOKposmEacEdUX4oZnGJjyi1eVE7LuSxHZhRRaQvlpwHD+2Zgse
p21kfTYCYKDWJdlspYM5no+BwxPhtrz3YQEvCHxxHu3xuMF/7HQk77FpyFy1+BbLM7H7a/X9qKAz
yNTxo9gJznzyrfRtXDlAZ0/xj4K9S4gDrqVHDsX+d9fO3jpAXMdozpVJZwW5bcT2cf1oxh/y6pTt
jo2JlQJQQkNJeBWAH+WSr4wbQdjFpLGi+w94uQGav3f3AI/ND+8YFCVyTt75tUiq9ag521W8zcit
8e6lxP8MrOHJde61G1BW5/cNaq7bDCPHFi4aT3ob+fo1kVbbDZdarget9O3GTA8oeK9M5f01MoEe
K91OsD/bxqoqk6xjgq39g0wotznGNRlO1S62y4iQ9cYuABJvWJiZ9mzxhkO8E51ysh5MF3vzCVsF
PFJS7+7fn5LTQ+L0Z/8Qvlpp74xrHpehiQ9bFeu/btCW3KwCICNZkyUZQ760+VT9UOO4wG3Rgys5
uPo9eQmOU0NGbNUJ0U+qM8HAGxsc1TZA3zfDHTHlUzGVMFZSGctGC/hIITGFXXC5OAHw9BsHvUM3
2SZH5CzdGDCj6YHxgvhaG+Xcf6ydirrUxA/5VIfsYiAvFwMoBoHpEmQp19c3eaG5BxMIs02eHOLM
afC8p2EcnGsvT1ZgH4B6Ix2LJ1wWBXS+GrvG9Tu79lMc9Qbz9Doe1RJnmufk8Vl4CMlOcHABWMta
iP+wLAmUKpIoqYCo+7ksMW99sXW97mIQVPtT3oGFxCh9doNe9xB4WMUNE0FuoQIwre1bJrWVURE2
iadDJpDdUx9uENwugfPZMdbGClF+Lu368bN+i/rkXsrEsM0RoVi3jK/8nf75GftQB+17lVCCzm0K
wA0S2cpRAXB/RzKGGJElh4rFAUGWcVUMOU8OANUIOZw48+Vw8Wy4OrIG2dLDzubJ3cOaha+4oGGz
fJD6VWubXRwvqgohmV4vKGaxXi+sSJgegNL0Pu+46fnysGsdx7cuIfpIUvJ4QQDi3JK1vVFW2wef
mICKfx/MrWex2mW+esApC/RjfVQw7spiXNQ91vdkWYfb99NpXZBnhJbOLiOJjSZKx4GeZ+au3bkW
qKaA/+YRa0Rx1PxcnXvTvrO38u4OroHcBNbtJ5z1Zvux/jjy8FCPEjkcfIRga92+rtFfk6RXvpuu
w3FGWwGwAVGw4Jxc67A5WB0+9cVR1hWeDRhWSxyJ7MFgmJ1YFXzGbfp6D8xUIhwFkFFPaZ/EtFnq
Jv8uxf24UF/PwdmPq52f9sX0mLAuHjlspp1emfbbBS0xPkGYllqNZb0HeAsOyOlM0ZpimQitVIKn
EyO3+wXjf22Tf9qg/5NyNeYiER8D3gVr83T76J3lzdPqYG0KU7+pib1emeQOf8fkDNoKVNvGB5qr
9R1INgGTsWZpK+My0hUoztd0tZ0OHYiKLFc8rYVeq4H0vwSyVIxM/HIl/uAldQLSXDxYSgFhUPek
rzEmylnVjnXKS9ZsLouyx4qPvjJA2rWwmoHdrv+45G46y+tXZCm4AFX194oo2zy4QRL1qgKEJ/MQ
3b4lZvyKaQYmAvwCBAC84UwOZZuNWK8yQ4EcDQ++zn6R3kpQggDtNgVwOYeWfLCcEvv+s3SuL5C1
i1QKtKlCVHjjr13kbe9Fg++50zrCaopjidF/xhh+aAxjkGN5VuwSKSHunwRKEeMGXl/OYqYHgzrg
EBWNL5a/n4IUX4syt9cRox0EDG/BH5RrDi9OH81BJV4RieU53VrbxB8TwkLBuOxLFYW5dOquC7mU
D0ExSW9ub6tNar9fX95iynUugFL6Ia5KoZIgQEicZLAyzRZd89nb8JVtPAyuhaNjERf9F5nAh9RE
TQDXOXV2/OhG3GDgUh8MwBOp2xCJ8doebTO9/1ur+5ZE+VEObK2NFGJ1lvsQjlZl4fEaWc2ax4Fx
jMzkYgpomvX717Jo5wcI8bRsAywrtxTSgXNSIO6Gx6QSIPw1oBIRxuKWnNJc3s/K1f9Fcj96iYDF
xc/jWjmuTBGFWH/r3V2Xs/QUgyX5Xhf9FHP9ypUDPIeQSMnWsiW1DmfnO7RSiLsEBF3xwUVcgXf9
NkQNXT0WGmEZlaXw/sc3UPfAB/tL5U8HOSBhFNn1Wt8L9l3x9o83lboPbshxmE7HIQ7g0MH8CKh0
nHv9+Dcm+Sfz/L2plBsIRbEw2uFrQROKXQKghc4Bu9aKuaLpNv12od+SKEcQqLo8xD1WNPGFGoDO
ajGejum54zQ95yJWCpGnCDBQyZTMUlDKFaQ8VxqGMN1zB9CVN6rFrTxIFG6uK+iyK/heIGVOQtlP
Od/D0y/BzEi0ioG5/Bowu4nEScWu7SNlSxpJN0C5hBOTzx0yquD8NQEgjAJjjsDWMF0nANToqoX1
3MYHbuOdqjWrn49xlHTjRcxViejK8K2DWd03DTBjVC+3VN9u3c//eU+Bb6vKoojACyC31NEl3ZCX
GYfFts5TBZCwEpMHdyzfupz/mEmhTk5tjHH0wAZ+eTCIb0Y96YHY6pHKEtEkE9uB490Nb0ypCwf5
Y23UQcpJLMmJDLVsna+YEm9VwUYu0tkymTcWDmwm6tesT+WKgVdMdy8hPGZjFVu07lgtuBJLCOUH
BFUtPA8gjxiuMHbpc4o8Wb2W7eJs3I7nWJ9GmNHvZuYIVLL1Z3kW13tY75Rs75EjtSyMoFpAr7H4
tcFssl+KQn9sAO07smRI0+mEsde8bhamgV6eN3d/85HvHnN0ABJ1PRBuM7iool1X4SWfoQhoBjVk
DM+A/p2SnSq8F4Uh7MJgYhbQ3e9fc2Z4+DXhTlmFH0Iox5R0YYd+UAgp7ORoHOVTc+9t1U2xUuzg
HGGmd/KJx9Re73qkwj8bNGR9pmcOKXQyYNCClbxYel78+B7KfxmR0heVhu8pnYNo8zJZ9XZ7rNGg
xRovZ+4v5cISTssbtYIoy53qMBEwkO/vjGfWi2nBvP9YEeW/ePTbxooPMYc3b3ujQ2U6otrXdWXx
Cs1UhTJ3YlPwhTxARn7j7ktbds54wzNCedY6KGMXqULo8TWyr4fwJrD/cKsST7C/43N/7BZl3DDG
I4Ylj5UUdmVndmOjCRvuPWETKi+F8XNRdEN77Am9AsfbXTCjTLSdtPNQcjtmTn2fH1jrWkp6/BBG
GTljRC+0zGH3hJPwxMOQHDYaqp+C5WDY8EXeDgdvG1sq7In13GzM9FVZZyZn7m1JJjBtLjGLzdY/
SKhDoQhmu85xu26fr2vRUvrrx0fSFsdvxTyedkTvMazwGEgofmHWWeucrF376qqRSCZZQbkCZnwo
nIKBjIrpj2bJm3FiuyGKR2icH3I79K1w3Jb5uSpWfH7H+MzpM67YLI2yWSF2Uq1rlB14090qj96u
/6p8rmx+B4DgdUhMbNDbewFAlMB5YAhfvmqqJmHIQgZ7DXWQvaoOSubjIAeze31CrbIjNQrmqRVs
u0Oso743mvlI7OAin+C5GvxpRLqdYeUW40smSb+2ARywKsIcXfxFl8mLnORxYJZEYBy2SJQLKIOj
evtRbG76dYBRpmfU3u5CIu8wBWexhpqWLfV38YenLHUqla7ht3hWSY0ZfYB4NNngkt4xVrlodWZS
KCPtRbkqpB62mzfLd86MnpGVZ+HiLnuCmRDKRMeAhBL1EEIQSTyoGNIJ8BrsLjw5Xz+yhWzIvF5G
o1k3fMGXcg45wBy+Fe8kvADX1yUsG7XZUigrPZaJntSTesKptaeP53idWYzYmrldlI2WFIz2lilk
DGDOENb5rt1W72a4YvEgLF6177V8fccsa+35LWpmXxoG7e433K3qtMhRXd+xZaOnaJKsIkEmI0eL
azaTEsh8kDZ51CFtCmwR98GITGmHXhGE1boTr83n6T0mojtLRpZAeShX7wwVXw4yZ19A6bjsx149
Sn53eepTAihBb9vuDHQuTGN1IeF36UE/AocSzMvpivmaWDSmM+GU7g+GJHN9BOF9gyHtTUrcvU1a
22YY7aW2VvQ/a6oig/jUMGRqkUHoN5KvlB3umIxOhTbAmQJMw+xTcLEdgrW8LYgyWvVjE5LqAhbB
XV7AbPEhwCLVx+gO/7/OWV1ji9Zl9lHU4lHq0UY1bhE3gbMpjkz5cg/A/+rxuootXxhdkDDgIsiS
8MVFM1MxcM2kQQwCkcuwHVFJejbvmYWGaft+OQMdboDnVUwb0FTnLkgRet/tp5WkT+rLTj7HJ3XT
3/YJScHV+3JmNdIu5RMUjMRLOE7kgWSNOtAM8+sK58bdJfiMHibe2SmzHJh75/HPEVUcj2gH4Tyi
7+bOX+UhYWzp5OPp9QJUFHUIXVQVSaIi3iHjsz7kkw6mdMB8RXmJbGBW7nmQt/arO9aksjAZgWvi
KLMaZEIe6FHRAW4G3BDF0ekB4e+i+8rkVgoLDu2r1vdLmgheBUXTcF1o7B4vLbsi1aEvpdU74aVO
TE8zVUiL17a5f34eEQxmzzwmot8Z27qkRuJMMhXd1O7oZkFbdX/B4qOjaj9lNkCB+y46IimQ4WO4
xKUbOBdIhZzeILkZ12CpvksO0j4mSkx4p2YZ+SUrB1U1JE2btEal1KWNxjEuASCObjadSKADLFKz
ks9JDg5j/rXXHZUzTIzamQawnrKjGz8n3HrQXkNfJG2+zQS0N6ZtS9RsLfgY5ucZH7gw66egxfr7
AykFq8QskPLpNuEqaU609Yh3+HABmfHsmfw6Ltiwn0vByFwi5cXVMG0l3cPOS0C+K7ZxBatcSVMX
Iuc+qermOB4MFIR8s0WMDzwKJqrtUvwqwibyhqoaiqpRH+AHnKQNIT5AAV7l/tbAUEFvHjlmHnfZ
Un0L0qc878z86l05jPWkYw9AdsdQ1FNEZNtw0jsB2OVbGZpgHV/FXW42KQm3xk19YOW4lqpwON7/
rJV+NUit2EZ8gU/YTXjm7ab7KA75Y7obV8nmFVOkoLdf26G9DlfukZVIWgqjRFlVMV0paOIvQNwx
dsU4zgc8qYspa4ZeP2Y/y8JwONR3JoM6S1mP0YOXQcahvkkjc8qlbBG4rO6RlyRooeEsVspj+cZ8
i6TLVa5Q5N3QjR0K0couwStsapa1bwDY7h84S9gUb8zC36LTmYmkrKPrRvnghnCy1kRrVp3B2A3M
MYwaQ2vYYDCL0hQJJKmKKhuyTu0pP8YtWEpkuPSNE/BmagH+SD11+/ol3A6M5M7iaw658n8Lo12O
2yTAT6kg7EFDrgW1YQH0TSKAiWJWJLiYNZ+LonZRDeIIWLVid3FX9TsApPyjqG2qzMH/CttHOa6/
V1Yj0o5dw6i0LJU4wZ77vUrK2xhNPKhdAtG1o5FTKNp1TdAnEZ9r9GSgK5wVJC1GfnOB0xnPTE+S
FkkEvpIpxxQKSDHCwAFmjXBoXfw7nltRJ0I/SddElQplI7zJhsRQpgAQUCZop5reEL35R7TWvs3u
K1h8aCJQkEW8wfCXQmmnFKkcBwQaWJVeQiOw3nDtSPgyGk9qAg5k0jaZUVt5ogGEtHWLoCB1XAol
iBD1RrXdRqw/JU4T/lzfBmkS+yt0wsitPrEkG+JXy99sw/kx4jKhi/pLjCebbArN0yBuY4n0TUcM
P3N0YMrELzwAWAVM1ui34finiUghnWOUiOIn5dWI0dOuFG+xcBZTIg6PSN3ZVXnIpM9ELMwYbZni
W5STiEdjOIlSUy1XQ7UBVIOmMiryi4YbADmIsoEJZdBryZSQ1zop7C+gHAzVj/YuzQBL+hrdSffX
d235ML8l0YW5QhO8UhQhKdwYgP/GJIb3NvTbCFxYOL2XwF+FyGp1G4bYhQKrgurcvxf4NY44O6wp
WvMATtZj1FFAjx3qdJK5rZmZ/qVIZ6JNRquGAX5WjYqtwl4aeQ415EsAItPxWN2wcmFfrw1a6+YS
qMugS1wWYXymv2gZ+lU5l6iDPdhlinGQYDvue4O0m/SUy6byJPqb2F+5OeZaQM4SkKZfA56tMkXJ
4iVQi3YHHvm0ENo6mkO+0b0VtwUJZKseY91q8rXBfEotxcawiRIvyQI6qhTaKEodHyU5HGlpJZ+H
ljPVTQ6+FdvMP9oDO+xb0uq5OMokjqnclZzcTTZ4erkdLikgwTT7caqL6PbnHZKmzCTHkgbMZVI5
nsFV+gqd6h1405FHPAENLAO/i7pJAN6xj6zMQuy3VliQPIuB51ws9URO8yYJxhFiM2BZAw/iBAgF
mCIid4juZWuKjPh1h4bGYpftSis8ZDaqnIz00pJFnJIu6AFTNdCHU7qZKY2b6BU/tRe8xZZmj+Zr
vGLNWyzmsGZS6FxdGuIR5xVSh6tckLcTR1BCMUHVV5P6LtqHO61gjVgsBoBzkVQckdViDIgoLGyw
5Y/xYjkvVruXLe+mXcnr6I9vM6zVUjw2l0fdk55LeXRyQt4hB79SkJsf4zEC0TcKMtP77J2V/lx6
iytAchIEXEwexNw/Y4eai/JkaBGSya0bW76GF2of1LHJjYBvvL62ZR35FkU9j7vB5UWh0ZHyXklP
lUIKzdIwpMUBzFd0RpkhbdHdKIA4lDWAR+toofm5Mq9WA9eXsTILoW11m21dC+7lVt2FzP7A5U38
FkXZ/qYdOKELERYNYNvsN0NBXAvdBSihpbZV3XEbNA2wFGXpYTtfHnXj+GLsAzQ4Tw9b3myOnv2n
sUa0TqTM8r086QDteGai6EdQWXSVxEkQFSfQi9oUZN+KVVNAH9a4jRorT2M7fu+TQ5YFZtNYtd2N
T6E+kg4YZOlWkg9GZ3UuMoTboNoongdVNsvGcRvTeGmMS5ztXNVu4z+1/1TlB8N/HwFgkq6HyPGB
MebZGV5epavsO/nEV8ewX7sxg8508W2JTktN0AxFloAS9FNbkDjW9RgozJen3Quvmhk6Om3zbFif
OcbnLGaT0lfUQe/pXB51fC4vZVUruT2wuQd0QRrAHnlAac/a3G5uNfPGfnzWBmIqZrze1ivgk4A6
2TthFuH9+p38Crp+fQd6P9BmJ0qKJlPfkUWgu031brg8PSFnMQJAFbh+4xqtCj3GRsie2K8hugna
1V1u5qtPMIujFrk7X/8KylsD4V2UAUQK8BJeVRVRo4weOqHjIeqUcJ9riH9bEydhjg9aL5EkGU1x
NMzr8iiF/pc8wLEIIEuQIPXnYQ9Vr9ceOAb2RnQPYFknDLc6clCNzlgXZRf+kiNhd3Uwv+qKTJug
oHI9fTDCPSd/+hwiK3S41iLHMAWLUgC/bqg6Cku8Iv9cjSdHXd3WabTPqvigNB9As3O88eP6llHB
zV9LmQmZPmIWRQ9FUhTNmEd7GeO+Q/HJY2RbvhkTK+1KhuWevnemkr9EUS6J45Kir3qsB9DCoDBt
+IwhgHJEvwRQx5JWUdCA8iHaq530KAAFD5Audl/KGw0PL5+XN7rb20GoleT6Hi6q3WwPKRvj9pnR
eykW5lXue61FRAn691HldiMvFQwVpxMgfy1SgdLxmoanOq3jJRCCNA/Mxvu2tmX/zPcmr96kiaO3
p9R71QXkIcaDpvkkVw8e/+QlGE7jOrOPWZzBi+o5+xAqglJyQ+zkDh+SB6EpiPeiGpF8XF3f2kWd
QU1KUzW8yWHFf6qnEeVZ57VQT8EDgQsonfxYZWjN4unNRFCnN4ztoHIttMar/GOpKpZWVo6vye9J
pTIOb3HLZqIoo+wWmdy102qC6pPPAR3mf+SafX3HlmUoMvCm0Vwq0K9xJZeFju/qaF/yqalzH6WO
6XlW3ZslhDr72KiTvMF92+vjmXMjwreHdtAYu7VomlDy/fdKKO/RJQN46wwIERMQ9earnLsApdQc
28zMvOe/s2uoROqogYqoKf3UM5FvB68uoQRTlqko73NNJmXE0LTFXdNFBbVNPJVBt/NTSBskXevn
TbTXKrcjKVDV13qfuU6dR6yaAUvU9Oczs95lsSC4GfbOTR/SBtxkxRmsTwy7t3g5dUD+6EgdoqGf
EjKU6H1wpS7aV6V23436BxB7GDpAv9P+MnfIXvG8Imi8QZMsJZqvykk1RPtE8xoS+e1RkJNdmsSW
VzdOkNQ3Na6p2IYHjC6YRWurqRfYVeBbkeTtO9VlBJSLGzv7HuoMRSFqXV/tpzUPJOvOlfKRRw/X
lXHBIik8xsd5HS1iQH2jjF6ZtlhnAz1Jm2bd83q4UsUcmd8YoWPHs16KdF572uIf4igDmItG1no9
jjHJOyctYS66N2Hk73W+e0xLgA3HmwgTQyjvSUlipzm61QTGMS8EigroZnidx4LRSSP9VFeuR2N/
OrQIdcKS8FVCFK5BY+Bo+yKeGkB96P93v/JDIHWMkerzg1GO0b4WJWA3FxrSAG6qM6QsWLAfUqgL
UoHuQk5BpbMfsk89BJqLoKw61SN5ZF/XGPpR/NcZzjaQsl+IM5qwznCGQ3Prq+c8ANWFdEC8r9xE
uCsy6OLLQw1OgKZlGIH/IlpCf44E0DJDp85O5mOdjyoJTk29i+CdvdzRAsJHq0gIbF0ZQCHsHnTg
5KjiEREgQ/zCfcQWowQsSpKEfg4q5E/RxzGkkRjtxzaxohrPVtAhxbfXt3chsFR4SVNQBdVUaCfl
t/U81iVBb8J98JmAtPDsyjt0ZZN43IuI9hL147o4eujsr9P8lvc1kT2z3v9P2pUtt60r2y9iFUFw
fOUgybJsx06cwS+sTOYMzuPX3wWfe28kGCVUcvZ+yIOr1ATQaPSwenXb10mnT1N+SqvdzG7SU3FI
H8cyHOcHFEn8Epw4y0tvfFqBziF1lJi/u/4XsR7iMmBWmHDWmYg8aHtQwPyXXyY8/IZnkaGwsBN2
6W+GT7/Fezxl2SE9eR+bTwky0nv3kYDs2vN1Xu/wrTTS9Q8sroIDsGnfvJvrHyR5goDxg+KboBJB
iC98z+LkgzcBCHBqzNfFfqldxVFIb7CJ/zADGBg/EXim5SOUL9XzEyZV36bz52zyDfD4WK+Y9fFw
fSlvnZ9CfMTxiq5j4xaZeFEvjWBjJGQwMkTLBMU+7ctchcT8bAygaep6mN5PGKYWlqZzcusEXEQ7
tjyk1q7txlCD+2/bL4uq4Cm1yohu0UFi2sS0hA/K8KHp4uGDRv3oTXu7AXcXOM53ifEysqeyvG0d
1CbckDX7zHw2wmZ82cxDWuagpSoV91x60JZLXJyE53kWP6izK+HoabGB2TU/LXYdWNY3L1M8utI7
fiZAeAW3jhLmLdCkuP88uut+bpcb6h6t9mdnut8W+rkEgfb1E5farjORglkhOfSgmSCSlc9mdkwA
xM5KGl4XIlaR/2NMULwyHA8cMcabh3W2c7CZNckrF1KavI7KYbOjAtMZd5jvg7fWG4ZdnLHNT/Sl
CDN0Gewnkk2Kh1C6ubyGQJEyAeZcuKaVPbdzmmowoM13+gVaFCFuZXoBzNAWuM7j9SVL9Rb3yEPB
jhfWjEtdmXQaJ1WMFa+m9QBrFS7r6vfzwZrYsfiw6IOyQQM/+O7mngkULkqs12lHF+SDpuEu2RBA
EJX6SzcQtU5qudR2kce8XFKRNcQq3Kw4Ua3w8/J7NQakD9gPu4hiBkoDS+XbywUCWMWTaQC5Cu8q
eAwQKFHcfcdKYcfNU75skZmXUVJpQW6Fph6lZhJcPzgRSPIfXUV4hEwtFgru68tltgPytXmSFqd0
mMuwrUgWOEtjhyOqNftqRCkUWOct1Epn31lefjCctXtavSRT6KvsZqJyQiwP5Kh4XgT3kDJvyIoR
3wFKPDxbgfHl+kLF4TVvCz0XwD/g7FImVJvJUuM87T0Nq+9JNO/J1+rg7NKfA2hqPtVBDhDLCZx4
T1ZAKSgQi/v8BsiB/qH8y2GP775F8B0dvezLPMW3wKWx96TWI0JfJ2veVd1jN76Q+JSWCmMrdRrP
1y8c9LJNGotBUnm6W0u/+Xq3deGKqgrI1BDPwSwAR60qqMpeEII6PkJv5JKAHLjc8jn2BnPRS+Qs
CsdP21fD/nb9UEWc7/9u5B8JwiWtO43aBd/IMUiB8UXBBDOBTjRDT2p28CJ66GM/WzPFK6IQS3Xh
qg6rPnZuXyARN/m5yb4bc4RW4nH6xurpZhkejNJPls8Je07K3t909OLaCoMrP07D9pB092AyxG44
s+3xxCCNcbKH5ncxscZ3VrIrc3ShDctD6ZR7tGpbaRZoyaFPjKPBjINi8/kTItpgAj/NpRQnYIgg
3TUvlwaNwMjJk/QzyyvfzmEbNy2obONgoMlMNxYffO3BmGu7xfwXe3kuXtCuctKxAS6eAMsDFjhu
gtZqAXwmqclRMHoXUidXvOxSI3W2YkHdSJ5b7dLwR3X8zjL0bCIRl+iq+bmyhwDc5CCXM1zHJKL7
kLGh1lcS56dkA4eqDsRiGnXzV5q86PWpstodNTtFjkXqslAd9xT5Sz7xWjC/RYFO3rTXYZGcHi7C
12HxwiL/mlUo9TLM7u3u4nl7rKZZ8f7ITASFo2/aUCMMjBTkOmhhbMEzjFRwYfvuAq9WFa5yWypq
qemAx18HZQNqVMJdnWay9oUGI9R4dxRAvir7PC6oySWv168Dt5/X5IgOV2oMqZYgOY8JUmE5xFlA
SwrH2RjxrOCFRTxRqHqiZW7X+doEt2vYmk53G+RQt2Lntp+XX279MoZGN/vl1P/DScE9oA6aF12k
jYR9TDoM7ZnzDqa2ftVi8ONaL9c3UHa5EPfgfxcBB1htLl8Lb1k6zdmQRt8+5v2dtiRhNvQKy/1W
YH93Sh6K0i6Mpo6VXAoB0WaSeCWSF0M2GIcsdtdwzeohxBxpLeg1Sg7rnGjRwjKA26ZyBCHRQILO
ai3fcLvmpZyKx8JzwzqJ4yB1Zu4trV201J0bxL1WBV6ZUMXOyzYGThF8Qnw1IF/CxhRoxMozXYNr
NCxB0d+4rm9PtmJnpEKANkfhB3fEegMMnblHGmr5U1a05WnL/KZCqPtiDh+uH7DsruPBwh00dPgE
InwwG2MUz9OsPJXI+JPpldUqli7ZfUAUD0sC8AFUVPRx+r4xUx2LQK4o0BB7VH0S9PYdzPVooFY2
K8ymdNPO5AnaZDLEry5SQqfEeOwqczfVc6DMTcsWBc8fvg7KMiaS/5cqm1qTxQynL0+5gZ6iAiaF
bJGlL5Gnd7uxzg9mr2LalJ3UuUjBllmT1tf51JWnJvmOPHWou7VCp6X+y7kIQak9vbSGLp7L09hO
zh7NdkaQ6Skar9s22TNEdkFXD9u+0Z36qGUNki8U6lKlwPm2g4c2w7/XzfPPoZebXG6lNjoWVpwi
2itctICrEAyyVx3jdQln9eMPO9elswtmubPZOvVQnob6Ec9PHJL8zj7VJ80KYsVcEJlawiXEEHkP
vTpogLgUNdhuXFZTU56s6dYwHsmY+ob2fH3DZM+qA5gzagdoqyee8HAX6A3tYsLPr/aCiWHyE70Z
CdrmVXdMum94dABncVCsEK3f2IGSbmJmecIVCbZl25v6S269pMw6xmkddqsTpYUq+JeqJ54Jnddp
+Iw/YXkA+YCYizjlycCIaX22Hms2B1mJVlj6aZ62iK5fKqcInBx10nQOY69VBU8yfwJjqIB3Qfjk
oQf38hDxDE0x2WK+7nTzebnItzeWB8PiHleHRRo4868fqcTQ2BgkRzh40bANV7BmmznXtbFUqMhq
6Fgsb50mnMyHdcM8xfIlUz33kvXZWBiuBGZg2vZbn/fZfYjZ2KZziXNNjZNRfGHLz+57U99vqtKe
TI7DAVFgmUAr7xvTx5mcghUOysB2eZrZrRmfCtt6WPv+2QIZv22Q79e3UJZOgWNhgj3UROkUHaGX
p1Z4metMXFrvVCD+mEgTNj0YNoou91DeBkLPq6bjXDpDgAFTdqCn5rwvyk7bX/8QyfUEeti0KRiJ
uJsjnGXbkE4nY1WdtK4NpubnNoYuvNFR1RUouZ3g1kAlgGLYNgpSgpYOpC7YsjTVqTOR5JwHv3dv
2hvqBWTzTfM3A8nW9YVJj/OPQDHuneuetSnhAtswqyNU2Lcv+nAkZXRdjqw2YENr+HRvh5dIhTcQ
dz2euhg72OcHhmEIr+DqMcMhDVzgh58SpBq+bPvlFVMbrOBQgrNZ4S1JT/BMvvBANnlWLZkF+bmN
2EH/qDVZSLzJH/JNsaWye49Zi7j1JlaMstqlztKEzBj0YpWnOo40Pd8VOTppLDvdzbV3YHkLMjHP
UF0U/qAKjriNR9BFrg9wO7BPXwo1OIeeGw/VyQHe937p9W8ktgGe8OLU8+eybgK3KapdXLrW/Zhs
zd5wF/a8FCwNvXzeIkxgRfB9/cwl76aNKhLYDnQADenb5T4zFeYcM8ONi+rEkqnabVU5BlkKg+RM
hgrOI1NjOKlvxg9QDhFl1RVNl4NUtjw522+7W4+TfpxDBHP7SVMBU2T4NbwhJobmoT8d8w0FTW4I
zciUsepEum6+n1InjmJdJ8AepkkEzoDsULPajTIgAoKVzMB84JWIlnlsonLu+ojMbAIUQp9vlw1z
IPS+rRUbL90NGxbaw/AHirrJpTIMlFX6unYVqq91vS/qhu4tlnq7orbLaLPM7IMZx+zm+mnLLhiA
nhxP58Bei6mHfsjoNgCNedocgL4d+mFdv3a2Xvt6rFofV2ZR2fGWg02DmoaJku3l+kiZZcnMoOxN
d7Tsx7JWXWHJWhwdpQo+sBBFU7H3gFEMW9gSHHFjPU3ZEzqaZoIZNaqh0pJzAi8xXEodmUcHWnC5
jiFLkEghK84pxXvqosVp861F81djuGmXn9fPR7JpDsB0OlxME3hqXVBbwiovsVOC28ge8uGuYqpZ
tjIBoPhGYA3rDkvLN/Xsui89K0qSYzV93bhRQQlm1fSDs7++DNnRgKwGnSg85kWV5VJKgcZ9a4oh
5QVIOg9tZLlfqjo0ZOdyLkNYic0azvvIVwK0EFJcRVShSx44ABW4X2IhOfPO/y9GuKgr1HgtRwga
UTKgyxaQ5RkJzL83BxdShAdJ76e1imtI0cb90hy7xDfdm60OslpRiFHtm+C9xIbdarMJQfO63/SA
vjYv8xraqtspVTRAWSzkVWykJfjfzxRtWltKLeZiILSJSn2HIDFCFc1Q7JpM0SxYAGqjWk9RFriU
0lfLWKNcX5/0Pv7uxR/i1NnNhXtIykah0hItACwH2VSECdTByOtLSQPtMorxBDifpnVuO7MHH19q
VofMTGj017cHCASI4Kh/5KWEuLzt3AV0u151cjU0+rbPTfVKezRRdIrkoyzgQ7GXE4R7GCIDYNXl
mqyKNU7RGNWJ5x2fNPPzaIPB/gRWT3/Wbt1go8E8fNCG8Pr6ZIl3tItQGG/MU8YaBSuXLjH3Lmh1
0uvhsKZFZE5PHptvZ1CY2EtyV1sdMli3jq0pJEvUBcBYREYWzB/6wo3LBSejF6OEBaXkEe5gUj+p
vy0Yz2Y8X1+hVA5ocdCpikS/IcZfjdbZS0twgkmLltHFr/vj2N0xFR5PppMGthDzf9D28u5pSnpA
s5sxY6fSeG3nO295IanCWshFAOPgmeAwQiPA5Y6NG/xV3anYadFemPOSAhc2l4/Xd0tiKlzDQwCJ
bgOOshLUMK0WN83t+m0ZFsqIffUvx3EmQLDgdaMvnZ237NR5d0B4bxsaQLs7ZTVEduq8goU7BRAK
xqhf7lWTkIbltGGnltwBs0udEBFarDJEMinIIZgoWgE3ADDapRSmr1MHnlN2ItMtBkr6ZvFjSr5m
9dfrhyIVgzQvcvDIKgMrdilGWw29a8eRnYAe3ldRD4bT1hgCr1VYcLF1jpezXeuPoDdjcfZQrE5R
dFo9QcNGz6fuEEHgriyyRziN/XTL455sbv3S+pSX4MrcEvvk9t5xA6Hm9Fv3Pv31sgHneXOPgWOC
I3a5bGsjzTqkqJwx9mJO32L7SbM/ZNbfPyYXUoTHPmnGuSYMhezSm49eZBVgKW1UDbMyM+sh3ETH
PDCr6M0V3hF0lhmZY6J6BcRFvToYJIm9bHUwkpZHC/QlGYYVUqYghJAYDAh1XW75gIoSCSHyqiFt
DiahU6bvU9Dj5doHMigeLolucvo4ZCmIhbmw4jQclGsxpXVc0eJlruE0g1C1rncFGq5i9Dpf1weu
5kIUcyFKuG1eB3h660LUqt/Z+XSbYbJgp98g5xVo7Hfas0NCousiuYpdE8lXf3YhYsr0fhmA/XeX
5zZk9a3j2H4P3kGyqiY0q1YnaHvabWBodSCqsaL489rWH3L7lo0vnf2hLb7FXqPYTVmq0EOCGZVO
aAaY8YQHGJci7lYCQPzWP+a64XdaCi7eNtpMGq5p6puZP9eB4SBgqFr370sEF8KF+4AYtSJGg7M0
2OtsEJ/QR3v8df3wZD7VhRDz8vScIbVS1+UrRP4sD+3vGgkcMLPpvpv6nu6vGsgO963lKOwo/11R
a853VlBUBMnJOjMsjkx1ODVjmNitYv+4VbomQlDMddjiRI+Bl+jTYN4DgGiDlay/URX4VSsRlNIh
NnBiCSlO83G3KNwZ+W/zeYkYnIgUp/CqoYOyr2MPu4QcrXFSPR6ytwyH//8/LzJU1b09kZhX2sub
9dncV7+roxeUH4FgeeiiY60Fa+TdcKL460qnWJUnOB55NfbNbCKTqA1df98ncR/FRFMSTPJMx/vz
/7M64fJWXl92ZYXVAScOymg+K7YOTAywVU07k5kljt+1CGpRSFMIGgASi4EkhYXM6B0KPtptClLl
PkT5H9kXxdapRAkvMco0lHUjRM0YQUy9OUhSNyQd0s7G1364KcYntqoyYyqZghJq+tp1fQuZNWrZ
3bwDqM3v8l2/jgfm3Y76b0+7+QcF+bOhYg4rMVINRtnEKsm+GPZo1L3++7J0K2DQcDQQiHACWWEb
06buYxajO8ehgXd6am6LoxY5P+p97/+koNV60g8mptlelypzNc6FCvvoslkbJwdCuzCJnlR8nLJn
GFN5kbo0gTZEH/SlITcyRM6a6QFsaHwj9Z2u6we7ekbwU+Z/X/VAfPVHkrB5sZMSkubAujhtWGeL
/6OFbTWr3fXdkmrdmRRhtxBgTXgaYv4wYVj03ASLdbv1t0nxbDBM0eo4zkKV1HpvmJDL5P494jvE
opawMmYkmQv6d1QGAXjYETI/zp2uUgOJU8GlIDerG284G8H82WsJfreyLFEeW2y/1Hb5FLTU2hsT
8fvk5wpaNbZkt9Pn2FLcq/eOKCQjjf6WTAWEXdhT+Nf26DJgbyaCMWsGKiY0D1MF4EYhRORPsfsm
gz8NZINp3M1lyUPXnj7HpkKMpAf2YjFi8a9cMr3cDAB7ylY/1MnXfGwQXBZRAVhpN3wx2meCrIm3
nNZPebWfmAP8A2kOq9Yo2r+kWoOMHmryOnqt3vXBaR21uwoLtqt7iuKjtT1fvwoKAWLjG628rmnL
GjgOUD7F7CVX9X1KQi/sJScH4RBPXha/NB6FS8eqc7CXRgqep97aNf0Hpt9N7EO+Yho8O5aL7ier
iieN36fLFxpiOe4caXe8nKIZXi2PeyALxJYRQrDul6F9qLIqGnQ3VGIXpbtoI+EByAi/fsK1W3LC
imnhwlLHd7QPCKYVPu17A4/l8OILGtUQUr5xl51FQnlsGemWQkKR2vCgMakCfZB1rUpBqMTwhZ6J
QQINME8upgLEihMm9OxutcZ/WgxHrrogOkMK8lJK3qE/eow31JCqnrd0o51SSxTuraTJGhR5UDmL
ZzcB/RBCnLxE2dPUCyzl3qx8ND14PcLG+3zcm8aL1dMgiYcgXQvwk4CzWZX2lJqQc/HCThYAHmdx
hYvlYnqa49xX9kcjywJXv9NKDPqbQq0BXcr44uZWNBjtwQFZZAUOMd9WUnq8f76xEwQZe2SwbE5Q
dLndmMzqxpWJG2ju2+5nknVoJ/+do7Ncvenv/eJLUcIrtySlpeUtVp13bB+DgDy5X7NiV89rUGVh
7VY+mQP28+9t2Pn6BAvTxPYwrWtV8sSsYz7Xk+rt5j8g2hLgItDlAO8Hb7iwqrbTa13fgA7UdZyg
E7XZU5I8J+bB3i/Pmqa4HTLLRQ0D9h6MmuBhEZZTbnrDzBXSsmRKd6QB+0a8aisE98WNPTolyFrR
oO84ZXh9HxWCRWyN01FmgWIcN4bXOw7JHJbk52LtreJjChTodWFc/9/t6Z9ViibT7YwmtwsIm7Nf
bnUXr4rfl7kKZ7sowsnzEkDSvuL+SO36lvmcWImP4XA+YQpnUm5oDAD1eKrPBhDq8no5YK9x9GUq
TyuyiPPwWiXDfZPe9T9r7WjQnxrdGzSOdDAQTvQIRvrr+yg9NMq9PaSOTWSNLqVz1F41jrDYFL2s
yQ2SKeSpD4egnX9fFyS1ImeChGVOuWY2hQXEZ7f8nszAPuUs6jGEBC3o/50gvuKzNyiv1mXcBqwo
/5bu0hVzFDI0oSjCNNlDBzAG0qYoZIKyjavnmRCjdfKGNljNUr2gjT3r71j6en0dUg1E0ZJD6vEA
iTQNbp0ujVcZ8PgxFa0KSKBycaQnciZAWMMEsEyxGBDQ3BBQgCdBFugK//OtPebdNT2TITzVmu6U
S00hoz7a/rPpF0cAtY8fvKg5/O78MogxMquPuuAXQ3QbBG7wle7a6NU8aIovkR7Y2YcIeq5veZnT
FR9CrZt8uNfnnd5+vH5gIisqlAGv15kMQcVBfdXlfQ0Z3clA//Jte1t8T3/S1x6jQiMQTu+mwOr8
5kn76B7acFTQEYjDHd+JFxR/LNy0IhvEj5Gzg94Hm18dQUpQNcF2a/qa7wT1Doi5xM8/N1GHKbpZ
2IUY7LYje/Z9+2z8qH6QiNwY+Mv1nZEaGUBwOA0AIAwiF8BYFTQfNQpj/Z2GFiCPJ3Kwb5zs8N+J
ETbAzvXEACstnNzyWGF63vzagSqGHWj7C6jaf7EAZ2sSntlt6dwt5sBya0n8IcaII6RyqaI8I9Va
DAMFh71pgU9J0Foz9krNHSHESZ/Rtufb2ue+m3bXt02SaIfenkkR9JZUaNvODaDVHZxNNoZjfKDm
aba+Tc4LSq/t4AagxSsAW01VRSGpkfN0Fw2LAFiDauDSjtI6ZpkW48gyMi77ZKOmv7odCUnVtcxv
XaoCAEuab7FYlOARDb+9t4LVM91kmDPmIjY3t3DE2PMJg7DAnWrRu7nBwNO2Djo4+9ZjkaB4UwBF
YSo0R3obzr5AsIkEJGmJNuIL9GC2vnQF7iPbl0eAN5xc5QzK9/fPagUF8ux0RiQRwyRt4ChJfy/F
Ry0GB0j++boOyVxcEH1gQBS6eRExibfBsYDtG/LqZH1NMa3ICXvnC8vWD1byYAxDZLTa7rpASUM+
ZjLiVQR0HLgedLZdas5iWOBJKlMAULzOPPYzrfyBDnmUTdMMOrGiAj+Uve0Q4mc341qnEZr3tIM3
9OPDXDQ0IDUm/cxDrH2qvfg7c6oR5XJkrK12BU8D+kp9BmKHaKpG9Bex0T0WaWcCo7R4dy7JvFvA
WJOb62uSHRan7kaJGfz/75giy6TWekBIy5Pm9jtkY/1myIJBL6LO/XsmE+yeaSHfgJgEUa5xuXsT
BkkWNtheTxYeJ6OLEtb6mq44I2nuhiMjeZcPBSOkoBW8KTDuUxiW5ef4gt76eo8C5QIPE5yyvcJU
SjfvjyyRV6oechM0zLhVSMyz9mjVR4vc6JYqtSeLUAGRhU+GeA5N68KSdHOznYTj6rfEiINtXpOw
cadvJtuywKvn73kxljvSlYFpViCknNbouo5IU7RnH/Bunc00oC8EKPMmRBoH/S+fjMD7Mv1IJl+b
w+lfMjqgNnIxdBR15ndz3wy3NetEx3orzJasg3VneaoVSbcUGGrwsaCtFkW/S13MTLvp21mDjepC
MLptt0O1K827lD66XwoMVfh2fQdlbi+HbP+fOOG1y5cyA54bJhFF+l9d+UziaZ8YTWRXeTgMCqeM
q4Po/6LLDT09YGSx35EcLMPQdJ6D06JasLGd9rPsl/vcvbHc/AEo1S9LbSkunXR5aJNFvQ3YJnij
l7u5xk479elUnYpqCJP21h7RXoYWEFT/0kLxksncExOAI7QagZ5Df0tinUVB3VgYKymAga/bbtdq
TaTX3rHGoJR/OLEzMYKCYGij6Vb5yMWgQ6hO9xN4ToAsCo14O2abOyjkSe8YRyzxpkEwcYsTHPU0
Btengy4ho/68DIccBJYd6w5mArw6Jkqweo/iVdp+HXpTIVrmG5xLFnwDo0xRQrXr6jQlYW+VmMMW
WsmyH3rtCLULvPnx+tbKThAcZgaqw3CIjLfkxNkJklLLjdZE6wTpH5mdBSy7y2oVBbJMJc+FCC6X
veiYVRFDTUrnkNbEz/M6nEE5X+zHSoXpky4Iz6eJXj10GojdKsTuanNMLSB+7coMJrKyYNNAf+lY
umpZUlG2/cYNgRWI9G/O1hNnnGaoJZ0wzIBsa1jr7o0BwL7iTnMFF60I2hh4ByIiARRqL+90TVd7
W5sYKF+38bVxCcf0sw4KsqKJ/l4doPRYC3QBVoteCsL8ANDvUzRNrMWxBqGufpP9y1LOJAi6MIxs
cFcKoHTa39VFNHVBFd8wVfZedo3O18GP7kyt80LHMDWCdWTWTtuKcJ6edNNvn92YRe44fbq+a9Lj
OVsT//uZtBSM8KPDAe0IBZdoyygaJUcnWBon3ZkOAqrr4iSLgx4QA/E02mgAor8UZ+ezxXITb0qf
Lv66HWf7B0gujeHI2vuqUBgIydqQ9Ad+E9g9pK5FEiavHutmHrlBag9rf0I/eGrHwaSaoiG5S6jk
4PUHvvLNGl2uqUD7Q8KAKjvp6Ia23KAdj5amurASO3QhRNg4FBcWi/JugIJFYxes0x2otlkLyhWF
FZcJQp0NQxg5fR84SS5XQ1drW70C9xWVwzQxI215sbXSH+0XoI0V2iA7IIBsAfhGcQ+AaUHVDWOt
tByzW7jfGxdRXh9B8LhNCr9XJUXYOqexCtJvkFKRo4Wx1bpvtI+5ytmUgF94nQRNnRgShs0TKyWj
1oIrpSvYqTJQ1KWfXBcZq9HEq+/UJ683T7R/1QA401HLTkz3tdDNPcZroaSRklvKVEUAWWYEXDLA
W4BciJMuGJcHObB1YCYaGFGPitIl9V0XMFKtuyN1gqFpH8wyoF44Tl8TD5O0S/L7+kV/o5MR7D7E
A5cLHDD6sS3BWJrasC5JD0A3K7J9Ex/n+abVbrtUQ8lvesSrs0v6FfmZPuiWUQ8s9jzrLaYH3C02
SBVuLe137OzGYj+P9wyY3pkcJ/qbIamhGbeZsa+GG1fF8yOhyAGdAwcboDNSB6ZY2LKu0rUx3XpA
952wzFA7sZNDiTFzaPBJA4xNsvwmWSONbIGjTT6+atL9Orsv5juyYDLa5uwRrj7MvSri5Xv1bi8x
ARecAaYFqihuVc+MtL7YE2JegLQ1o06iBU7yvjHbQVE2ltx8V0e+Hq3slDd68L+fSUkWs0u9JgMg
rTzqIDam3xEvec4HVQlc0l+OhgIkzngcw/m3BUEjiXvT6sC24H1M5+OU/nTYNwZinJrmQamH3bzd
Ln3y4H3Pu99D9TvNpo+j0fl4+xy9OKA1XREKSAwEL4SgJRngIbR1Cd8zQxUcQMk5H38RDOX4Om7G
fsudp7lRmXGZKDA8oh8WJTNMOBOs6xRnW9zyWQZVVoRuemNglCfGgwceU6Em5JIQ2KBhB0f6jrTK
3DLXbAD7/zp4+7m9b+yvqwr4JKsagLHzjxDBuUMJV2Pz2ALmb7hhGXuBVv7QXBZYiXXvLL/6fW4h
m7BOO5cOH9O4D9P4MNBplyAfjOMEEkw7DX8PpMOkdd7VitIWb1sRjjPXXLtrNgACt+4riXfZfLSb
b4uqfU1yJy+kCHeS6Y01oEcQLQH75qBQSP6Fwn130Q4OH5bPmwZNwOVNtMjUb0MMiO3QH9EIWh0t
77Zzb1+vm2iJ3wIzh+5vBInozhXz1yvolVDbBwEd6oDu1vjAcvnx0z/IwHPoobbkAmktOOV2B6Q/
5tUgR258srZTlaALWNVOINN03l36fzKEl2bVyypuO8hAcheASTPIix3uOtgvvfD6amRnzidLgawP
jwPGd1yeCwzF1NgpwKBZfW9m4B9PVOw7Ev8Y82D/SBC0KvaA368qSFi3g74AUOXtwAKFtgE0RliW
YjnSjUNbNuha0NSKPprL5dClw8ZNgAllT1YWrSaSqZi5fX3LZKoMlgH8Ps92g+D3UgZQPZ2xxpBB
vjruj/bJGZ/bBB2fCq9Vum9nYoTUpsMQejojR9q9aEB7+nYMNnj9k+489SovQZIWg4+AwUccdwPM
p6ButcESd2PAbbOyf3DM/qOX6PeljfqLm9ufiKbv0buPBpZqUdxXyXFdCBa8ZQ3MIGXWwOIYyRL2
poH8fu+Dg9Y39U5hgGRr5LNu+QwCQLnFTHFibk6iTeA33eAzbuTGm381DxgqQZ6p3gelbeyua4mk
ZQLcF38EilFHlxcoIFI03BkDPXXjsh3GgqBRIsa4p8JCyaP3WvQbbGl1TDp3xUzLGtPdMBftkE26
FbiDMxeh5rEq3+FPP7ckowcQlC83iu/kV0KwzBffKV4ZsK5SNwHzqlvRU+o9p232IY9BtxvfZp7f
o2iTV0k4LqvvWo/XZcuOn9scaDLQWO/mQhRoSSyMFF6ThRBwIKs/kR+ujrqqrSmMtsGt8rtVwtHk
DOqwC55wm2LGWqcx4KXQHtzCbeTmg79YbgiW1APtb2l1m2AIHYqBQe+yfZ76xNmx9ifLDkPshXqz
9zD8cEHeGOzk6+DnXvOVjqorLwtw+HCj//3Kd7Scw9onZVyPaESpoqn/hlSZv64PEx13GthxgQD/
kmKEJOtu+umejsWH68chsTgAs2PkIHBHIO8WEWPG1mhtWsC/Kjll2KMds0BrAjKtfhJjQLJD/kt5
guaVzVxo24wzGbITmot8Ops3iXfTDJh8iqqf9k/iAMMDNTqK92/R7lkwkGmpuxQONhfcpL7mPmu0
921n9jVM+9CMT2PSKx6jN2D5O6V7Yzzhffl40C9figZWjFkrpspYM8q9U4FexDzzUzocO83GeFAM
08Q0T/bc5d2hnPVdFjuB227P1RrfxOSp2k4NpWBDzh+Geld7u4S6n68fuewGYsAtf59RncBQrcsv
dO02cboM/TPGNAGYoaGj33CGXWOskb3RVdFnJ7PB2Hq+/fCxAT65lJY2zmjUmJNwKuo6MjEYngGA
Y6OZjCYfWky+7Xvj98bsw/U1SpxCfuZAJiNjxosIl1KHgYGGCdBgMCZ90hzmb8vB2b5elyHdR/Tr
8sYugOLFTEmtt2jEb+F4Ovn3YbB5KwPnKM1UoxlkchABgAuOA0SAErxcS1wl3X/YY4382Hirj6nl
ARt3dqLKY/EfElX3XJBgLzWjpyyx4YH26bir2uTT4j5idMlkDvuliyPaJ/vrOyjxqkBmBdQUmtQ5
8l7QDaBa6ml4g/3Gz0ti3jHzTp+CxnWOlaHiuZPKAv0qSuFgWAJr2eUu1vo8JQNBH4abmSB3n8eo
Bk9p490PRXbAyC4VUbGsgsWzD/8vUFDBLh7KtbIBpM6qX5u2K1Pzmeg/MKohrMdgSR633AxjXHPQ
EP/DrtqoPXIeCkwvEYIVVnpTv4zojTJZWPomDdY0rFQxhAwz6yHsQhYHzXYgKhXODhzMVp+bwHh2
jpccJo3j4ft2C51tNFFXcrU9s+PylhVtcmvb7RLl7vSYksT7mLWGdUdAiqAwvbI7j6G5PA8LLBU6
Ri5PuHem1GvLGSD5Hs0V3qvbPS6JyqWUHivqdDyLhX/Q6XYppR0cexopAXTInO9nTCKsFye0pupI
Ehv/Dnsj88JeM4/W+FgM2+762f4PadfV3LixrH8Rq0AQ8XUGiVkUKa2kF9TuaoWcM379/aDjY5Ej
mFPH1/aDqlzFRs90mg5fzx87YHSmwQtYU3aaNB1Xqdp3Kl4IXoyVb67YGsUQxKaQ+3g1dkVLYfpq
KkWpa4RNr2HYqU9preDF2jb5YieM2Cl8/5tmzx3Na0guKUh+s89JIemzOJCnBrImJlGoknF4ixoe
vPWc/uJmtSWQBqctf4z+anpaNVk3oY1WhTGi68MUwlwnbtCEdtEkhyo53WdrjiCyW5CjCb8Vnvz2
onUFKMVti0G8KlT2Sfe6FDDzvJfGcqMEEScgnz6etbzXtBihGnXF7cdpwqryp42worswvUFSOU5x
VnaxEBJvEDz88VyePM1VNJRJWtx5OnQ21IvcAlJNaPq+5loAg8MK16HrHVloBnPVL1NTiUd9SdLU
LXeDlij2/cOdczXTLBQWB6DchPu8/ZJVVg5KiwHsnTTmAOBt0WnoARHbar2op/HKr7G7QL90Qd1y
jMScM0UYCOQrDMGqeIXcEk69wpdCFyfdrj5KZOp1aV81oaH9i2ZnJL50kEFSQvm2AiIXo6qXXDCI
XiEEOZoUOSgQFEY9eLyX/CxLSLEp6DEUAA/J2PuhhROocng2eYW+3rLeRyvs/I0+8O7nWJ85TUeW
FD1I014qWP3bw5Nyye2qaVIhKR8xnU8CrPcSk+Ff2BNsbFoB8heSgSTzLRXMkgMhtkVxNUOUvsdz
4ale+aoz6p5L7kvh3MkhRkQSW/zsxWNUXMx83ZM1VFbDyZwXRM0Offxb9v/3xnekb7/IMNo9jGkb
xBqwHVG6FYMPr5OJziu3z7Iypf9R9cGGAXbkCB3+Uf3ZuKiXJ9/NDeDtqVgo5yc/7x/ZrAh80WHf
i6jSpaWWwv0FVTltsPax9SOPONZhzhziyY767dQbKbPwdDBMeQRHAnO4XAEjKTFcCNt9PubP64vE
9P+vTGE3LNJFnaL7Mnft1NUMSXzABKHwL7rH8TD4IsPIsob4rxRLcBKjxWL51Ojr0v1znxPeYTGm
tC/LJvMwSrZb+hpZFAX1BJVjNOcv/YsLRu9dtKQspGLCxF6qAHEsfUPDlBkA4/+NgdER3MDlKph1
ZJd7oO1c91QXhBopslbiz1WEwRjt4/6BzV09InMAmwHKEWmP6UCvrj5T/NSLOvRCQR119a2SFwRz
PkYf1hwxno6F9eoT3BgevzpapFlzGSj54I46kAEVRIbxKWh/YrA+w4oRf/Gj7D1z2f/PIQsawAF3
j445/PetEaGI0N6hdlDOqMdsx/AwahURPDTxi9G6K1//12PExBqGbT6xKpE8YuQu6gsgjaRoFKhS
bLj8GLJd3r15AMm6T+Z7pAAsZ6QqJmDhJW6LMZ6LWBxHsUSCSrQDE8Jt5uaSxhwd+n5TIIJwHvMP
WF4jsZAiQqYmul6iVaQDsIciGJqQWGWbw8ENwDtSKDwI1isPzn3WZuKxCacaEI7AY1WRNmb0Sl51
Q5f4yMEDszYMbHn1serckKCrjS6AfRNJEemDjEbjsBPc/1mnQRuJR2g1jhbj2rdaEMQCskAxSjRw
rut8BXzorsfMKE8HvivbLRnGzkpZUEtaPj1GkfgOE6tGsl9ZPiqadf8sJ0N6q2u3dBhDq8jFMh0x
fb3TusSMCvTddvtuVdN+uHQCbz/od3s4EZvWHEJgEDswEdeyGMNw0fmIuNJjHB+XVQ34Aw70HPvS
0ybUOXmCPVhhXBlrm5jgRK4aLdNDt7tsBVp4pDn4FhbpWh7FLrFTb3/cP7/PfRhXB/iNHKNntTAK
qVKAXEczTNyQPbYVJyUtTcxpPAs7U3w9lEjPloTuVGo+BdZHRxIrMja89AXbV/HtS5jTzbIMrb/D
orvsNdV40/5EJ93qXfKo5lv69FH/HHbUx8ziff65VBmvoMdN3SY5qBreo5WQypExvieaPrrfPwg6
OsSWpLa/VznXzBYpvnHL6GEby2UhaDj34Qlhe71YK9iWgwU2tG+JIrxkD31Bg9f6uf4oBo9iWUFg
6ZdR+hEeFGyupmX46/5BMKbw2/cwCuuHqh9VFc4hQaKa2IKlOTnNKSck/nyu3xM3Rl8r1EOqtgSZ
1ohGmq6FjdoQ7/Ackp+tSc4NkY8dahCPIu3XI8Ym1bfATvbiy0Gw7Ff9Z0lK2yWUth+C1RmHV8Fa
0ROvsMwOz/x1FtjdMpVIkM1nJBE7eKIoFbz+EhHYR4qGNxNgPGuP/q9oZN8oMdIXuF2S5QMojZbR
X0Lk7aKHmkYW59hZj/ONDiNtqtRrAeoR/aUpyVu7zjGUWgVkExkObxUD9/AYQVoNVZPLMVhS9tGh
OTT78aDbeUVim6e7bMPbN64YYSoVJdHDElzlxgL1FlXAtp2W9OJ6qZL049z7Dmar8k2SUFSBCo0U
yjoMaInt0WhL4DgitgD018eg+iADhnrqSLh1rHqKbICoQrLz3V4bKer4j0ufRPsHdSCZ9aE5dDSr
dbgt953D8en/4DO+aDMxmTI2eFQXOIi+NLSffbMtH0qJFiWtTeWSnWSrRjs0Uob3TcY8WSwAQhiB
OgWSr7cs95GyaoFE3V2iCKtKT2p9Dt8Tb2WvAGbfYvkIMFt/r9BBJedr3vQEEx7+57SvSDMca3ka
lNIwuS39sGioFpJ+MHR5O+RYz8Xhc56WMmGMI3uEyP6WTdkD6lnf4mZrq9mMWBFJinVivN8/TB4R
xu1LultjHyEYEjeurW9j8rp8TjiMzOsmZgL/ywnj7KMmy5Rxsr5id4Fv69EveJQGu042w7BTsyfN
47jXSdm/mfsrgowlHfXSX2UNuCrM/H21WVIezDyXJen2cupRF0ss7ewuMjGKR8SasKG92dsRR79Z
WKC/JO7r7BgT6uarCmVMENJsGXP6JsZbmpS+imQTYm77R0c0U6P3ZYKdmP6LJlbBYW8SBms05r4S
DNkgoQ+aHVUb6n5gSNx/jcyH+GeabxMjNs/3CU4K+/26vugx1zX4QuS2PujV8jvK5U/5G1bItk96
XXAI/YPp+KLEXJuPqdUobf3+8vLLQyGaPkjGa+x0TuXw1jHxeGLuTU+D0NdCHQGe/CPI0CLo0orT
evwPQvjFDevzBCmT6ilgED6iJ78mKRGMZusZC46RmPfjSJL8VyAYi5uEpViPA44t+HiBkbXW2Ogz
GCLZ/itLgdYZ7DycBI+FPxgEAfgAbja51ujgOUeV/kguIXHuy9u807wiw/DTrjypDjWQaWRAC1M5
thYks5XLj+i9NpOXakGUHXCGSGsvNh+YpSy2vJWLs3Hv1RcwjqQdS9ErZXxBiOcP7UkFSA6N/PR4
BzrZ72+qdUWHefOHoZfXWpFPB+rT0HIfkHtcv8anzuG12nA4Yt3VUovClVuBUmZ6B58+uk60Bqo4
xzbxqDD+asziMGxKUFmd/YtCQ6MwBGv8+LgvIPMW8OvYWAuIedAwHyOQcf+sjhlBN/Ef3dQM11qc
YjPfb3i4zfOG6YogYwKzJK88JQHB1lLJMdvXjmevNoeB6Ovtcn2fO94ZMkZQiIRu2XigpTuAq4Hw
yeZOeuFtS+JRYQygHAD7Sp1UWdwvGqITjwhnda+RjCPi0++wEo55NWx9AazBlCG59cTdsq5W0hAN
l1poVwDcdEujDYLMbvNO54QVs692VPwxl4N6OMDCJp6vcrmpPLaxgJ0bF5V42/YhPwLlPTQkotpL
M3OJSxTLJ1sNm57f/tUD54o2O+aNbYqSJMWgbcVH/+j6D63Z/BB0QzPdzLwvILPif02L0TJZGYJK
z0GrybbS+Ba7JA6MoVnHpuYakfCgoJ01WleGCO2T7P8ncSb6qF1UpgGXDUPy4e63hgK8dA9P8im+
QmeQqZ849OaCxWtmGdUbhDBupQT0SgNZ8pfAXFBhLZ/SbewiH/Xq0Y/MpTwUttm4bpoxwaAJgDrx
hroVpUKbWgniyQU97q0Ayy/po0KClorG+fzB290zGylcU2MihQC75JE2BDUsRTrkEa1sDwmNzTjw
QpLpsL5p4xVbjGctMy+MFCXtL8ZqNEpTJCJxnA/XVA68ZzjbyfoZpV7zxCh+LgAWNKjA00u6U0l0
kH6uEkMjrckTEB5PjNZHSuDDyoDQ1vJp+0PdBuv6zTFciuZ1el8Y54zmFU8sui6WzWNRxQBS3rNX
kGq3MAzuufFoMMo9VH4cxB1oPHf0ZRsd3laG5RvBk2wmOaFnJMOe7zP1mTu+IxQSo9HoOFfipoU5
2R4rGpm/fhVkvbfeVr55kYxwMJsdcOjOnuHQfk+dFKm19TtvYTdP4SRGzV00ga/c5XSL+9yKPOqt
0W9OHcez3p2WhxY4GzFfXyTjY8uiXJXNCJYH+qKS+KgYCpkA/VSD1xrHu07GkMhuXAtFAUoRMYKD
ZHhrjbyvOJ6PHUz9j7KpCsAPp6qVxEK2aF0ex0W5hF5LP+tjLJrNa/sLM+g7PEAfV0QxHeNcHc+0
2yL5BCy6juBceenEWVd/9RGMcan7cpkB8B2Sa+zLnf+wtKzmZ0Ha9eMPJNs8XoffbFCmXNFjLEyU
tWWlhqCXG88v6Hyjxe8DpSceX9PPfFMPzDWiEK0D9I0922QYqlWeyDhbBBZmt/YJ5ZXU56X/igZz
dHkUBkOGcfiLkfxMVLN1dFMxdsunTUO2+ww5GU4n/GzGHW22fzPFnJ1e62UvBCAovL2pRNxEnuWR
x8fHkaCqukns4/riGwWwlDbF+cM5Zb9Ojm/SJ2r2H63p0SeHnk+wfTxBnvi8d9aMLY8jDY0FhQSn
ASje7bC+b+nmfdIX159++CpAjP1MVpMcP4/JW8+WzpuNczqdOBHvrMZfEWEMeNKqS+w5BBEjKahk
ALyOQirvczLZJ/acVAH4/ECABlYLG+kK5RKzJ8oI0fcfV9HSyCOR4+rmwi6sykYHOEbcELszIYmX
RbkU9slwSbvQwlIvKhfYIKKgOZrn8T5D42/MYJP7hJ2BzbBsvR3Qbk2loMh32f9aKXZA1Jokfx7R
GGHppvRg29Q8Cz8+yrfoNy3t0PzANkWsYjffOff2OQt+7zuYi2tqv22KFjXiF2OfkYIcow0KbBLB
pywESmxakjN2OuHfj3jfkb41t5xrXX4/dQVTq9ixh6F4xJ6sF+ywHLyV3Lq7YHkUuno37Q6weSHJ
t8GuNnWE1+godjCHxbns7yJ7S5Zxh65StmMng6xMXFyAtt5h1MjkucLP5WW3Bwwy0AwYbSTpZXZG
YgkQgZXbDN1FsbGH0914qamT9DwaKAfoRP8VYjWXIdF8l+qGAhDPn97v1CNlRaRi3z6HvI1JM+bg
9nsYa7Ooxxp7IUI8ZSJdbo1MLfT1spG7j1zIJWDlL9U+I+WyKC760GrAqF2pARG6RgyIK2UYJOmk
JOWZQHZsEL58+ioF7fRQ7WkHHHT/ykglaii6gDRALp5kZKEDorfEqOxBPFbG4SOlT+3+HO6zH/cN
yncnd0uUCb+EFcArXHWJGoBdPFWWezwjFHLu05iTss992dilM0UsTMVEF7VugRGZScoGMzJ9Q7ax
347wxGwmuFP+s5f7LzqMHsdJHVRFDjoNra3gebTKH8tDss5JTXmJIel7zHNLi7msZTSooZ6BVrdJ
dxfsgz4W6JhQDYCHrtYvMB+brUdkACs3WDpbG8pGTIzBzB7Xtucb4c/RlKyRmsFON0PXUE/dbiBo
vjawEndvcHMU373G7ccyl9z0kRQPkG9IVrwuzP1FM1RTXCtkk9su5ZjTOYm6vm3GppTCKMfoG55u
+wUavv+ZUi5D0+myBuWaBhNcu2Ez6gsJpz/dM1BGUZKvHZUu9otNTv/33Obt6TEesVCHwu+6z9PL
yLHeupYJTDhOED3nAK45YgJBt1AytCqCSLFf2ugs4HUxzOsgGogwCoQ+OrbRK/a6ugNA0dTQcfT+
mD8/qu3zv9HyLwrMMTVVvxiiHhRUaHlo5I5GEsMzuGZyEtbvd/9FhzmpoVHUcjG1ysjW8SWmLxmx
tNf2ObG4wflkL+5RYmJlz/Xlso8/OToGdmgkNCV4BncO9xE8r6BfPDEOqRKEcKVjh/mlMsNLQRCM
d0Q6KwQtN6HtGcWWBzMxk3mahPpvimzaciiSXA51nOJzdSron5EekqNncMKLWUd7TYWxyKEvRa2u
oBImk9H65RvCq7tbUrSNqUbEcWRcjhiLHCipL7jTbSWkMS1UZN8PC6Nx/t3JTVuQEK5NgI2MMVWE
hVfJ4mebyZt3gn/OCTqukX4lvK6wmdchLumKFGNKu7RXi2j5SQrZCiuj/g/Mc1mLg7emqZ1UtOB4
6nkXekWRMayVAuD2PEVFMVz3xq9o329GtNl51okX/M/aoytCjLVQ3SqtpAjZ3cJ8ATQIiQxAeK3v
W6TJEnzT3ysarKVYtGUQ6lGPevlLDG2KN5zj4jHBGAg5Q1O/myOruo3Xo9OSaI3KEA+R73Oy9x4b
jHFYrka5WTQ4qvSltAb65p/3FUXDHKINdNVsBLpcY9mikZEcPXLiu/SqUoVIlmaZr0qDPypjeIjW
G3nd8fo5Jv7ufBn7rG6Wip8VBaRlL21GPKynDR+8bZafT9p7RBgbovd1UycSiDy3Kdm/uTRGzCJj
YcJee3Alo6cC8c3D5pHoZmALFyP9E9tcpefc9Kehu4rNSzVw40j/NGQ6EfZ71M0woee8JuvDE80A
zqk88iLzGZLTqgGM1U6Qc98BH+O+wh6Fpru8jBYS3LVTGdmZE3XMWZipZoZ/sNt6gr7CDV/xpQLN
KHCnNhYsdLKQTrDaLXwBXdix6ZMPl77f10gWY2t64wD0DcTQaI8lct9mvaNUWgwpZHlbKTTBk3Nv
ZeiqREDqAfDCWtLESG3tMamJ8Hif9CfgLCNHN6QZVhdiGsipBGNafGBIGemufgcQmOkLXvx9bryh
wZYsDgXBH76h0s4SH6RzT39G5/4gbSnNdht9PUmeZ8W2+sCJnmZqmLcnw7gVUW5LoJnjZNDnTZd4
OgAc8CCbXUga66wdzIN7kNe8kvNMx8VEFSAsGBvEQORnxfHq/lO5wnqHABZsBYpYV4J6jRVj9Sja
wVSKAurmjEWTm4UBsEC82HjSMBP23FBnvI2c4KFdusiRC7Zo70Vz6SCKN/tNTtS31M5+ZDxxn+6Y
lQEF43HYlIwuPfTu34p75OZt40pgVyYldu00Nt4NRN4sNpOP470bxMmHfaMGOJUJlBuOXGYMdxk3
fRupKG3gyaVuLWtliRuVhMdyG9DwsLBz03ROaCcnJn0dCBaLkPsiP6vdE57LXx/AsougMvPrqbZS
4+25ROSQ2Fhju886cgBGLVBXCOp//yLmw8Qe2qWRzMISRXZiuh+VxM9XGtKg4gZTxJaFxN7hAVVN
7/d99maKH8oNJUajK4zUhMHKRYnF6dELEsMFjlaBFU0rjwTUu6Ronx7pQ2Cai7eQeobokYSE1FEv
ywdubX4SHfayr9lm9FcehCGV2nK46G7fb1JAW71JUSGRvGj9bRmqAXW1BMMbQlLaUp5Ljtuh5Z1z
IryPYAJGTLAHrVfg7FfnUF/HGPlvCXZ8tVYjG7Fsua8q1s+RJqY5ukl1tJdbAEISYNTa9f0vmTX0
18fBqHYjrtS4aVRUTgpjsZN6mq1sNXOkiCqG0G/2oU+H4aB666DexlS0BTr8UlcG5ytmIsAbCWGi
zLIWAUGw1BGgQBINxcBQwc7Fiq2WKltEECdeeWXOZ19zzUScaVJKoQZoBihchojox2trD4TH1EzU
dcMUE3WmyNfiVQCmViIBko64zEnXmsG6Uim2YyZJRKTxYan/aPT3sLWU4DGoL4JgFPUpkRvOWoWZ
3PmtDjI2LsIouhynk7aPGdknZGzoW3AI1/t0Ha7Ld89UzVw1grVqN0ZKXrHB2DC1hBq8/MZM9z8+
BMtNAMoB1Ff524SgWwuuHHjD5bl/edP2b6id6z9j+2AQRMNTRBwYvCTgXMb2hiaj87kbqq0QgqZw
kmFYlud94EgmFuA8+EbtdLgeTEu5lJcumAuJb+gyar7ohr/EWgXiqlo5C91Rz2r6BnBUCZj0pYXO
yRZNklYS0SLeaqm10kgpPq2Wm0VIVskPDBD5laV3RBi3al6Rot7X0TovqXe+r4GzCjjBlGCETZ/w
cW8dbiUoqKwUwXBZWRJdUH1z4GVpeBQYbRjzql30nT9cEic0dBofqP5+n4c5N47i1N88MCK+BBiG
LpQTD2T1i/Y2T4xmjcbfv4+uo9szckMhE+sBHBgjDik/1uSVur/u8/AZyDHuCbAQU+kQsB8Ae2Ts
cVygNoOHwHCpNqItmTIoPQKzmP5R0B7Xnrihx8y13NBjLO8o1bIkLkBPP0/ZeGTHK3SFKmvP7izd
Bra0JaAd4nKfyxnLCBgurGxCiweeGuzQTbQE4Hs5oJDXiKd0gSEj/SCVS9LUTuohv55zNh3NXNwN
OUb0isrL9DoEuRXUcKGpREpPjabRcJkRPfnh6g3Ng+f7LM6l1G6IMtLoLQvFR8vHgOaH7Lmxm32C
p+Hvard6CtBzeJ/YZEdYobk6z0+be/U6GBZ1oscRCrS+V16izDfKwXf+fySY173UDCKWQYJE0mDp
SfkrjNf/ggAWQmJ0D7IP2bjVLl3NKq+ZZEKLEIiqGfbWGPcpTKrz7ZSuKDBeQFsEahC4w3Dx0Kzu
Gx1HdXk/P13S1SXEK61Z9SswEAAOVowMHY42UHkKO6evyysmGPtQLZrcU6d7kGPg4DQpEV2MA6U6
1QGFUnGihpkxYyApXVFjrEO8jNVgTJbDZbvdf5bckfO+xL8vGSVr8nvXmrtoR14x0klTc3Mu9ylN
9+/IGZP/380x3sldiH0WBvgMYWxJtfrdYeN0XfDegbNadMUsYyaqWMZIdSwMF3RLoyLodVaviBwh
+dwTd08IGbMQ6gF26+ENgja6vdU9Btil6BH90JPw/Pi4qvAe2qVkQ85BSpLj+UN7/Njql/ftYN8/
0bks/NXNfsMxVRd11PYJpFU4+Q/9Onlsj0snefeQJOdhps6eK3YcTL1vQJT8PJIrxZCCpBFEEbfn
linRVu9+ww20Zh3KFQlGteVQC5RkAAmEVCjK74/j+pJal36L3J9tm7vOyNFJW+MJf9bXH+8cWz+r
+VfUGc33AU8ihyruVC9f5OJHmppJxbmvWQZxekgAouMHexRvjUs/hHIftMF4wfqS32IYGI3eU6+v
3ptCqM1lhEUQLna+3xeSWb6w5FpBbkKZALhuiUoFGr3GIBovZbF3o0NZPywBrvv/o8Ew1mT1Msiq
eLyE2q+saYkubhYeb3EzjxFG6SQ9dmNBD2G6ypauVus2X5oFwv/7rMzGbthjATAXYP0B2Uu8Pa9R
zcdmOWbjZxVtq9kLsiQL6lopWdiZAZRDDsG5xNW04/YTHw4vKRY3FYmJQdX6fETEu2+RxsGe0l15
EZ9/HbOTRQpjp5bktXxMHkoyrM8pdU73OZ7L7Nx8AOMfJLmviySuxsv2pQ+Ih0juYTD3v3LLSuhj
QAvDbIy8oOlPcyMaJSpUwRFFWV5O57Mo/s2oXp0DI6iVNHrKCnCWl+fnfb57q8ivIaMesRfUxlCf
93AQMYoWGT7aakM8CzjqP6ubV9QZEdbGxQLLZMrx0uYnyTt3WJAk5E+unJtii6DWXZqcU59O9R67
jDj3gu4OQg12t2jdGMy3o279qvY9Wf8JqG2GyEGXNDufTwvjxPPEq1lV+mKWRRSTm6hJRH2ivX3R
7Lfw/U16GhFPrYlttmZnvG5+njed87ERCH1tTfMpJLxiyKw/+QSIxrZGAD4y5raWOs9PhhTnLf7J
Fo+ldLl/vrzfn47gyl95QSct8hZqHCZvkfak8MAG535fFIA3PW1/AWQaE0qXoVgt+1oZL6qSvaz8
8kXP+n9huYFhNSHLoZkPqI23LHRRO46FL4wXtwiIPqwb+TkbjPvHNJdVwfl/EZn4vDqnUdKrMJRH
aJ1sKVSIMYhZni8/EtHwHmqzs9CN2SREvXDITlaUlf4JEBtlfUkHDhOj7IIaJmLWwNd3Yb8Iaaej
/5t6nl5nQFSVCpeMSRW4NFnBGG+VQdf3QbhUY1L36NwkTZDHVhFn2O58/7vEme8CUCXWZE/buDDi
zXxXoHRlihaKJaz/QqQ+WrisYp/sLyMqCYsnlFxDstE3gELZOE7jPDv3yc+9N9EEjC13wNLFHyx8
2UoLksQLx+XFeNlLNNhgh4K5+ThxbN1c48E1GXaXUKFFpSaP4LIwE4KenuQNu5Bf+Z02kw1jbvmG
DqMkrhz7Q9KBzsJBPLc//uoBKURH24RxI+eTw/Mhc84brSJo45gcGjYdMCqz8rxiaAt5eUHbaEb8
49qGMd0Jlrnh6OZ3d6FCOjADib5wLEkTGLXRsMiiCBoMXBpWRYbXHR154c5McH9LgrFgrjakfVfG
CO4345aYu83hPHDEfUYQbmkwrt8rgnEBOHXMjaIyXNA12Q2GyTmqGaG+JcLolBggvPCBzH3ZLoj0
ekALATXQ4sLzatwDY1z4QkCTIqJQJKX3K8yppI+8yXzepTMu2x3qLG/K6dKr0/ByVh45xpjz+58M
XtliHcvaxjHD71d4SqaE1vaZY18m+b9VyJur+JSHKwrBqkVHQAsKMpkm4QPqO47zzrsJHh+Tkb2i
4uVjUrQyLiL6qf8Eahlv9mOm1HrLxsTmFQE/xJqOEV3BeH/LTmbjqDaQqoGceOg+M830t5QYPZfD
DPloCZTG4/6loS8vbz51jhn9ddxbOYZ5ekxbHhGlcWJyns6wGWQh98pKnpR/+fL20BKyM82QPHE0
87t5npjDFAQAX6dteozCpKFSB26ZYSQEzRgwzHhgkPH1vsjNgK3dEmGUZtQLcVEt009L+fR4BNBW
7zw+evumNh53p2g09Jx4aF1FVpdDmcOexKT6/XaagxdB2d81j+h52VUF8a3Arh0NR7p83JEfZrbG
eO4T+kzV1w9vxKyVRldcfZgpl92cwWe3zJW85gvgOJUCDvpZe3rew2NYa/Kg0l1p/jAPlCe0/2AI
/75XdtS00ird81OQKwpUN1CK256Mf2WqvkgwGthLCibbpsS4UZAooz8Aixfy9snOlLVvj41RPr3G
FuAO20gve8OyrD/ig/2wM6cxr5A+J5xuFe4dMe62V31VHXIcGnJ6o3W0lrgku3RSZ4eaTY4OUD7G
0Pdn2C1/jPdthbjsctRQLuO2sah+uS///2Alv+6I8btym2I3bFKBo5fosMfU8QWlWeI7+cHg9qF8
f83essKYkgi9daGY4fSMfQ80iNDC0AMl5jlAh5lu8BzATCH8lhxjVLJQqlxBgmRstwkx9riu9fqh
pfaf2nlEdLnBgLGOAQ+eY/uHeOnvI2WHawahwizSAmwmHpXfNhBFDY1ilcMRxnkH+kWGiZszLFuV
MaaNTGhGhLVyNJyO19ggTr/xPRT4osE46SEZglL3J3k3XqyKopsVuRbFIKZJz7mNiU3eo4PHFGMy
5MHvoqEohovyJOOVaa0T+kcybAzBvWLklXeE3KtijMdKWdZqJkNE0gzAZN6+etlguv504lzVTCvh
jSiy2w2W/ir3vIkOxBA2A3UAdMbaJjUdfY0tybw8Fc+fyozRCNVi1IU4hy9J0KD76Usuf8hv5Mfx
pqKOZxjvHDvyvc/plkPGjui+JAWKB4oR2RvdvrLgU44GhwjHWbMbskIXqdgmh3S8GOhhu5A1cv4Y
6cXs8FYzeXo8k3O9ZYmxH1VUid1SA0tbkHsDPd96JH9cyzZT9AdCrz9O7+8CZy3XrLkXRQ0LygTs
zPl8vF5FARiiqhDfQ1LUhmQvgFK9f4TzGn31+4wHy7shdbGYdWqdeMYEw9vbcY2EnkTQDKThKB2H
p9GTxn4zIVcEGVHsgRqwROIfKobyF1DKpoc9tTSzfb3P2aSq9+gwAhjLWMvTNjg42ZGM7sf9H5/J
gEEWrrhgXFeulImKDZnTsQHAE6PQu+VmRTeO/tARbig4awSviDGC16hDpWBxE8rXMdIGKBLyEhPz
9uiLAttG4DXeIlNDsJMjh3SEWf8zmSMkDwApwrN9s5bhihbjp9rVgCZIFxejW+Exd1Dt9MnpnRdc
cPTmM2d3pTd1/N/rX50B2G7fv/6Z6sfN9X/a26tf9yqhbeIpWH7e/qej9S1yrEthr20k4ncj7Qzz
cEiMxHLwyuOxNpNvvKXOeClVG+pa1HGCWzQtj+t4iSn0EsPvVk1p9Qtwic67c34SttyRoEln7ugU
O6KYxCXWlU+Po7ChsftakxILMEXLX3GMHkfgPy3x1fHq6SKNPOAsX9SjtpaRNeXI4HzcfiWDjHEo
l+MiqrPpBA3UMhDlHvG2qlHI6Ay6GRxe3YJnLj7l6YqhsgU6NSCqp5SZinEG6z9G1jBlujH+VRbg
ijfGWsh6KqmpNsFDYEpApUv7lW5Op5pjXuffi19k2PHEEpsS8mg6wqAnAkShA2IhZuBFlfMin8GS
uZF2Fl+/04u/hG5rCKbsuJtj8fLUvmGMievhZ8PbK56Y8LYPltkyKSaxSMhzQeqdJe8QVahIBwPg
yYxeNtxn9/STd1SKTT4PgMIFfChuC1kpYlSk35ZnHdsVp63S943W/Mv4ijvGbFSF2CRyCK3C62d6
/PwBmhmCF5M6H9sTD1FgPgl2RY0JLAQtHEXZBWMGagV7KzHROrR+rAz7dWNuBnJ28DzZvt9ncT7O
RVYKYCWShmX2jG8R216p8yVeryvgJh7z82WN94m4Jiauz8FY8MdH95nx45CddzZfZBm5yf3VItfE
T7IvL0csI8YWAhNBPZUPU1BPP9DHm6PPXHBQluEVFWfqF5OCfFFn3kgBmvhjsaxRFqP1Lry87dek
p6B/ORx46Fz/EC5+0WJkKMT2Kk8eQWv7vK2NqTMsINajXaPUANtpIvC+f7T/ILRfBBkxKjypEMrp
8Ty9OGE2AcOqGDbyXyflwKHFlR4mNF0leoUFMpNXF+wXzPTtp2DYtX7Y5uGniWjYNBwOd9Mvftf+
L+4YP9RqbRj2U/QNT04SiAxaN+yfpc1F+f+HmOGLEhOwFomA1XMLmLbn+rdKVtCOtZ06IyL9H9gT
MlLJAmwUh71/cLNfRBlXpPrVX8nUyqyNrY8OFW1HbMy6NpS+y+uTZ7w/8zrCOOqAOjvO/MrX1rUv
tfoUy5aG8SLQveoc0UddGb3dcPj7B7f+X/5Udreq6KtJkkxvmTf96BprIiHnTj9f1LxGs9V0VP8s
KarAmJg66AB14E+PT8MyjlOI/pjYVrB9Q5ITGRjwt9uZzpLSs2MAZ80JjFP8xEuhzWcH/zY1KjtZ
D5OuJqX6f6RdZ2/rSLL9RQSYw9dmECVKsmX52rK/ENeJYhCDxPzr32nt7pjuy1E/zOxgsVgM4FI1
q09XPEUfSNx97zEmyMeQcYX8Afds59/i77NlkKYVDEExztRgwUyAQcvcR4Btbjkvhs4Tw+CLqURK
d+4gxkyJdcT02WGwlfcTqZ0sxv+jo68YWLuQZW7iZyzfF4v1y2qFuGjvumR59ELn/f0ZAywH9MNa
u2Jtf4QImlcrF+EzdtBzwvX5BNXkAzAQJejhJQlpdtsBrV65xJSzALdhx4Gl+RDt++wZWIoxhdmH
NOlQYOTWFl5Fz975PFIviji3LJpBJEPKCzOiIfS4rJyQUK7T22rMJ2wmh8XATxvJtXzpoUZKkDzc
HdCrQrnzHjBlRmpc1a1rx/egltzvAi5L7Xya468jZMuySamFlkgjxA2kXmzLFd/tVVRzfDoOrGND
90+wS81LmmALI24JMonwseCtLlqyRkL2bO9BCsEr4XAgHathfwoshh6Rb4KUW/Ba0VFsOFgP9zoY
nGTytcJuhX2yuP0VeSZ/jQ8meN6UPdqZrrVAfRV2RNoBB7QO8YbzLwUxiFMfxXKoaVhdLMIXPPfY
buDvuYZx21c02CJtIvapqfQwjKegBAeKtRVf4n1m766+4W2NrvH4jSt25bSbHF0ryFGsCdQ6njYb
CU8+FuuQRWrnPmrDe9tXXgyegXDeqeuTORGZamYnWTkOMTiipde+ONHjjgdPt70mLHn5aYMRmOzr
9AS1Nk7sI/Vxdzp8Vc9YroGQgkt/e12Kc+sQGRQ51kqXSzksvvec1wBzk5u7x+VDvPl8zO4e0Js0
KOTzkxD7ghZzMIlZ62Cf7gff550sxxU22CRdckF0mtOrd3aCw+ud93iPnT149Pc7Y5nZHGeYd+2u
kcDkQw5KPGYVVVvwvfJIQl9xbcpNy/mYnFeAzdNpcYJ90rTKDSrc1lE3ZknGzBF5d5snhomRkib8
b8HF8zQfhXTLfiD27xVq+Lh7PBeUcweuofHk6Mbof0ASbFDpDu9BGHf7YvMcTzYR19bI8lx03LJh
4SChdLdMvDp4B+rTQQderzcHsdhsXJ+V2mj2sIR49YlR8Q+OLrxPwzgbWnlSoorW0B20b9PnBO3j
C5d+GVTenjjC6B+7cZnZRNyxzzq8ltAFTASvj8ibhuv1tcwRnN546aS/yVz95QOwVLBDacVKSW27
OTmiRnLdTzQ/69eZtVcq2HqlLvL6YcDAG2/VOOdM2eRc3qaS2EpQM+i+5Jfz9otza2fmm6c5hz+W
XjZNnCU5dZtPvzfoPk/txdLbqAsPpvgQLVB+JlsXg0wd+UKDFcf6ucIZH6QU0Pt8vkC7wj2gXPH4
6jmBupEqp7PH0g2bnXlnD8/Ozv/aZ5ukAGwF/xId2bRd3ST6aKJTgtZ/QMoMLxntHhn+4ej6N2nW
v2zoOqc3wZJzrkj9RaVfMv6NNjLDlg/oWuNI4ZkLEwQhqksKLLBF709hl75OiseB1zPOwUSFCVyG
o2HGYoq2FUTl8cpY+DyU4sX97HI7KbcSLbpAwmFz2or2KymRkwIh+EJYckCEA4hsC1yjqHWjUyKR
zsbmi3VE0sXD4n57fkDlniOK+u838OqaFph8/iht0q7Dc/LoOJ1ORvSQk9/IZB45TjbHAFQmZ5IJ
VVPHIzRCMFmA1hbBisqp6XCyayBR/um1KYJYmtmAJGlng9jGucPG1oh8Ip4mmCLdJtc2hAvWsvFI
4udDFgUb2SwNQ3Tm1XAmZyhHUmhEFIYt/8lL3Ufd+USixkXVnmZL+D3Fs+7pRB5zm8JeOF6SHN9M
I0HvW7/St9tGMR/0TQQwd6nGaESGCXNYOqaAvNc3BH2oOmaEvGxRK9sF/8wKJwKZJzpXjNRsQnqC
ZLlchB66pkjoDg+39Zq9VhMp1Egn38ksT3lfxNStHx3wxPEgezapMfnzrB8fZdnRquhV0nfxIiPX
kgAHSHm2xvro2Cjx32DhEIClizbHfyIcX9tn298jM8TTaTbL8K0T66R3o2IeO5odP67f8GkM7IEO
dHC5WI70cuFV4mYhfCKMeXY10cpl+T/CnE3mie++w9NnFu4mIhg3PdNTy4qvWU7Vlh6ekeVHgMpz
z69h7x+gOpGi/jS0Jmsvp1jBqWXOK9b5fPagvyKg50ELT1S6t42aK4xBgyrqhkExIcw5HM7rEwk6
W0VnqKe+iOZdtfQvjceRSH/+LfVYeKhyGTR6kJiCKb9YEGSHCQomvrbkWTvvczG4gH1fcKVpQy+K
6BjUQUvUQkPJeY1iCcJSa9lh8PXptnY8I2RAQkDzSF7U9BarZyKkmD3hlpx458cAhRJbZWtRI8yX
8aYPLLtH//AXde4S/Jdj8vM5mm9jZF31Zuz1yrIg7WmDvD6OEByyzgMIsPAPKk+UYQFrBRoioiR9
+yjnS7QT0cyLnMqpkAwWDOUMmlJKVGogT9rZ1r68i8hw/9557WpcKZsohQvt+7elz08rTKSzcJJW
RXui/arB6+nz4mmw0J3pPvFoM+YTGRM5DKao4xDJxYgDVkgISvvtqcPynZW/j3nJ2PkEzUQSgyux
XFtdolLb3ND2QDDJp7gLK9TVfB7vy3zH1kQWAyvqSTlp4hE+wNk5NC7KXHiYa4JVFBiTQwmI8604
t+4P772IsACWQr+D1se3CI7b8gGFELQOYOM8F585LzXryWu6Fgr1AGmNvalI5EoLLLjh3Lv5Utbk
ABkgMaBQU9HMebPK1lh78KUE2olEWNi3xQ6dL64PxVOKQZW+CUUxNiDvOj2dOdarcH/7K/H8QtaL
H1OFKgUR3t3JRZKrJe9o8TXJFqnena883hbHsQnWnwePbG4qIVVokznSNif6AzeDwnEJ2aGUJu4G
uaaHhi478vBJRxFcdCu7uzPn0eQJYkCi0K2LYZQQtMEG22XMYdPh/XUGGMpEkRWTJqwDHXyml+Xt
D8FD0usmjInjnMlWmV9k/PnG7lZOTxeev4+ramkHPBedXoo/XQsdkZRq0QXXDGbHGjqkqgQxnPnZ
OHbhYJcDb+PibIZO+RbBfIlQ0OXCzCHCkwL5PiMyF154SjBf4zJi3vcUwmtBy/Nm07wmjgLChueB
5AtsYkM3FPJFnC807yh9K8WgtWmm3VkZIFJ+zbBGeH3vvqxszoM6H3uoWAoFNlkQ57JzJtJoHqW2
bKjfdyKDvYE/hn6ZmmD+CXOAeIY4/sMsAEzkMe6D1Cmnmo46Po7vGQZ3lBVwk3NuPBGMvSnnNq5a
q6WfCnwCaCO7w6zEEtlG5NvwsKa8asS8N4b9PoqlWCBbZrnItMugFiOlB23sE4kvZPQpnQj1yl6P
jhkH4ftqjxmN2Ms3ShLseA1ss6Y5Ec8Y/6CHedscIf4u2sFF+Yo4D/l8EmYigLF94aibrRRSZlJy
XG+O9p2XOM2vJXkQP9AJ2C/2GL7KfvFSMPNZzIlYxv5x2EY0jHr/2DsjOf2KF+izvdTwajn6zdrL
RI7+M7LLrV4QTyZ25z09GfhqpjPcVc8cm5x9yCcymKCHthjWRgVdAicEYxHaX1D21l4+OGLol/gD
aidiqKlMQB37Wc9Hle4drB5iLGt5uPYwomS1H3gK0Ut0SxI91IkklKu6zDhBoaQFJ1l9sYmXfkaL
SFvyQqtrqejvRclsb5asmcdKH2F+AZpC9c9UBt+1Gi/OEbLnxZFgcwtl+T564vbD2RkJZrMDjWMi
847fXwcrs01beVxfLoOEg3WcrCQEDX45yR/2e+66HY7Vy2zPVgkultQKsW4wKNsAlbMTsMM3ljuO
pcx6FxOFGNDokqwTUrCCPSaZF+URubQZSUDj2y5VkUjSKnYUPQjrwy9hvK8VrzOXnB9w21T/5LVQ
6uOYJ/SrbkS7fLnE2wz8I4OBHGHoGiUvbp2vfk4UZtBkRMHwLFk4VzVemmJOpNRuFvL7+alRbFEl
cUX6xUr+6IPR1Y4HnRfnzXooE/EMyFidEeqdCkLl01eckvh+FfGe8vlIciKCwZgIe6KNSwIbxVwx
aJ7SAE85wRIbY/VbcfcOdyiLpxIDNqmWR6KR0S/odL+xY5imxzund8/EtznAJvNkMXDTRliaY8aQ
9eTQPQ+Fi90vTrHdvDajbe5JsVyvS7fx9DvtDPKC1OElHjjy2c6s+KyDZPsC68md+m3r4hm6fR14
CrI9Wc2pKjsrpY/Q4RCulrEL/PbkJQp3NMXhFH7gr3TPtx1uqoNa3g14ZZuzepBdxwW9GM6m/Fj2
5LH5jIhX+qFqg1rb1x5vazofeHybKduaZaYJOoz6q7yCdO4RezHSte7lSJNxJN1+2GW2hlPGGva2
UoyjftlgYwXtuvTfM0I7bre/CyzAdjje7XzeaKIcgzJFoRelGuOaF+6T+lWvyoysuLNctx0++Zo9
nry9mRVfGnWEw4cJeOFdtfvVqcVe6Nunx3kgrng6EdK35lgm9HZ7D1+3//J8i8PkkBjgKJsuq0q6
zuDsNIYzxHb6YKiLc+i2FSmfrA2aohq/4PHgcQ2PwRCzEoq8rXFsxyOcPLIAXKH3C4k93tAM50ax
9ZxGOfd9Sr9P+jvZj7/928fHgSK2fKPkeqyIAz7MJlx4hnfiQC3HuNjeKtNIq1ilp4S+vxSF/ReQ
st1WgGNZ13BjYlnaIEhRWUCBcInpj8vq9l/nRGMgQP3pmUpt0w5GR2/HYdOtaDd2vc5j75LZIJRE
q+lub9vuy/ZhUWo8wJmN2L8Nm+2wwhoi2dJqCjirg7lDpFR2zgdvFnY+ZJ9IoeY3OT+1bDH+dYKC
YFmWvFdKcLAAqTLKJ9h3Y3M7COl53Xgfri/XRByoQ+IuTul5Zs65JrZMcI7IFqMwyXWzeQfIIIMk
RJjDEoAMzZkcDsVpX/rJ0xjuj7yYjwfUbJtVKuj1uaHwdvYumxDJjvOCT0RxO+rDdu+fX0qWijBS
6LaUAYuWnqtN1RJ7xxfDubLssGPeX2SzkRGLdauNbpv3qd2ifod5rsHByQXKPbe/lRcPsdy1YqqI
2UmFSMNHxtglmGbw7cj74LVt8d4KtmfK0sREutAr1WlOgTW62/2H9oGCGq0T/suYiG2b0jpFHKsa
1peioBU/tdjK1zotVokN4Hg7E7NeuaJ3G62uPsiN23UlUJ3crjROiyjMIFNpQB7ykJH3GlRNoB7i
vBoc0GWLMUWjyKqQYKmSVZM4JBceqP9NfIUuEmxqMS2VnfKp4rbNZQtLU8AW4uSe8JBuXmzsfVvt
Y8/h8i/Oly1A6vk/cQzKN0ZhNtjwTgsJdKJwlwaP5lJ9j7Gq0HL8VUL8vb/jPI1/87G+hTLeXVOK
knWiS0nGu8BbeoI9PmCZ/RcX4Wnw/adRfMthEP4ynFqlFehZBiDnvFuGDlrGKSPVGdvawKPHFTif
zfkWSH2OiRXWoLIsjyEEntEOSeffMKBJCTSpp4x3Bc8KxukdjunPOzLfQhmwFzGT1CgmTPIpgEhv
03XYtXkf7mVHBJ2+vasC3ubQv0H9b5GMC1iJVX3sRHxAEMxciHm/plR3IPniaDb/ZP4lho0Wj2DU
G8808HjK1pvBHj3ki4rNENM1w9xxUI6xXHWefDvrIiianAh0OZjnveaP6u80JaH3u2hcjl68S8eG
ilEq1rlKV1RhbigKNM/D6Lm/JCv0Gux/bZulAs+A194z70x/nyVVf6KeUEqhahawkpPhhFg/fYw5
WvGQiw0TjRCrp42WQgl2rcrkoC5Q2X3qzIXuIZ3ucF4Znm0wGFJYadSh+AYgDjDqFz/fNr3rW38D
OtjYsA2VKE+1K0Q5B3mFLdpYMvpGKbd6TJzEdo3x8vVpid6eDPRbTrbA3Oftn8A9TwZMylot47SH
huX6tH3LHWDIZb1+XuM58HlttbMhvmGY2HJpYtEp6+xXWLMql2WC/tAL+MuwScEDpQkywLdVmnWw
JlKYb5b1nXrqZHBkCrWdaW5VuBqWgCXLpAxONcccZxvVNV0x6LYjbFljWfrBRFAd9YFOyzvAqPat
sEFfBvy3tp+6c4/25MhrgsjTtx8RCE9Nl/P55u7bVDzz9uRaZaLOBfHYoVqgM+v4efssZ6tJUwGM
eUhhPIBsHBXAYOO9eZ/6svZpQy9KmzmM8eNJ8G4LnM2oTwUy74xknHK9O6EeCJ6iQHVLP773g6fb
QuYsZCqDeVj6vlYtMYaMw8FzevBTJRUnap5NX0xEsFT6aX3uEoV+mGBT7pPn6h39GdHF/uAuRZ57
l6eCaJA2Qdy2kVozpnQNGFMIV6FzjwahjKypT+rrLufgqDmxeDUVRj2TiTCzb3ol7iHs4mJc2+W9
HrOBiqFoGoj/JdS32WyJFDUSaKdF2uZgYCJbqokJ4rUzdNkJJcHoBUefOUOYymP0aWW0cXcx5Ckx
SZ4zctzl4EW9bWyzV2gqhHkTI+nc9a0MIWfvEMBba9zX/CV25ZeLReJlrSHp30G3Lz8U7WRRcYkh
rq8I+9WmP4A+cpOv1kV1rGvCCJBIkV/ZvFULgjBQWpDR9X2J06LE/YYM/F46QUNhA+pCmLtxwO2u
P9Lk3QAtOeg36+IbqozasqQbimwyIbsiS8JYdfT7QbGD9F8QTLZkeOZhxjX8/+MUJ7KYizZgwOAU
XiDrKTCI91reG35y16MW55xB1+bsQxdNgHtb98ATiEeNm0eeP9jJD2CMNU0xQddJ+AHO4TUEDyIi
DB/esMHzeeYu+fRQGXvVo1OhnErICcD9Uj5H+9v3YfbOTdRgrLFIhT7sz/jzGeIkcdk4rn/mcjzP
5XKmOjBG2ByLAmQaEs4K3V6vSxIvWlt11s85pmnthkjLjuMozqY+phLpqU4u2RgVRRUWkEjTEQfP
E9yLR/Z77gwUTzPmQe5jtZOxIYZSPGHe24IUe6U+3P5Es6/XVBnmEVaNoZcy5K2pV4ORTSykV4n8
zAHGWddzKoV5hrtSGiM0EEBKie7kEeZwsvNg4f5a+ZHHgwp6O/64vvDR0DRlmhgTYoTpRY45K02B
sJou0XAlFD59ACLn5Khh3RDDJhGt0EpUUVIhhvYzHXrH2KoE3eWozf2j4/vWiE0kXvpMC83RoBp5
m9xBLfxs39vkCJf6o/9/9OXPo+1EIANA0VFOZS2S6XgXRsgOb4qjOhk6T794qs22rRsTSQwEnTIx
sdIUp4irhGzD8f4CVoMRLSTBvYjKNfA13osB5H7oLu8icwyFzSsWZnkxw0oHxb4T3o+L9X7lf2lL
0+Z9Pvpe3LIUBqLAQG+lYws5QbeyPIwEPI87yd5paFm8bZPzDsjkNBloimM5vVQWTvMpRZ4eDXZe
j3lGy14sFlvcta+db9q3RXJNhUGpUq+LvkphKs7Z0a6Nfb2nOPIyf5KdFe8kZyFxoh+DVspRjsxj
jYvgtJTHQNkWB0EDynMbvHmXm8EQddSrPDGB8SKSDu1S2GbB5X371SF3WXG35PA+m8o4N60glcmp
xxlWr8oz5r5UhdQu+eUuSjj4NagwfFNd7JBoB9RU3Azx7DP9fahs73fZJ2osnSH96eJipXi09TbN
QjkR7Jwady/i8+6J13k8/+pMRDL4EoISNBexPpi2jgE0H16Aml9YA/HE/ZCcO64y+JKdMCtaXTQc
rUvpXcuaCK767H/cvgVzodkExVT1p0uAlkihCDvcu0pZxPVCwDzlUny26s1tMbP+Gvq1sXAMmxw1
kbnecIxNc5RNdB4vxq3PHw2dP6zvv8/c5bQWZb3V8fcr1wF/NF2W0XiDgznU23rMO7gTRZh7HIOE
og0tCEKTu+2kD9Eq2oyirTfkvNmh8r/VHntO2/7fANW3csyVNtpzlkgKZGog3yaii0XOKEK/m2R1
rMjHB5dVYNYmdAVmLEo4N5M5TBWLnNuQWt4Znulbfnf6pWGuokYqtv5V2hForPkjl1SHP14a3TJN
dPQj93YlSJu4pjLGEmorxH5RkCmA/1sgmn+UbHnZn7EgZyCp5+8yWxb/0RswEctc5+N5bK1YTkZ4
qrhjUmI//7L9JvAVLjBr9L7e0pC5z0qNXTxyAlGO/loQxcsdLB/xHjAk8fyJAuu9+/wyeJIdkl+r
1Qodpwca2sCFQfXr4wNcbvb2BbHUDkDDeXvn7WtyCAwGREj4p2aBX7ZRfA2ItsUCRdBlSEvO3aF/
59YJMN5EI4JmTaTfGKptio2skGhpl/aXcl8EussRNvsOTpRiEKdTW72SMygFz/OArUdIJmwlHGBm
89LTs6SIWNn2l+0y9yUcj62pD1QUWHDMxUHBTooodcO1T5l9fN8GuW1N9A6D/hj1p34hFkthvKMJ
EI9z81OzUDv5NSxCGcdIy0QszT04r2OgNJ5lX5//4y81ItyJpaureeujMuBUC0YtyQrE0Srt6By9
5cPyeGfmNrJiceL4AMXQNmW/BCsFzHi/ohundk88j3jWFfjWms1lip1ylNIYtoVP0LmvF2wIC9fK
AtP1qG/SPV4f/yyMmoikzvMEssZLYg7ZAM3DlHjVSkyIAB9k4cbY1uFrLw23m4DzZQ0GrKLwiHEb
AQIDdQHnQzqh5rISgxgbqMBX8cHLJs2nCyYKMoilJtgUOrZUHtrkk/1w5/sg8+SgDwf4DQZ80jLu
C82AEBRQT6AQRZmWm3/mQK/BAA9S9XLS1BFdUxx4lqeJtouHDLyvPE4MHpQaDOo0At5O4QJtnuCP
YqdKTyLw8NOhd86xXdPMN+4duxv71BktuntD2jnQ2cnawFwSUAcZW2krgrr7svzaoZQT2rrL9Uw5
OG4wCKOFzUUUzjjOFMs6nHinPNC5S4yf2LlA/h2MGwy8JKoe4WJTWWcSHDZybosfJUrsWGFKNOef
xYTfJs8ma8s8r408pY/062WR/oo2IGDcg76pI8Kal+2Zd7P+ejZMBj/i/HgquwKQtQFmeW85It48
AMdpvPeDf+ghTzRjwAMzuUMqgF2HNjEe70aE1DhB3uAYz/5NBjL63pLNIqIw7KS73kBdBA2SDvIF
vO0TXEkMbjSdbMrNGfaPEatrmhH8R2sUCwIuztOTuXHTTAY9jDRKlUQ9jigooXcG1FSUhBt+C69n
hoe3JgMecl5mQqLA1oPDZdOS3C8J+Ihk7jzzbNfFxGFhHfxQLfL81OLshsWxIHDGYldwDcsO13lN
ysEpz0QnlzW8pY/gGG+t1r59q6/NfLeOlEEQwbCKMBlgJkj2YERUt5UAm5QzJ3ZBo7YMKzsE2bHX
oTFUjt3INn28qBF8CRrv8JmSuLbEgEwjyadUr3Drh5XnVbY1YFU8uJWFJSok2Kp4W/n5lPL3TWQ3
GKejNBaKCHtCgnKDhVFLMDxvHp5Ngt1l1vKDI40aDXvUpoo1GLpiYg/3NaCdeClVI2vtaGRwBxWn
2CgYFFz48V1ufySbD4Q5HGlzd2UqjTHhEUm8orUgDVM1JHdi+3mAd8KNUOfyklMxjMc9ZkWLrpTT
1WkQSAo+SH9449WYZs1iKoWx0vyYx3mnXf0fNPjH4HADOT2qWdwC+WwD9lQSY4BDlUhpG0KfM8qD
9YiVb5hrt2mjI+KHL8QsFtaN8r7VXIQ0EXr9URPLyLQ8HI4a/VYHpxWh3/pIeRIRIH3wjJAninnq
NHPMQbECUTS5e3AspC86cjmoJ0h7+sgO/84K2YkDQ0L24kw/XLg47pWR6CfUdWm1IeHxd8x2R00P
kXnwzmBBj8wLNBsWFUbIAg+TxSY2X6DXMSKa5VToorfFgIo3lgZajMNr0pfLLzPrD05/CPMepke5
Pdb05jkbp64JpGNNOf7zhZwBErAfTxwHdLYJxlRNC9GdpqObjrkdx5OgxUJ5gVONCWpY6/+Yljjf
kv7uP/HrWwxzNSKrbgSzzYFfmO3CwD3o8n7Rcg7PG+PIYW+DKo1SbdIriDgk2kVYVxSD7JDg4G4r
NPv4Ts7t+iEn1844oiEgUqAQ3l2PMi31fg8eeGTz6JuDtEDAy/HOznFORVLUnogsNeyxMjOIRGMz
qGxeN4p3WmmbZimiEhfjXXVu6zjbFTsVyNwKpW0Fs+uojtldBRplfzcsOCJ434v++4lO3aCOWdOU
0OkwrtOKWLsE3hLtG3U+eFuEpPlH9C8jZMdwMlVPRbGFrT8dAFmOjo4A0Bv5YF7gaEWt+Ya1XyfX
J1ppphjpclzR+NER7bujXVTk7KuPxuprb7zQvbD/j82wPO2Y11TQZB08ThA63j1hnwNNMSdOGaTr
9BG8KrzWx1nOqKlxMMAR1UWcZxK1xoPX7pPQgZuHlV2oCT9/fH1xifvnXZLvb8cAiHiJUIFWIY7y
kRwc+Jq+YXePXACZ9UlMRQYjugV/S2QMcricev2smkglg72s22mutrIT2csW3Ph7VqOJJCYgaeRU
jUwohQPUnhMMUGF4SliCp4ADVXPFLg0dsJKKRS+SiVWVP++YfDzldViruMbq4rF8sx66l3OFtqEg
ertt93N1xB+SGAehP+uCkJsaJAWHO+/tsX5+sNzPd4JIHyT2md0RjesZz9w1zLxJomRaOi2uMB8s
FI9FVUTW+KgjV/MkkMKuOtsEma5bOb/25aZc/HeW84MHXnP+HmpgIAeQDUUV0Uj482DjYThJqVqI
AGQvXD3S9dbkZXC2v7EFhMvtd51oYkDlhzQG/qMyP2dD34jXFG2BlWS44b8t70LeIpJ4D+Cxya47
B19+n7emh5G/0gb/ih8g1Lr9medCH12G4jJYKCRDv5rBBN7iViubvDuKqJ4FG9mtVBTC4VWLkOh/
WUu6iIkjkYIJo/sPicxHrsUh7nus7njM7lEYNgzwrSIdjJ6n4XkHv/qJn2iZ8XV/SGRu59AKSTSG
iUhLkRvFCR8p8xnSLdzlxnOexA9JFNcnp5lnpxEkvymsqEV+9m4cHfnj2bcb33r8wDsoU4JBG92i
vFdKnXkwdFmSLVSHQfEEE/4p+FzICsK8DAalkd5rYcTjGnQ6LlbdGwQvZGLT6iiyMpgUqBbmi4mu
gLfs2VrYSW93gY9lN6DEto9P5YN9uts7LS9tONfy/uMXMh+hPZ66M1Zi4Rc2KxQmsKpiA3sbz4va
BVcgjsYmtrk+qUSjuzbNNzAytry+9zn4/PEjmO9TpWp6Ooo4JtBZawTDu6hJeCZJuO4WPe8/jHzy
PZgHPEkiqzhbObRF1N3u5ZfTo/vrq3rjhfdzla4fGjFPdzeOcO2O0KhZOY5v1SAeR7U23G0CjSjk
iMHG0ks3FqYK4NEusMJ5gz0lMAjhyUh9m1s1ngt6fvwe5m2XU7zEeks/s+O8qS/jm+6AhwVslzVp
MfJIc0ZBaHESOHMx31Qq2/QiXEL5kklUarAZtvFOrkALeHTu1eUiWvdIE2Az19EdCBZHoH3vEnxE
zhA0bzxomwWa76/Odr8kRnTsLRM/Y0AREVmQxdkPvR5bVi2sXuPAKHXYb1gYy7jXRUVm6Vkl4n3G
dQ8Tp33wkZjgDrrNY9pEKSZykJujehaaqyAPafFMIVKEtHhvCxjnwECHDeWinLtr7HpYtxRkIC0F
GZNYtCUULMjgpqvCHv2IvN15x5JoaL3ZZhkpHDip5WK/6hf2FpxNdhODDosiLA3qUbI37fT5nxSv
flgbA2XlpRito447Bzw9oHqFGS/s1uO/WxwQuYL+5DUxkjQCywROPtwNUklOYUTM8OvkRIl3LH53
IYlGR0gI1mlYq0F95RjYjE/7Q0sGworSUlsxxPkjGSXaQuypH2qMLtGx8Hj3hvN6qQyIYeAwyyWD
fmqHLg51I0zrr2k41/jHBQ8y6e/+w64URRctU5I1g218EhqhuXQGTjUbPItk3VYPf4uBYbj/5Pwm
cpjzM3opxOlBzpPnhAlBlkRE7zC1S46gWSSYCGJOr1P6zjpezvT06AOfrhrv5YjX4LaYue5auIff
58YgOzKGtRaGENPYteMNWyUIQe64Ju9LvCw58evNNXORbbjJkllL/JbMjtomqhm1bQPJPdaiPX+G
XvSRkLG3MwAQdw3b7KWbCGMCgUYHF4ZkUbiT3Ysd490KATNYnrTnVvNn4tPpiV69lcn9zsr2iPUq
0Eshm0BCI7vmvpwXvAQG7/QY/NaMUNPUElKEO3hXL5iGRr8L2i/s2/Yxl9L6oQ2L19YZDLDU3nXD
duTP0AGftlpiSrlZCo7/QVtd4rvdjiN19smdfC4Gi005r7IupmfY2tmduW48+VBvnfLXl+B8HBfc
9dVzJYgfajIu5Mk8SefSgECQEkjOZdM0ZP/VvAGruGvHpVlcnCjHQMjlkovmSaOysJTqtSLeMiIZ
uN723PzgHAHjD7UYEBHHBEMIJ4gqndqjW07jysZgsUV0O3WFh1McjPZ59zX+8vf54sugrUOcV4BK
uIHLV/ua3AZsGTpaFrUfGocWtv7+xOtAmwvyp0pe//1EhAkWjlNVQ0RjXzcAI9oWRoy2f/ngz7Q/
eFQ3864T8k4mImtRkkzmSpxSTbh0mFV51FfnknSb4jPdnH69H/1VnTr75g4xb0ALmpyTnGuJ1eWJ
XOZS9EaTSGUNucd1cDg/IiGlrJDIsPdoIuRcwJmUzQ9RzHUQo/4cXwSISkn2KG1R7t9/cK74LCJP
tGFuQRpG59I0IaJ0Nnfts+FiVG7vZwtevnA+RJ0IYu6AWYmZ1qgDPIOzj8TkiaRfqAphbo/2EMru
2STSw9ltnPTRdUvMoHvCrkOYT37xeprnroIi6SLWp6GAhNQMrsrETmPjKIaaPtJkVJnaSkUcnhM0
m/dRZBnRmIT/UVkq/UuaRhexNult8x7C1g3R1Hte2F+7Dk0oGAHmfMM5p2sqjjlaRSuSYSggLiXO
6+tI7hZgn87I9pfP7RiaDUGnshhHRRgEPOIXqhpi4M3h7tED3fUi9FUwnCB5zvW/Zr/W91GywWeG
xK+pZf85St3uT3CGEGk/RoveBcXqx+7Iy6VcYzsWKicasnFmpoQjYgMD9zsmyls6rgTJjbGrfWUG
K3eB8b5Psg7JdkUoy5Cur3YOUnkf+gNo0X5HYCdxOF93DgSmv4e6IBN7lc2zUEn0xMWTe74Ei8XD
Efy97y/2gFbIL7uWvX80xKtPZTJujTAoiZZdcAbB4XBEkpg8b1eyH2457hNPNQbCTUU4nasMYnD7
GwmrreJ+V8u/I8EWzwvLWN8+SZ7tsoz9hqJHETrscPMfI0IXoblWYi8XC4IWcIR6uZ18AsMrLk/P
nKehyGhIkSSaDNaZ02xRi8TekBDBigBmZXIA6RymHYue9JWN0gzPYOZ80qk45lRPLV6nywXi4ES1
6z6xE9/ehRhjW94+z/mr+a0W8xCGRlG0F2qYxsMeDYqYGL3992df2qkizPMnh1kMwi0Biji9bB/3
0kI/rNQ37L33ozvucNesjz0VxzyFUS3riUmhBktxM8cpVX/wItsdvJdquapffe74+BzTIq7Z9wky
wH1KOhMjElAQhercwfof7CCilJGLe7o7wKbV8Y6YbkN0l3e2c+HRVDSD44OcRrKZHaXHp2GB5xjL
G9OO6DzT55gI26Z+LsyLUpQ40nrfOSCnQIMBB0JmI+eJIgZVdAKP1aUrhxFrXuDAUKpKEJzbdJjy
wVyDPAK7+X7vsar5g/vt5mr+02/HdqcrbTz0hRnhAJ3GFfDlkLVb8Nz2ueLxDykMdOSjrJ3bHBby
5LxmCcGe5uheJL9Egt6JyKHbsXjuLf2Lfz5/f9kkWybszb5UzhbOszkTiYTL8UR7NVBBQM31i/Px
ZksGCvZmoK6iorOGpepJxrNe9dpJemwG2xF/SbRetS3ubdPj0ffNdZvqU1EMmLR1Lbe6lUn0SXPE
aBljaNJt7laD5HJbzWYReKIWgySmnNXYn5HDNg5O6p59xXbAW8YJDma9vokQBjz0ru/kSwMhjlkR
8V3396dnDgDTl+IPW5iIYECiVcsxS8/4PB1swY/cxwupbHNpvEr2qta51C/z1v4tj4WLqhTlc2fi
G6GepgSSX96XJ7usSlewnOMp6Ee37cjZs1IHxPpyiclNJXGL5v622lf3/IbaLKTkOXZmKEiaPgYX
F6PuZQtUoRPTzf+x9h3LkSM9t0/ECHqzTZpyLNmSWtKG0WpDMum9efp7qPlnmsrmVxnTcxdaKaJA
IJEAEuYgJM/BDjMOJH9/eEAx2aGeBngp/RK/YIbscHSrg16Q7oAon9uTs2mwV7JhwkA9y8tOm6h0
KU2SDPt5tpFqmshPPeO4dd5NMRibY1UaroqAU8hlJ7IwVrqP7vfHp2NVEi723qJB10TNxCpa2hlZ
PEHUS17kfD5QgJ31ZOf7r8cjF6Vxq4dvbQPYwZhYmDOkckHtPMYEuy6prb4EX3gQcpuZCUUzFOQm
gG2hs+vO9S5slY4WuDZ2eKM41S44KA/5fnxQl6W7NR61qJehfqJ8T4j+dF15t/3hijhzZ2Pa64Ga
VxKiGMAbn291+xbR7kOL3FbtjvZSnd876sMfuY1fZFmQjTKVqhbbsKSLVu7z/Y09hrZ6QlvFslzk
jwrAKwF/VCxXPn8MpFYJJAgYjSzn3isI1m9ZvYP8/4kLfrapobqKJBPw8dC0w8hTUwA+EUz14jc8
2dVtPHgfvhGsEzs+/gRQ6vXT23aIv6ixYozloOyyqZGQXFqKcuFxfF9GVJPSQR8Bh9amA1nRYiIn
K7PKWVPA2flMQ0cfXFVGE23lPbVvjwnWwux4Hms7L7KiyNgwWge5NtfgTiG9l8u2fwS8rTu6soXi
jfN9frzOIefoFMaQ0boMilkZpIs37PK96j2KnO3a3ONizFecJbOQDqBQC8501wJfNsEGncOJNzW4
bZNXkmPeWnlEVaXLITkHabrYRZEYY5DolueDo2+G7CtKTJzUNsAu0JpRQjLpxVleqheJXKqnwj6Y
/u6rbSe3+8fUfUT0yeuz2babK9Js2NRpQyIPLZg8vZ3fvMtUEWxSJHa6j4i49Orf73lmi3cHmCBq
TrIyUFtwC7lqki1WJH7KT8v0/+PUkkd67N6L9+tauVl4ACrE3xaF3S4fSUaklBZoiju80NGeNrjx
2aptYWc35TG1+Um0zXj0F0U2idYpQ25EGtT0GeA9kY1++XlXHZp3k/es/LhSv/nzFSXGptD6b3lq
BVApUOHwFuv83L+iK+mce9aD9vDj4YKtkt3TuBciNAgVB31A9Yr3vl3U9NqHMKZGLlq1HqVFl4Dq
UN+mXg5Iv5ePQ10gTtHLwTlVzr1h8UuMsK6LlOKGtujc997ag0UapO1PAyIN76i/o0rHobj5UlvJ
mjE+ad3FljJ2y02VbrHgevpoQVMvc819ZSs8cTL2R24iSzRn0Krc2luWQrzk/mSbwGYuCIbopB1A
3F5H1/2yUwEphNkaLMRF6cdynBNP0DxlZgyUJqu6HoW4Prm/6Nh7Y+u3NS4s98W48HRNhRhzJKEF
Pgss8Awge3UH2ESgrtEvJXxk7tr/VV8ZQ9QGkpQrBojR1D6fvPdKs8tyZ9446EqldvwnCNv6ygip
TFhTLNiNugh1PSE6xLsuJpYND7kPkG26rqcf4e4VObIbMstmUrUiXjzKs1Mco9uGYurrcLjNncoW
NNLubASJp9SOzkDcTM/fuV2xHxs2rn0BY5XCLKC63k1w0975hK0v59vGfo9JcjwsoPBuuj+WRPZe
nx65U2ecEERjzFCYjWbehzBDZwf9uM0XngPbgllZn+PH/1ehcNBLWN0q9TjH3jujV03xSq94GizX
ctE5hVfb4/Ce23a/O6IFdPett+8e7rJdh47UpwgYPkDo2M078famd7HxPLX3z+OwGzkP6s3MKtaw
6strCI38bFdQ3LSGUE3iYqmEPQaY08PoNImjxZ6QkuFgPR9rrFs/3fPyS5s16TVh5gqPfWS1UvhB
WLzXSB4TDHy8nMUJ4AvH7lWszhit56UkN6PCNVXmLldhakkVwIYuyAy+3J6zhyS0pQzddCrnam2G
hWtKzC3O4lYHUtJCyUKfu2rnrd1DlkfFlc7G6/V7vNkHuiLGdgoBV7tTiwTEThhBCisveYtu9UsW
Od3BLgz4nMrdYyVY5ty4N4p9zN09LrZuEJ7fWwq07G1efwdzm8UID++iXpiuI0d4SCdil8cFxeg6
v5sv6TUd5u5KYV6NmTWDX4yR3d5W9gO2Xu0M2yVH+LZlPpvavNLxlr1Y02SeLF1b9FE1g7exs989
imIAGraPXIx0nop+NOKszEalJv+noqf2Udm9AnLw3rR5nnoJQK4dFBM0ZHQOdRwWBGjdns8JZrHR
sRtZS1vrd37NcjmOa9SYuID2RaVHAagFNcF0/fHY776Wx3uO9m2FeesDYiyKFfdt3oaSdJGTg/CA
evQc2YHAm/jeGhDS12QYE6J1ltzn5qJ7z2hNukVr0uGB3H1xAa0ERKETH5Cad1aMJZlHiTY0Xc7q
1DqOBuCHJ/RX31ZepKH/lptV2YpdV/yxTRjjkKaYAAc5oChZXn7CiAT2zaA54vod3iwh6jqmnnRN
lSWNjT2kWYskBQiGl2LeG0sal9rz+xA5T0eU8CliD24GZytSXlNkrFMrFUJUSAqixlONJmIBDQt4
TCITdn8vcAram7q4Yo41UGU0d92wKAmkqOa2BiE+Xxfgpj1akWDsUa33ArYNyNJF6Eh11r4Acaez
Yyy8/SNPtiK06OfKIOWzmNK4By+D7aR3hV3XZJmjPXFR2bai+vX5MEapDSOjD2Kcz6kPCKLs4w22
Oye3948LehC3ErSp5yu2GKMkKEJLR0GFrzK+la8SFkJkkpOIDpInXNxEnuYxpimK+lY1PtTh5L3d
zqSCOqCCDHgD7uuBxxZjniqxsABwACGWDlCKZqfYGU/CEWaCVyBcbstvRn0lP8YsiQCILsxWWzKG
5/4iPRxl52nxvNe1fDPztFIKnekJK8q4NuMcZJBQVncv57e32wPGMLDq1HdRkXyyT9HuOkmeZWIR
IPtEyHsxgWYAAfJc4ykru1Ht0ZtTSQkeQ/9RkDpjKwaz7hRLBLnnF4GoB3QXoGPjOkscc8S2uURG
NbYSBYmIkuGHiK4Ju5d5GrHtGVExNpaZakOzGIsUTlgkkwDxFy+qYAffePAOP+5iewfHCPAlGwtJ
+fmzzYhzRZMxTtjgqLZRqOMWY/zrrfenGwEQ/7zY7yPo+l3Zf7HGmKaxHeWoahYyGN0ErN9MSg/L
tZGrCmxec81iDK7RYgxTVg+9meH1cAEYv/QQkCP30betDr+4YcxRLNeaFFXGYvrwNnk5V+55jADq
q5zVl+y23P3c86OYbeP+iyZjl7DjqAZ+PbhCuvGllkkbEcNNv4YleUS+muMbt+3tL2KMbZrlVo/a
FAwuxM7x4fpt2kwT6/8onS4yNmnsBkoTBbwY3jtaqR8eDvl+yYaj76/AfjebQ24zfF6RY+KW0lSH
YNZATkA08TK45WN6qp+B5eJwCG2ZdAPF0QUcWUXzJqMX4hDl6YRuDIzxOsHrXeYgsY+5RQ6VLQ+1
psJowogpgiTrQAWlBAtJfZW4iot9eBxuNnsK13QYJaBpNShTBTofe2QANnI5oB8W875fv2KROq8Z
dLM5dUWOdVSJPAOGPwM5YO84Xoh44uLdGqRDD8t5ukezgkFul1EG8tC8TnelRu7cya+xNBUjwfv8
fF99Ad7RdVFvJlnW38RoToaV0FXULAc6OucLJuwJ1sGiaQgWGWCk3y2fc+/ULdu1Jsj4Mm00EgU1
dhnRh7xLJqK+ITrIfqLCMLjnWxKfHwo79S6HhwfA6Y82fUaOT7OB0J5ZaGR1JdfNyY2N2hkPpW/L
Iqw/jPFNpTYKcl3gw55rtIFYfLzBLfu2JsA4oinvim4sF1F758ZORaLs/kI2lF553mgz/bGmxXij
3hrzRlzuKZpWMTiIDEjuHC4AvBVfv9EvOikOJcbtn6uA14LGk+Ly/9VTQG2HUesXHVewc966Sd3r
+rqZjVwzxhggOUujZvo4pdPLW4Tlzw+G60NbKTbNc9MSW17QMCxLtrCNDugBjBSNVhKnESHLpe6O
wHOSvXY5NDPxTYMTxG5GlGtSjNx6sWunHCMxlxMwBt/ecgeoNq61yxxMLnPMK48rRoSAHo5GLQcp
cfd8flcvicexq5utOmtmGPs9ay3GzlNQKB97F5MFC6AERw+2XcSvo2FMt7UA9BshSDiL3cDC1gMa
dPg9sJuPixUrbFfbOJeqQq1+0WfPm86X6PYH+bZ0OGFm9ee039Md73j+h0n+hzW2g20GBtAozh28
0svZA+YibOHuDiHyMrjHy3hs1nfW/DHmOJDNXh8l8AdgjEtxH5LwmEZorieoBe6wbtF+LCvyE8Dn
wt3Szfydo4ubucw1fcbqLlM+dJZBf9qhYwFGEc2qeAXwfO+iDmzEvCbD2F5Da41gbqEumHtpSHhu
l3oJRyf/h9H9dXCMuUhNoE3QCrwgDYKt2STpACpJSeY55a61jz8xRnf/M8Z2AM5d2Ir+1swxtqNE
rF53BehCXWDjzdd+L7437zwyPBkydmMa/za9J8e8f7HIufva7tUWXWkUpwbk4d3SPcPhbev1tuaN
MSWZNEapHIM3LD04Y9lfQaKvPMZ48mNsia4HSVkuzrIg6Z2KCsjH4BpPO7YDn3+0g4Vr1uo66UwF
Kgg917zDe3LE1MDsI9yzbFzv6OHmaHcn9SSfMCPBkSKHQxa+Wc81ARYfJuXkSafwaNmVF3snQC1y
6Gx7/188MtYEpWK5k2ZI8oRK5tiSQViaKBzksgCh+Z61qIbz9zFuTmKsdIQFcp6tURStDtwtqGno
PfoAKsTuM4xjfLvb+a9u5H4MYzTchwrnSrBjrGKpTShNL3IdZ8c7oLUQqBuPwt3S3w/Eam41nneO
jIVJhnkyCgXyRWsG9scqe+xhb2x0+b8uuxpCD51d2EF9/VB5/oiFek5lo0R2A0xiNhgwkPC1lx87
QOb4LkbyeSLdpGZKoqkpqoQXra4yAaRFMyFIFhbPs4cUEboNSOV80XZHcIi2W8Lhbkuka3q/ibQ1
1XR5AAEJ74jkYUMuaA13JoVo9o3oHW0MKlpohOHlcLaiMEw/G7KmLMGlJn3mU07LqJ+w0xlK63Vv
BhrUS96139LONQnmNmq0iiWlkaCdjnP7PniPHOO8GRytCbDOe7ZCWUtBADmv5ZGBtgy8nzH/5GLm
BPuMOPS2LOiaHKMaQtFXrRBDZGZN+hC95j84BDZ7XNcUGGXotGjE+AcooGqMyt07yZYICCCC15WO
S4fx2IAj64OuBx287F+AnBnZl51xj9AH+AUcUssns5HPmiXGa0fxlCLN9cGSA8OYetIOqHm4SryM
2ubTbE2JcdVdXUXYKzsvxgndglIDiHa1XSx/RI5A9nX4aPdbwcGaIuO4TaMvaiRVcFwVUS8I6Pge
jXNN2ZxN0ZZRog0g0S0NeogdEY0jY/0FPRL3P5+vnxVHv9mqQl5WCjXiEQKc3Cj2TIm/EHrb2v1j
ddhKQiFkTZEFOCOtdcX6OaE7YySRYNexXUlAkzRSR3bK8XKdMY4hYosLRT1Z+bAIEWgdFLBUx73N
2+awmctb6QLrN9Ic08i4V0vG4+VFt1XAVMIU+W58ucFWZq62b5Yy1vQYU6F2SWL2izFyXqQX8WdB
6sMtOlWznTrYM8aL9sdCIk9VRO4fv3OvGu8YGfuhNbM6D9NC3Bmwu2lBbOTZja1Qbs0fazfGakpl
EZqC0YnmobGXtWrZ3c0eq2TR5czRfJ5B1Bnb0U/BJKfRoiEv5xHQjN7FdB52ZNw9feeEM5vJiTVj
jNFoyhxbaxXcMqC7K/vmm/b6/bq2b8ajKwpszmDusTIBu6XBzBl+V9nHBMPBjw/L5AnaFtC5t3sc
sGz1xKvsckw9mzjItXGeJQohxrt7bjMkz7yzM7OS0ieV2OHXnx3t2yk6IF+NamR/UTU7TQF3hzQP
t6r2P6LBf+wVO84WpYGpCeGHT0FeDCtNAAT7HrqvwGz56trNgeeZOSaYHaBVAD0+GnSJaOq7+O6R
hyfNs1LsEFsiGXWKRp1FzwvEF4mb7RtyJnFIlJCoPfDiuwRBAO82c+XIGIwySUYFkBCLSmLL9byP
nGVx91csG97fo3PnP15nduGT2I+ZPpe4AYhvzp7kXCrsG9awKfwAU/WdZ6o4Pprd8RRog1ZR+eO+
ad75Lfoe3id3yaU4wFb9f7gIjAEpdTnMqnEh5yBIfDk/i7sXy6OSHRYkeEBBLMbWyesmhXf52OSB
UQczIGI/rDEyL97tw0697Nzj8WNAj4v0xnEvbLqgMmNlyg1wOKCp5uV8DlBmLty9Rd173v4LTmhg
Mm+UKmvbWVU+zi64K3ykB3h1nc3K/Mocs+mB3izQcrA8g4AWj8cyENVfUdt6RLmA51s2s6lrUswL
JcmqclJzXDP0dAGYDG9zpG9DLEG9M31C/FfsScG2HuzqWRYD8aCEeMaFXf6EbuIolCUwCkAIL3Xq
/W5nu+iQwgtm6azgPGI+kJOvvCzYvECv0V5LJpDrbCSqkRrHhuiRYMTybke++PlXxF2P05fH9L5c
kPm5E2ebIA5rYTMRSpoZ+mgYoJ+QHB04qhPE5CceARw+eQGDycQmQJ2JBUFZbCdq65kbodeel57m
6ihjUyZdMLBladFRPDHmvbJ7QueIw3XivNCE3eckIdUZSxXo1N4Lmkfw7rykqEQHzsOhJapDUFy1
XXufCDYvGcFTF4tJePTAHJ0TBaRflj4c7/2AJWjwCuN+2Sy7G+8Db6eTETtTfPsGgw+kOQn+93Qg
vIwPY3EMSQKQmQV4L1FVZWxHZo4zC9JRpGGU+mpxI8829vsIX6ngFpk9XVSDXDfcTEj2GzH2XMV6
Lk0pTP2Sig9KZRGzrc7y0HCCWg5P7Cs1q83CVAvwFGikmMkskgnbe1I7pKQubIzo/Seu2Idq1QtB
JorgSu9SkjbnUrrXDU4Uzbw/PiSHiW3TxJCcroqsU+8wjzJEc5b6It2LX5s3q0PDxPTjOiM8Iszx
tA1W76YKiGRKj6W3D1KW2Lqa2JP1Bwekq4ZkAbjOAKookymrwE7Zp0XqD1lD9OQwmkTrfwySdjQE
zSsz2U6zjENzizldMzTsbEB3IHKMnzOMUq0b49yXqW9QtBwFh9IMvbinTqNzFqZvKfmaEGOIFX2Q
BzlrUh/LpexEPBbxd1FXONxsEtEBx4c+MKxwYgMFS5tFQ1uIyFEEYf1o5Z0VHq+rwwYNCdCCMlbX
GAqanBgT1ShmR8VGzHxDpV5eHScLFYVZ49yejXORZEmVQEEEpNiHoVy1SNRDnE6apWZ+Pgj3+lg4
ZmPahvZKx911dtTPqb/lCoGQgbEty1BVle22DHqzy7G+MPPbblzYqYySQ2E52VUI8BcFGcOUqqWa
2LHA3B8zaGs6lFLmS819MpS2GdZ2Gp8rK/QajQO7vXU48t+0FtF9Vudx0pOeijicPLXcgbqtqjrl
8O9VGQs/ICzRAi1JWT5idTYhQLX6oFQyv9GN1s+VIvWEuhd9telD7/rpbPIDL4SFZMj+qyygHc3F
XJD7NPdjcde2mdNZhxiN8/+eiIbYZPF0imaxQotNzVTanOZ+GN+3FYCAlnVrkmL/ARXVUCE5XTZM
FqtBDTM9gmPLfUdo9u9ScviDn8cIiKWqkggUHebke2uou7Iocr+OXEk7G/lOLf7g5sMs/0OCufmt
QdUpoeBgmF11fsnTo9n9/AMudElCq7pmSorIWMkEUHFiqYBEXM62IMKyqLotahwF3jIumg4cRACS
S5bOBqs0lxDg9KDSSLozxAoR5HtNezVo/CdnbmF/FLIVso79QJ9vCsDAS6MJpdyfCtdSl0Pp86/X
JbZlXbRfJD6SGqvLaPRNpaaJnPtW+KCpT42i7eZYJyImQAWhdK8T2xLcIjXLRFwoWaxVTg2zRnLG
yv0xzg9UpTbuo1TkTjT3nIu/ZZbXlBgb00lCOYednvsSeR04953HxfL/lchiPZvVqDRyX8OaXPXc
RG6TnceaI6uNg8GOLagw1iJh0PwDcGBFhUq5aUWlkPpz+oZlTQcp389ivM9SjVCJ8/za4OgTLeba
iJNuCpEAWsNRnWKnFe3GTyWeNm9RgW/RMGkG1F9LY+RWy41QCH2e+SJ2ZJJKCLHatPqG2SnZMcQs
4MiPTcctfnNxZf+QY5iaJxolhl6A3FsTNaRBgj2rPTUMSFvv1Oqijd+1migTyahnhr660wWnGXxL
CW2YEUec9gJPAovWMa780yexz6KwoBm1IIGoP3W5Pw+3kb6/fsU2FB8kDMRw6HxHS4b8WTnntFas
2SwzX56AIB0+SPXTdQLbPPwiwETZRdprQ7QQMIyGUOWQ13eD5f03GguTK92vjFqZGqHO/M587MOn
wQwIrth1Gmw64P/04xcjC6MrIlKn9ljMhTBE1vTOlqW4fTQby3R0DdBcY1G1t0oZFl6iS5ELlD9k
PwRR8mK1TQ7taKUossma3eV98nD9w3gnyFyTMAtNI1kEbJqP+fRd6N//2+8z9yIW20kFqHnm6+ns
Wlpz6qKEM3e5qSPmsvnQBE6mxrbszEKT6J2IiGhsd/2jIB3v/4AFU5cWsAQMSWjM0fVjYoRCgt+X
IjQzRsex4d3UzUNYUWAOoVfi3AimGAgqXW1nMcYGeA+HTRkhmhf/egaxUbAC9xTqwNvzBfo1Ho9i
/tbkHFuwfORv5mZFgmECBTg9n2qQ6DAyl5V2J3vi42Q2HH+4JStFVLApAutsLImFa1LFpqdVhwdK
3H0V27dGGTkEtkS1IsCiM01BN0hijMecpZY7YejOmS4CkS35eV2reGSY+LTRk5AOOsiovUFa4yyh
Zm8412lwZMXuzZoGVRHGWQYrYUck8yKb368T2DpzRQJwDV4JJlISzO3O+04T+0VWaD7fS5b8Qxdu
SiOcsUWc1121yYuMFzzyEjpuOvNkkHLViFBOxjuufB57zDtovOngxR+yCgw0lH8oMCcilJo1GhGY
CebqZ24kCRapHoqquRjqy5icZyPiUeTxJH92CnXWz50hLzylCRHTp7TjuZ3lm3/nSbE0WVMtE6tG
P1PoMgrok8HI/D5Me6eWoh+WXDtz0ihEwbYT5GJF06Gz9lKI00EMTO+6fizn/zt5QNRhfati4E38
mXw+lfM0qmaGsLJE+jKKjlWvHo38eR7UXS2OOecJsy3QX/QYUx3OJd5POrxsrz3R8kffc1zBpr5j
a+rf/DDibORuLnQBv+/JP9WXV86vb5oECBzZCozSmh+DVqsYQetaVUHGKvNHwdNM7B8TT2nB07nN
I1myE+Ky+xWK8flIlBAPrsIIcz+b6HuVIrUcjq7e7FOUW3gZXxZB+CPqUTTgrmJmHLl5Fq1TSrpw
aGNkRIa0j3aBOoWkn8J5P5tTb0uaENhioumPGClHF4VSUI821X1J6WtvCljvWM6q3Ydh6EgWtfZJ
0KamXZVxbFvdyHvDbQpfRyxrykBowjjkZ7lkell3VZvgndVrpPlBxQ6S+fdpDxm9oRiBwNZ6uEom
Ih/TQjXqLEckEQa2NFt2AVojfb5+6TaVdEWFecdjZb2SySqolKHTYshJvZnrJ/PbdSLb4vqLFQzD
smkoKlnShC2UuW+0x9by4uGxpRwS1/hYSDD2WNTpkISLtJLcHctjrp7L0uamJHiMsPcBeVAhjECl
6t6n8qmvb7p6999kxTxiNCooBvbRgxH5HrUcSzrOs/sHJEwL2oWyAObbGFmpeVFQM6pzPzCDG2XS
YmIIYkSQ/3KuE9o8FAuPPSwhElXE3J+vSRgo1SzkeE4Oau1JwG3OI4lg3gL7Mzhh/aKmrO9Ynu6m
YWJQD/n7z5RE2sqi1MJ2GG1uC6FnDo4ZfBemb4NJ91H2dTICDm9b3mNNkbmeqTkNc9lkuW+KWGhq
PQdVwYkteTwxV9PsSywGFkBBGMZ93d8BYp20+rEyZdLU6K11E/p6/by2zP2HtdEMS8IThpFiGlIx
Tyzc01HE+4VMGMU1nfxNDS7X6WzpBZLsyLAD0lv6TQGVoZiNsoICzua+pLfpqZu9JOEQ2TogDUoH
cEsVI5ysO5myjGbdrMKyGT8UipZx+gfXCAkw05Th5HWLhQpvOkmnRgnnOEZ59mqkVQ3EtCzyad/N
HFVgmxA+fKOOFfAGSkaqYhmMLhgKltsLM6yChg2rpLjHAjwvpLEryn4pSvdz2pJa+5GZvMfmlsED
c5h+Re4dm7eW/6+ijIoWRtlEA+5VNbkljWwr/kHnf599V1CQR+UNK99MnY3WjYgOQM8YE9/QUv2x
LsPRU0ZlPJZtH/Bi3I24HQGuLqpL3lpFieczQwCL6YbQnBK/iAOviuJbJcJacLl15mo3GsegGBFq
iANplSd51G3D6u/1viP52bQq0iZSRmQL7XpF0N3+6zvx6cMWdV5JWh/6VkysPvElyXqNrJ7EmLzU
Y7qnBsdWssiDizJ9IsUcKiaNgSjcdYmfdJOXi6SKjvH81JkWUZRbSdkHpa+PqaPH7phQuJ/Y+RNW
LRVPMwsX6APyc8VqofViGiBTAl/dkCn8KSciXmgHmddctqG84PMXHcZEo144WY2uJX42TMFtO2TZ
QYunS9MD9fY6R5uUdBlrUETcUENkKJnaLGhDOSe+EuaOpr1FUU2KUfeuU2FhRf46uBUZxgr0lR6k
pSwnvj7bimHFNrINZM4Db5b696RXYQMqN2nrcx+qN2IxeIbV7lR5xIpkcXbNsLPFwThc/6hN1nF1
YcYtuAwWjLbW9bkyBlwooOsR+RAECaGc0u+GW4LJA6YeYEg1BXHL56sxp0KBPjMJd1Y0432d106q
jU96Xd1nYveMrTciR0E3CZrKEhwtlTqLuYtjMFQRXm6JHwpfokJzxJkUr4CzcpLx53XpbZqjFSXm
KioaYmO9AqVpusjAb6HAg8Y6M91Esh9rFIfLdXJbmWUFiT38ISliwOp+FiVNLBpVVEj8gYozINMz
6molMPVSRQztdkwD7DVLWkeKghHzy2l/AAJutVfLHF3DUfIelO3oRNg6+Sf3x1IgCFNRNYvNypqD
PPaaiM9q8iPqzKSaayJ3j9eZ39TUFRFW1lPXRdIcgAhBNKj6g2RfJ7AR1qgIdA0UxhAT/AZYmJtp
X1LJSHw61ZajTvfdkkkLy/sINUv3Oq3loJiAF7RUWHI0eCDAZkK1HLuLxbGEbdNy5a2u233UNXfX
SbBTGYu5AQ0DwSCiKDhN5p1Ai74XjRwCa+fqkJsZCXo8unViNYmdy+j1qZ6L5HnOAOWtp6/yQO1w
HB0DBYhBKux8Qtmq5X3TxiF++ib5swJXsoZCnQkMDitRXuZ43qdomlAzzC8pZBgfMxlIwVLv9O1N
XTdQZvErlYs3FbYyUWNOMLFhJj59C2OX2gBd52KIPji0E6oHvU8NIiZTeTS6MiDpLGTemM3D7vqp
bB68rAI9DUkBAAQzh5LHUTm0Aw6l0mhjl1GD14ckzv/eqqtoG/mHCiNmbK8tzS60EJJFO4ve6s0h
D56vM7IV036iwYhviBsrNUuILxueYsRUMmIvsf5phj8D0bTrqbEjQ9kLAKm5TnjzmsqmZGnLzhuZ
nc9JOrnOO3Rh+aq407Nj1H9tn8SGQ2TL0oK7X1SYcyoLYAFjTCv1hViT0YYxtm6axsm+LlspdeJe
mk+GbtVf6EDrQ9mNwg2yW9goLVQAnBYCapu06UhBg4AT/m0r0K8PY442bYooHwqa+o3b3wkcf7Z5
PVdcM2eqd80UwAiibVPMSaNVzjT+iHloObwDZJzYoCZKU5tQnC4M3TAEhNb0swHWrWVGHL/Eo8S4
DDFvrSgX0Fg7j14on+d9P+9r5d8/fz5pyvIRq3C4bZKhoyH0ceyOVVg6enAw04Sjj5u2Cg84RdJU
lCZNJnRMugq57qVnt6WBrXUezCVt3q30mBdfr1+vTf36RYlt15Kzdsbhw5dLxnCcuwca639inFYU
mKulh8jbTzKMk5OLN1J/V/AWcS3C+M25rggwVyTMekpbCmFJgwbreswwx5kZd1S8LIFJqNYEC2au
S237fDRRNzRg7Etspl0vpIBGE/pb5z5rdnMThPdNFuxCKyAZjBWi+I4+XSe5eVexRFtFicJCwMKI
sYAZhELgNVGpr4l1anRKNIHXgcgOyv4VRKyoMLKcdRMYWqMOTzJEvjraBXWGPCWjKpJSHnMyqw12
zTePHQJQIJ1GZEgakuR4s/TI41pZ4yoasBk07CSrR0dBS1arOXkXINfSPRoSRj+uS2UjIkepYynf
K1jOoLHJ0X7sl24gfG9cRkRvJmeIvinKMRVf2rNu8J7Cm2egI1bUFOQiAH7/+e7HLQUr3RKPm/VZ
hFvatZ1sV+pgcfqoeISW/6+MTG+MYpsViJvQOmBrxr3R4qURThzhbd79FTuMKYtkBGepDnYScY9W
+o4T+7AzP38pEw4FD20TpdeP+ZYVF0KDzjNag4sqP0pVbkv5Ick7u81Qgrnkse6Erfto5Lz34DZb
loq2ETTRot72WXhFmpUN4s7El+V71QjPRm9xnPKm1iHJ9jcFJoGQGsaIWQT4gM4qyKgYRI7Ftzg8
CWWVEjPyR5UXSC+3+zcbt6LIOIQpD+JyWkZT0kjYl3qUkb53jS5HZB8SrAza68OBSqIzR+mXpuJl
gK9LVPutIqTKqZgY4LfW84PcZvui4njVTdf9D38aWxCqaYPQbwR/APkk3RzembF626o6USlvNoHH
DGPiuqgbrWQRZYx6zZn3bOX9OhNSdUIrzukIUVXHcbe/buy2LxTGKbCoGMUT1Eg+a3YfC8UwJ/j0
oursmva7vtCdaJoP+Sy9xIWCCdCgfayt7jGqIz/qeF39m8xhgzByqip2zLB5bXMQDEFaBmOaKW2I
jHGVh7yqx/frbG41XCJ/je4IGRAk4JKxfpYcZUpK89RH5tOeUS0fAeU+a3g1hrJdlCe00LUTJepR
HS5xO7tJL3pBGu3bRCFo6PImqTrUVPLGKvaHSP96/fO2hLD+OsZqlm2e0XjE14lNSsLGJGXyfJ3C
VkCD17y4bGo2EegxBkzpDCUpK8wCZekhrBuXxpXXDxMR94gO8J7v97lKnes0tyKaNU3GpCW6mReC
scg8/Ep71Q4TYKiUlwDiTJqf12lt6rGEWRc0RFgy3ARzSXo1rakhIXwylOcMDYRZZR2KcHxNes2e
c/2s9q5Uh+4YaW9xUvCCN3Y++8MvrckvJ7zyS2ZBo8wMp/9H2nctN44s234RIuDNaxVAC0qiRLHV
ekG0E7z3+Pq7oH3uNFnEsKJ7tvbbzDCRVekqzcrExRyZapjxGqV7jKuV664UD03z7AuBPeho3K32
JSpEWR90pELywG4DO2irFZo4VxZir8mbqJrxdk0s+X5pHswwzbnxmC3iSEHTB6mGw5HGVR4+pKe4
5kQXi295LMaQDXBnolOEqfTGsa5UuYXXbl5isbkX0K5+lrScpr74XJuAlvE8xwQkkNBxIo6lYgbK
sL8pMxZMSoA12skijG8/kbAeSdA/ZM2vofhVDr8UZSJihg6zci8grJQ81al5xuVfeMd0n2hgDgK1
7uvLF2XfzDsAO7itWFCjPOZmNjfk0m6c6CSjZ91Kd36zr8KOY70XNQwZIBUL39DnxubFm1Tru87v
ceie7KYa5mJqhbZ5RQyzXpchb4hxUYwuyDFCjgaOpAJ2LCIG/znuy7UQHC3uXAmPJ8ZST2GlS7na
Im2iYJ9taR0q6ZuU7rDvdivFqXPfbCwSwwwWRgqRd1ZZYCIz70tMyUF25MqiYe9UWDETie8FEnlT
yPFBPFrM6QG8zMyqOR8UZk5U4z1Xfx8F0uL1o6tlwdGKpeBHumCMOcUiHuBTZmJB2q0EY4fh6xXa
fWkCXbh/hMuW94IU47yUsBN9UZCRWNC/p1W+j+W9pwmOH+V0NL4jdO0i9MqXblF0nAhvUR5VIMSq
6PKUbwZcJ0GvdCuD0ZVM7EXtP6qwpH3BIbLoOfE6k1GWVi3UK6+V20ysXGpanKQUmGvT39VRascd
jLm3aroTUomkkUROrmbx9i5ozqJ04U0MdJfpwHpMXKvapvJ7pmLKWknXgON/vn95i4RwdOgpMFAL
/7RsF4Qw9IYNh00JF50M4zofuw5hUDHZtehbpGlzzptj8cJMZAf/V35mkTiCxq/KpocfSvyUSPJr
F1ZE5yUHP2M59mEjoXkVMa2KmPZmMk3ENrGmgFXsrcRuzLrdegbKsVoh0bQ1Sa0nr1Uk5mT6EdXJ
ukA7RSetgjTeTL6djyavtLV4xhYclIzRb5wxc5lVIyZta0FKq/ahrNOJmHlLVHVylAhBwP37XDpg
WcJ8jSnpIp7HjLD6mpe3nqwiCkLHKUh13WvH1fjZULHne0mEYUiVxaYOBw3T/0FhV9kuRU/XfTaW
TOUlBSZylPqol5tAxw3mCZXbn1K3xi460qDOK2P47z6xpfuRVVPEUhrUHdFKe61so4WXto/wDc0n
OS2zaFcM47YOHpQW2nCf1OL1aJKmKKaBDudPPM0LdSvQQoIgwEzcWI9oJdtZje4q3gggjwgTCadG
M6aBjsPTrNesw3LY0EnS5D9ywjgz1ZN6I1QM4Fp0O1OQqJ4dhIqnOYuCdnFczM1kMYaBigrHJfbU
3JQph4dZim7kGI3uOq4dcZvG8DC1UaRZEyYLO708Ib1Kqyl+bVt1N8jius6LH35gcUguCjZ6tUUN
T20RHXbXstbJnRAreIu6YVi6mo7WGmUbFqgcotMZSc770rZ4fDrahyUDRW+4k2tihaJ6Zd3EGM4X
G/hi0ejXZqQUHF+1KG5AsDUwDIp5J1amu1TJAmFIMTcYWxmN5FKlqt5K8Md9tr7P0KKm6ibm0+Gs
MK3NZKwGIbK0SsSIotWrq0I9V4G/GtqYGNHDfULLPP1DiF082KBj1fByjLkV2ANSdYNj9a9xq3Pu
h8MOizZRNjXeTFOZuprhkT41v1fmU5CUTqr7zn1+liRBEWfMG+QXtZsB+njMk1rV/dT1mwkdVzrA
K39gMoEncEvSrcK1IyRDqkVkjy3pFLVtdXiffuz2owAXW/jFr6CVntUKlfHUe7nP1tIBwmIr1jzq
ji5jRsDNPvV9bLNL3bKqaGb+imRkT4R6lfXH+4QWa7mXlBhTkRoYQ+jFOnUjAO1QeQzQMW3V2rFW
TX3liyZWvY5Vs1X9uMMchvWr1T2ftoooAHvHciOh1GmdKv5f6MPlVzHWRAixdHEYoA+FcjbMn5L4
DeW8IOUBqC1pg6khmECEjdEMlWFe7rM0QHMi7EhcOHqzm71J3/AwhZasMSAq0KeLPq+5h/vaWumJ
aQKUEwOBcl77xGxtv83fjabc1bLgRC1y0qHEUYsl+YFOYFpAM9EK9bkz+cIdV5rfZKgjphiknBQS
dE+yYlKpxRKKoeWZSR4t+Zo9NJQ1pjaPi6Hb5i0LnTaJbB8JAc+b7PvCuqSFSPNhKh8NO7LENu0g
cspFYdRSV5EHN9Ik1wO6lVQ36yTRV0USc3pglt5H6CXDZnA0QaOjmzHKqlSpRdqgCXpMAaWlt/pD
PbwprbUPtL2CFiD8Vztr0DkWmt0b8plwQx+brGP+yQDsCKP7apDogxBgzFYLkFUKmqMX1o8ZkgSp
qawVDRnbKaNpHh3Est/rk0fCvv4L82NZ6MhGSk0SLdbcyWMUjrKBOVxrLHd9aXxJI4UWcbcxSl51
aFF6kLlG0zKuFi1f19IDmYxzScN0QzaN7mD1DwaaA7tRO5jc2HuBFKoxwAsy0ZyPZz1zn1mTAZV/
RKO5mZ2xkI9W7WCXmYF+gdf7crpICC9BBEKA+MIU2zVPslRoWWngBkvpoJnaU5Z+ZONO0I0/f3Rq
IiYNACQiSchzMNk5rTZjpMUwRaEK4tZHW2Mq1kC95tjiBSN5RYXJQpbqENRmh8mJAmmryDiGGjCg
878IWa+oMFZEmZoAe4NxOV0nPHboydSFF1lo5gJh1oS2ZzT0/iUt6RkozrA+1qcPYG6pGPteC4t5
gsfQW5LoCbXio66dRx0evXBy7ErL/Y6U4hcfMHMY0Nne/4Clc4VwIKWPvDX0nZH83MqErs9F6Lk6
kCL9wEPjb8B/tEsazHOz1lEZkVvQSNWCoDSumCrRUk6NZ5ER1PhVZAHgc9j+jjBJUIssAGYTyR9G
hlREdYwsXrPFkk7JIgBMTJTGUSJnTqudSrEr8yR3p1DN1+2oF8RLlV+FWD4CUavieJpFapIoAeUA
FUSQu9bgNlIHzYpNzIb407aSG+KX5UurBHaW8TafzB/OvNU0QIfA1KI7BhOijOCLGkAbQ9XP3cB6
xWbuKd1G+t7oN0rECcqXrkmGH0O2Bikkix1FKUW5KHRPyFy9zJ3Ma3bIDx/iTnn+c7G+JMOYiyHS
LRRk49ytJ7yU1lj/YfWceZJZM2+O7IIT5shksx6AdB7lbt8lROo+2rL8q7MCepmJThm8AGf5uIif
2joQc6MFE3p5BgHdehW7j/vntBBdzLPg/5BgBNoYGnMKMQnrShhAJuHYVcRqJrQnOHE47I1BtYWy
2Aupfr5PdyniR84XM0ISSisaUkPXvAEk3m8aQwPIRl4pa6tIi3URKi0JvQY4+KIJ04tAaz0Msnbu
FQMjyIVB4yxSHDMy1C1KnxEVixGglfc/bEnnMIptoOsbk45oNme+q+qD3kLW1pXLca1ZBh4j02pU
DvnEy4stdX9jNw0w8OawDi56VpWL6x2krsaDAKogRdp2NMvVFG+V0nSM3qJmQ0WUUvvQ2gDph/pP
VqOtPKO3xzx86s2BytWLrvKapZZEGsAEBiZAAA+AbOr1F1Uj0CP8MM/drNRKYlaqTwPV6zg+b8kE
XFJhFKfqeznvFMjcMNQV7GelUTkAEqTpjcXq/m0uulf4VwwRKtiIjUzNNUdKnsuhNGU5kkEfBjZw
9GgzK8K5SNmLQDDaF9JmkPfYDEkLy9jq5fAXJhy9eeYMeYZBk8+R/Is7Lvw00tOsylG63I3yLn2v
i4JwdHjpPPGuM/AUUbDPic1zjH0GlO+2xK3Vgh0m66ny7GDgPEN4RJhL04YU0BEGGMnR3ob4y8T+
PZkHrrdIBMkGuCLAduINcn1blujVSmIMIBIckROgZXXIuv4vrgT9MGgCRbUJ58VYHqtPpxwhT4GB
/DonRnIouuiXrGEiMfmbcAEdUrqKGVbFRMHgmp86Agxd05SFG1X1OsqE76P8Q0rDPZT3vpwvuG94
CFWBWqGKhv2t14TGSAyBu9TkQMlpPGIVwkpo/J1p4GkR9baWfrlPbuGersjNduRCqo3GS5EHq3PX
bEfi5d+kGHWmvPxzO4GJ3M9Ck4nAjm2f9Ya0FANPhFyjJzhr6rW/CbWY48WX2ht0EzOM8/2omJic
eb3gxRMDSPRQFG4tmOveUp8C/7Vow4OO8dWpLuw8/4ZWWppFFak9bJ/JBBonDUe7FgwvymlAkf1E
EUWDx/VHYJAiS8K2LlwzL7Z5Ve0yHvTugoRgwA85cbR2ztaIUS1ULdqkjZLCrWqNlN5DoK59PyNK
GhBv4Lm2BXaQrEZYgTqZYpjsAIih+5lpJGOB1IikTDakv3zXggBPtvtyuMQUquoa7g5Ebnq6e7X1
pmmUYS+sBquBSjnb6n0WrbpMlYhXYM7PnAKVI5YLzCEWR4UJ3AE4m4XlT1H36zuAtLlaUjjx1GJn
SiT/xeg7jk7FVc3jkQr7LGskrGWxBqvABIZlrptCiHdhYAk7NR9qjgYsHOJ8S7o8D9MYGouTm1Vi
i6Qu6iUh/oUVtksrO7VsQ6JPurLKstAiRt4onKTB0iGCILJoBopDwFO9FvihsVoh9bLSTbzqmxDM
LeqWt74vHQtWCk33GHhHpg6TjywcYuhpYjUEaukG9cEE9EZlYVECxj/+nApyZOZngyW6pBjVjTUv
ynIjqlwF6LnG9IqScCU4/40Go7yRP8i1EsWVm+QKXZeY/5NiThvG0oWgcwCvWkRLls5mwJpulGuz
Dyt4xWhjTtWvNPqbIW5ANWEmDG1yuBP2kak0kla1SlFhkllf+4ZgS6XvtK23uX9as+xcP8zAhDhn
uVU8LQBofC1bWV7VE5A88UjXfbdS33WpIhV2o3YhD3CTR2lWrQvf0URFAu8e5Bi9eDGir6mHGTv9
MRa+3mfo9m7AEOwArgaPtZu7qSNDb0alg3f/Lo2k4T3JeT/PpBkK4Dr5LSIiV4gNWzPsLNY5OsKj
wIRcaqmHftCCgd6psaPo/uncqjmeKsC7R3gFpwO03OtLQMPC2BQ6Pr/y1oaVkaY5mwHHRi7SQK4W
WQMFgsV2cYtlhsSwb+AGqqMZngFdLMqv99lYOiPYkH9IsAG2XNV+OeiQWnMkWXcGAN19ArfCChQq
GNxZLeAwWbXA2pxgTFQpd+N6qEigi61bSQWq8kUR0UHoJ46f/AwprvXwmiCjHcXQYywJUDRu1VFz
XBeFXb92pVP5K2EXZgep4wgCj0FGjv0sUwcR9UpXzz2FmmrpbYdU+JqJaExVqrTiWMxZaG/ZAwoE
ZrgNhPjzhV4of+oJQdYqE9gTlN7OGoxaqYgDpL5y5O5nqTT2IOUC8caeY99uHfZ8rmhwERFeaRgf
vybceVNoKB5eSWjbSYtVmvk2dgJ4dUDD+HhfZpZ4nOsHM6Y6BqhYtHOMjkVtJiPAsozKTYF+Z+Q7
D7sbzHQlexHJTYPovKDuVhEwXQhIIXgJOG2dXRGXx7mCIEesXUX51cwQ25xW6oXju/p95vgyOTL6
WMHv90OIxMODRyL/MQ9JbHIOb0Ee4ehwbIhA0CvGQkHMEJ2WMsk1gvqfffIAWdAwk5dyE0mLDM1k
AK6NOIfdfZKmtWZMg1e7ga5tCgO4KKdWyOlUdrtE49QF58NhhB4uHIQQKOCtxLah5yNez7IYNvCt
IckBa6MGeE18vS91i0Swh2TOe85YL0xIVeXC5JsqiPg4rzw6d+0qqc/3aSxItmle0GBCKgF777PW
TxoAyojUTKJdiebWAWsixlB0guKX0sdkaOSQ82JZFG7TQMiLWAuaxQhf1amePo5pA/SR5yw79j0v
Z7wodHjNKvh5ZPLY7UuJmWOYLq8bVyyfksFDjmawYZEGWXbuH+ACJ6gPGyjLzplC5YaTrBSVsR9a
NwSEg6P0Zbetm9DiOZHZezMCh74avFlR+UYHFOu1GqEJPKtVW3fMJppYyTkPzEMnSas+boie9s9j
mz6rU7bTwrUe7yTzrHfv9zm9FRW0XaG9Z0ajxbuPNfTwj6hs6koH7BQvcwJ0FqwiQUZWWO49Uslx
4gQ+SvNYbbLVhjHd3qd+e6GgjsShhqUWyCWx2t0UCAub0uxcDNzRzppIIq7h3kmhc55kt2bkmhDj
z6TOzDzfMzo3jjZZsuqLVY/RHv8g6Lw7nfX3+k5RaYfjQrURWMUI0q8dWB16lVnrXe82fVTGAPFO
yp2oZKaTATiXhhMQLC0r9Si6zytSDL60EsQ6X98/11sjg4/ANA0evHiNoG54/RGhlOpRAwl208mz
Bx8IEtFAhErlKPzC9SEvi+4eKAqKhmwCevC8bNR6wDGavRM91f48KukGRcYhcyuj89sdAKDYGoHH
jzZ/xkUwUqN2khhxBVRBrRT3hdJOh0DArJPSJd8aA6jc+ijWGzUZX9CIrnACEnYxIhK1gGnFdA4g
5tAUbrBMFlM3mUNuSK4G4KJRxTKs6VQkh+RnH9nx3pqeRzkiYke9dqXFu+YZP7QevVP3kakvsbcV
9ZDyMNhuz92cx5iBsoi5RGT+5wO7OJBUzjRMFAeyGw514YyVWBlHK4u6kmqBlmMwr0BFh2MSFwaV
AK4HIJ95YAJXzZaHu1ZOuiaZsM7I6IiC0bPUwiJKwyQANSVqadl5YjjjFDmV/ufmGEVb7AzB6CES
YZjSu+bXl6IkrxNJcpVUwBa8WNfcOmzK032lWThVNAOhkwvPB2CbsrmiMqk69L/7ONUslLZip1cC
yTGOR1oFD+0eUAQco3SrpfBhiAfRRDZjj7J5sDKaBtPAolsX05UyIPt0YGl9TyqtSg/RkIcmR5IX
3iyoflmfeGGo8N+U//IKdY0oryVX1O20pKqBbW6kUGzA52PBm/WQYgxn+GMLf02TCUXEyNOq3syl
TzCMon9q7VwrKTDI79/dgokASiykEr14QCkx5WsJiUs8KpDpk1wjVbuKTlojpTTJqwzvliQuc4p+
XewNMYtmsv1gwghaKgC68f5H3DoZxN7/Gx4BBsQNrjMWl5nCIHT4CEGS18gxmfYAzLOVFFXGVpvC
Vd+qIUctl2jOMThA2ZA/QTXumnEA5U8D4PUkdxhNd9SDw4gKIMkVq8KqD9H1rYjD5NJJo1sDBT8D
7XOAuLsmmAhKrTbAMnSzrP8RBBhWBNqknKLFErCTmyyKqZDXpIwrjvQuKAu8ANQf3hVtMGy/rlQF
chUOsHnoEhQcc+ibb7mcWrSJ6m7kOPEFSwAADzhxzP+gR5ZFR7fSFIEmthkA48l/bjqMscel0+rA
IkJscl9mbiNNeDXUT5F2wRzBDWhu3AtF1QEQDpsA1OBbqVfdShYqkXN4y1SQKEZTJ/Se7cvzNax/
lmCBXPRVhyQdi3YTFz2vU3zpivB6xw9BLFAYnI/1wi31fZP3iREprpmkkysq7Yca+A0t0UnJsSrL
lOZRYbTeojQya8UFpQKaFkdxorheon0feu1l1JoHofN+3b+cRTLw+gg+EKIDM+2aDMrRKJ8mqYJG
GxkAPoNvredsyaYoxYmThJtd2HXYiD2LwAEGlgvWiN2I9xSImlD7ugxM+GSHxiiqlF/KSqRp96QI
whr//2PWUJGD1ZAwtWSoLGulYchBi0Z8tx2+ZlNCLAy3yTzYmFuxQxUaEocOTOQuDXantKgmoQaA
cB0gyipG1Ivxa6QPMccgLRJBxxUKLfMqA5MxSHlYQZ4HH0TUuhXtssxR9uvNwgz/hhDAwaHkGqpJ
7EiM1cZFnmmlPoNrllTOUsQ9/pQ1P//0ZnD9qJdi1QnMOub+roVOnCo1wpJPHQtR61R0asvoyk03
IgQibVZK0fOfk4PciajFoTKCh/U1ubbxKmC6BYabGFVLOqN7UQNzo/85VAf6bv4XfMzTogpDZmrL
HiDUoeEGQunOVADC9sfpGwu9nsisYVsPmhJYeB8rSfU8EXzD7ZrwFY8WD1U+42eZmLxJvFv3MBMC
au1nkhJG+/rI1AjlX8+MDRQV3+tYOOVYcZSqq1DiJQiWCGmoZ8MzqNg2xW5IrfpW9IoAEM56blG/
B0Kvj7F2EcjOvOu5T+lm1WePFk2xFXE9gM1y5OZdMQu7b4GGafJ8623AgkDlH56wAPL68IKmtPAg
BSXFO0h59QAspkKoHyS/xCOVkw1d5gpGAav2ANfNvsX7Emo8lTg/OQoDmvlysKqK8ClP82yfmTVH
cRcMEZrL0GeBLlO0+bCctQBub1OxR9QQoDJPBMk/G+h0/nFfXxepzJUy9I4gAmOnrsNY1rxMLmUg
E0VFSTJFrtYSgr8/dn2Aif9s28bxIbZkZLwspMYvUgDEN0aS2JGFsZ1EEBVa6tLg/AVHGAEB9Arm
QNBrfy0ReShLWV83iOzUsKPACO6A/2GYnIrG4rl9Ln+GeYABn//5RcgA2N3JNIMOUBdRaj1jwjJa
6Vlg2vd5uZFuIPfCaGOAzRCRQGQ7LIUeQHw+QI/cNvVJ5anPWBhn1wrcuaG+KHnNOToWHw9VhFkG
4KzRbIkJK7YNAJX7uEo6ST7FxD4cum1Jvm9PW1LapCBfHzRKN4J95PDIZgJuiM5pzYujFBSpsOQc
RINtY9vhrvrYbfY/7x8ko7o3NJjrGtCdEiEZI5/s9y+cYJjtm7z5bSaskxojjL0Ev706DNtHfxuR
Hd14DocMmzi6IcOoUCfIXm2h0f50PmgkJ48D2a5/PLmEPmxeNjbnvD799EUAeUONCYkbb6oqY76U
vf0mrd4P/fPj9vnH2hHWDw0F9BflicGnP71HcQ5pL8RgRB4mLudjtA/SqtpO9ntAt9stKTYOyUjn
KPQ1Ii8f1pbDKpvHuGGVMRiTKo6xWM2EAdX8ZYKQ9xsud7Mf+nfubjTZ0/8/d3vgXhF7dSLDZhvZ
z08/vowrSoWvP+37Er98g+jinZfUIxuuMyESWu7bqdIF+fTW2IdVTR6fA/t5/YM4BZGoR3ZH+yys
ODQXubygyahyi/5az4s8+ZRtxWn9MLpfTfLg5Hb9uKM9eXkRycvmfJ8m2xr+v+u7oMmodpj0g2Ih
03aygy36U+lE1J/SLv8JYdn49vHIG/9YtlcXBBl99/oWhz5Z8qmnvkpk29549GfEyRnMP3IjLxdE
GG2PfKWfq1bySaXik/f8Xw+NUW8j17MIjwb5VNiQxnhyutPwfYzcTbLevNLq9ZhQHknmSXpzT4x+
K30qhA1Cg9NI8wSZ/bcflGYHY3vc7NBXsTpypZFxnjcEGb2OrRZJntBXTrb+c/NxljhJAxbbhf19
tpvNmMZKFUMI3v4gkJrm+Ft/le1dQDY2Txw+55fuyMPNuEHsi1o3QZux25EeUnJ4fHw8bZ/17a+n
J0Kdb99AdtcT+ycvFbrsd35LItuJFghBrQgSKO/fBvsQ0NV2+0Rck3z1KaU/OVLCgiPeHCpjQaS6
rQdNxKUF7t5+f6+pTwbypJ/WzUjo5vjT/849Wo7RYpsoqgqTD52og8H9Cn61e0nseh3YKMNIHyPp
95v4ZSS+Ha25ToGj5Gx3SmXmSoK2e/nUrM6HQ/B0iDerlU+2z6q9do21SyUq2xXd/Dzet5kczWCH
pXwg5OVxClX8fgqJT3gd2txLZKwL2hGqJJtdz8Ee7NVqIs/rJ+I4zu7lgxupLIdfF/LJ2BXDTEM/
6yEx+/f6iMWET7Zvbzgxwr8oAaJE5J8sTD4zNn8KIylSpFgBR++rxJ4glNsn+NJdRAp63ByPCrl/
RezQ1/8pwm+KjAPAkPwgjTPFfbJ977ZqRhF4dYeRbI48UIV/CRV+02Luqwpbf5AAL3pKydl+l+zT
6hmW5cea0MR5fTkef3KO87ND9taa/SbI3JmnSplf6hFMs/29fX6cACtuY9U9LQcykS029xCXDM63
8G23efED8hGQ5Dg/PTbTU0zgozgP+2XX9PtzGE9h9YUqxTX4t+PN2JN0m77YvP1P/yKn/xBhZ7+b
MvPSrgHPebwpvmjVimxed5tzS/4bM5+ifBFHm3JrNFMOZrTv8Yl6tCUaJ7Rk50BY2fyUpwsShVph
+3oaKKez/ahHTm/vdnZPNl1POIKyHJsDuOT/9I5FlUyTLJgKTDKeFKLh76138MaSetvm+B3u7ajX
r48uy5ooKEBoL7wEL17reGTjvxxDkew5pP7Flf/mibElxQCY+zCahf/whoXpZKRgKyfvovOeviZ7
/3QsECxTmjx8pS8RZ3rmMzFxR/XYTEzfmqkn1uGsem+r99X29GnL1oQ4eLa+wt/hjycvy37uN8eM
fekMv56MmWZLz/quVu2HHcIV4Wn/c8MNV5iGmRvZZExLPrZlFBeQzf1+pIeVQFar7bojawcPyB0e
yvfNNMdysHsd+7Ivx8gCNTvwiHRszpsPHkc80VRmji+0DY0sQJwRZ46wemB3mPvCT8UeA3iZyrMd
XFpzrHRJK0f9d5BmzT6sdGBwU9jflXDivaF4/pTN34+Npxf65y29jVRfH96/kxN5+vL1a29/wwOc
c0tctpioEhgigKGLZ6GXEOKZeBvS0E6ozYmrPguFd5RLYaxIawVJJn46krdDsX3/LhC88RHQEcNZ
E5N8i8hrgIBhJAgZOGZ/MaZDUl8DAsI84cWwqGE6TVHUXMEDoXamo73n/P7sA29Yu/h9hjUdSzBT
4KIjMLfwAkEqvyHiz3HLu6lF9b0gwxhHFTbY02Y2zgiGjcODMz+u7+vs8sPtggYTWnVm6NWxBVZS
0qxgJA6rkHR7M7TjU3QI1oU9cDpzuBQZAzjEvudnaTZfjrxu7DeLYIZ7oHjRbHjuZTlwvOCOMYBh
2xjYrJcqp2pV2fNNDW6V2K8vm+MHL6v6OZR7TyiYwMmc/LRXVZxkCzr2KrB114H6HnlMcYSPrVLI
qqhOqg6eIgxGnF4+euJ/5wgFR/A+I5FLy1dkRl+kIHE+qLR87UiCmWpzxbXms57cObJPU3VBR45L
bIH2QWdc79/09Xu6EwaSPWw2Je/QloOn35LA9rhYZpXmnobbORwiNME6iCp6UsLlcvN+vMNjjEPi
CSXgbEGpdN7sx9VqIM/Z/kdCHES4dH/ON/cva9l9XHDGWAlsJMKS0QKHqJCUvCG9uX1+NuhTQ57c
r5uEmpR7bXO29N61MTYjLqeh8dC7cQrPurAeqLPZHK1T+gXtfJyXH5c5xljkie9HmO2fjQUiXoOA
u+36WZ2rMA7dwWJwvNYnsMI93hiLUeZeOAo6CGIF3fv+8LjaNmR6qH/Qzcfx+BcniWYHFMzQnzKX
Udl3UOdZ6OFTG4QzM8zxyiDqMSjtTt5hoMD8cl9QPot916xdE2PimR5DBJ0Ul9Dq/RvSV0jsbNdr
64iaCf7H8ZALmehrYrMMXai2JXQlQMdnYkhxksnF/qjA3hLnoW7nkhCP3Cxy93hjPH5Zq1U39SCH
BeyNPVJ5VxKgBtvGwcWwzkkb8IahHP/Mo8kouq9mYxyFlXJCx16aOTlmx3vxBd26nHu7jWauj5JR
8CAL02SQwJv9hpcRQF5Cpx5Xu8x52WwmgRv23tqva3KMdkuRYEl9C7b2bwdRJ9k30YWi3efp1odd
02DUOqu60O8xBXcqe3v1FlD1ScSyKErvU1lw/9dkGGUeqyE3AT6ioDqxF4EC5OQ+Sen4qLa0lRBw
8KRwlrJ7UsiEAIYZNbpQg56tPB6qUyyQ6YB8GNdKcSSPfQWNE1pkK/nzitJf1StP4OZjucMG2yZV
IMSY9BK3E4/kDUIABUbk9OOts1UnDZ4NDj2OfLPvH8Gy5KmYT+1wDr8Fq/4p4xl1zr0ojHXo/LjG
xCoYGo9v++ik9rYurJJzgcTCniPZC+Htlcyxzx5BC410MkHrfLAFciDetqN4Yr30hJcyXyi+XZNi
DIMRyI1uejg4dO5HDWmfAtDhZYMW8pPXVBh7EKS52uQmqJwPb+35fXQsMhW71q70+eH44lCdfE0I
eRC+7g974fGwt2n5iLoxKj//1V+yaAN6mAPefJgFP9RJu/4F4CsEVht+HwZPYhjLEYuJ2U4jHHNP
URPso61BgemV6cSmNkf8ObZQYYxGK0V+3fgdcpRkbxcdQa/5j/iFZ5o4SqbOVv/CH081ABD7fhZL
jRxsc22R9/fHE1mvsTY6IGeO4Z0l744FUZlQI6u8IAauoXJ6G3xHI5VrW8QHioajHbvgwK97qBx6
TLRRy3klBwAHQ0niMSh3LqqpBrWlJ8tueQm8hQLBlT6wg3ViKddiMp8knIr3jpA7J6vHLco6/jbc
uugN4npLnh9jIVmN1mv8sgd7Nszx44Gkh35LuaEvT0QYc+LXpek1E6i0tN+lI0HSq0kJEV61NSwl
Cg08s8yJNNim9nocLWCTQ0qmx7N5LFGqarmpoIWH3/V1MaFGFeSN1/f1HNC/2RMyXoPtrQ9x4NwX
ed7hMQZjwnLGprdmK5mSaZ9xfp1n6m/G0oqgErsOXKTnXCfmLixobW5VzFKvrK8Wz4dxLoZFUM7q
egSi/+eZdbZ4tlbyz1Ym8qbe8ArOPNFmQegiMwGMkQJS9gHBrWSvxEO9Kr/Ck/GSggvZ/itJYJFe
27EK0U0PUjp6Bt50IFbi7xFVrpps/Z34UmXOsC6hvh/c5xDPaLAN7mWm18pYwJ8oKHMcVrKDfq4Q
L6L0YDjWuu0IlckrbWlhZweOMeb4F3adhpzFbZzOrixpHHWiJ4Empq1NvNcQ9yYZ8yF5CEnbCnTG
WdECG8+vZIWcJUIsDkcLqbbrm2RCEqmexlQZCgUdO+cDRqjbZ+1hekeyzUfpjZtwWyjxXZNjTIjc
YfKsnB9gaIo4FN9NMgdze26Ve/7qO06THcHH9H+aihrI9PT8ZjyubNnpWwfFqMlxNo1G7xushUzH
NVdM3FHJ+Rjr85P5rEmI7/dTQcR1T4E+4mDCjJKIbDaGbfLIzq7/DpcskK+fqCkwo+bDxJalwqNU
JLH94a940fGyQQYuHuY/UQdg24XjfIiqPh4RHLcUmwOEo1pTXlC1zMtvGkyY01lSO2KH42y89sMX
BykO8sGro/xL2uY3ESa2Kc20GiYPRN7mLtCablOKpqMHdBztsvXmL98vv8kxbyUj7oFxMiIK2B/e
DumB1jZ9QRqRc3SzMbiVgt9U5oDuIhzV9UzRJywAPp0LkQD+imch5kO59/uMMeoa2YylCr8fk/P/
I+27lhtHti2/CBHw5jUTjl6kSInSC0IqleC9x9ffBc3ENAnhEqfPVFR3dHVFaCPN3rntWjtB5/Z7
xGD2YofWvMr+s4yJIcrTpnO67ucClB+aOWx2Jn6hybT60miyz33Sbmlv4zVTTfodXBZUeP6d/kf8
xDD1SuyIRQ3x5sFEB7SBCeAFV2CmE3m0Ev+ImPg1fpLLniiNK7zigUYj8uF8RtObaxlogkdb6fpb
078XLse8wQXSyYib8UPwd387mFBsAfI8ICTySLAN99Eb+1c81KvEAB+w8xzYi/2LMzuJIRaQqIwQ
dgC7nCyzk2LNdZqBPfdOOYCXS3Df3LAC0XyQsajxDT6/TVWtt32NBxkdRkH38JH+5ZQVyvXghMKA
vDQORYLpfqLp6BPjJIbh2XNWHoPIJUJiqOnr4zszEymNLSSARMEQxchPer+1iu/0bFrm/LkLzzIn
Ex84lI8l/Iz+THQPIsbBoP8zLDZZhiphwoDPCx5ufUiu0QpZ+3e3oIcINUZ3f1hxmxNDrcTevsqk
1TOClfJmvS23e+PSWM8Ll2l2wcA4BpPcCHs1BcMPAeQsJXWG5mEPKQMh16VyCatjzh+RWMDVAMoC
LE4ABrnf1CjGvLNbufDuKnoFbqlHNIW0GQlbgkTtGj30XaDLe2dhp2eMKIDfRuxeQVAAhz55wV2V
d8W64CFWFEja2E0HlLxFD328EZPjBIwggKKB3QQS3WnbEWaGIjdPNViAQ/7evDpbZr3+Br6/9KQ/
vjhzan8nafIohFLrDpkHSYW5UUhw1oyQ00Pd3tREpYX5WNpcOIAJEUkDUcJIQzJlOE+jXISDAMsW
kpDs8sRoeDK4SIwI6JI5NVTEpEU57JldJ5PGuqDEpS9czbkiCTpW2BGmYsTfmh5g73ZdIToMXOY1
v//s7Monvg0HXWGteEV9M6H6cFiCgZtpAFEhFQQv3IilCfCX+9saSGw19GwsnoViFWh23cqUBbgf
DU6Zpcnbuqe1AtgB8ni/5wJx7DWmv3BXMZs4nUVjW+BCKA6nnZEYN5oNv8pXHuFfj0u2/KfPaHJh
xzHfEV4KiDaYY79fX8wEctLlAgTpfU/1/IMd+wuKl4gc5JWLpkqGxB8N/kvYcR59BVNyrgtrlqCd
FLh03NPSGzrnad990MQ8BJyWVBHDa+fScPe7yPTXJX13bYYo+ygizT4wUo8clzoTx5/6aBsm1sFp
PUdyMaV+jnyincItFOnZfnymMz72zcKAEn2/01wN4MQI2NTnvtETDxjym24jrnxpyZubcbPu5Exu
rFprZcm5kLMJVrXRa7RpTW0vkvJMjSjRMdBP1qA1fry4mbj5TujkGQsqMXZrjPifIXMwAMjTsHrq
fFQd+kil82NZC1fkFxhp4oaSmGfyeGf5dfsh6G1JAjOmkkz2a4Ea8jXVF9O0j2+IzE7srddGTDDE
2Fa9WDFGR/cJdRds+owyghwIA/fAzJKAND+domTKkonS1tHOgi6QxAKXT6cP1kDdC3OoVs2rZJWX
AJGnRBRp54YgLDXDkLoo0K2GU/YekaIiYXR2JWsJgeL36gFqyoK0BshHLBY/uVRs1bkxpvOd85Dr
colh3HiVihoYWdAmHEWmsgRm+/s+QR7YJIDeMUJLyZNYoUtYEJPkoXO+ssb57FFULq5Lj7U8Htm9
0t8Lmdg+GS2fWlZAyMv18Nc0NyrdINdlcjrXkNhOrZ2pb3YYQzisMNPq2t7h6W29Nrz9x36/F9bx
E6LxI9DPyXrtm3S9fqYfS8mbn3Leo08cz+Um9HP9wZUdCZ+oo8P+81ND9rzRU7Qz73JytvZrNE0N
6zVHB8NGqwCYRJYeolFxf30A0Cw04BigRXD66g6+K/FF4TioBg4muIQle7Dbt6wnkZ0emLelHpbZ
I/lH3DThEQNkLBwKzTmLakYD+SrlC+AMM+4nDv1GwuQmu7kAdJgGEgozWfklec8Ja+TrnGrU27tv
GeleCsov2P6f5ujpNgLfBKTWgC1jsZn35+jnmdolaSKOU7EpyYlIDz4xT8RC39EW1+mCjpmlyzMz
TQMfAr7oCEgC7JOf6uvt5SkjJyj9VjwjqOB0NJSiPSfXncP+oyWpURsKfLnnj8fG+adkO1npndCJ
5mKW3eHECkILHVpTEowl+X8dfWXurpsvTf/6Sm29bew8hdqsE0qPMmijMnL898/g/eInyg0+54ap
cnyHiESQma4j3T+6R+dpRfprYsiv4idzfrz0GRt5t/KJrvKsKvVBXovnxCfvmUDkFVCYl7zgGX28
EzJxVNyAL6NUghBdO7zLf0+AzOksFNGOj9fy21m5271pr5VXJkpX8I14Vi3vcHoS1szXYwFLl3M6
bdL7meKwGiQMB/a9QiJI0DFRsLKIqG+7dXuNCL20C9ZsZoICy5LB9ADgMEAjTCf2wj4G7G3UY/cw
Ko4ZBtc4l7szYcZhwc3JUqhFJfrMbnriJ+T7KKwWFj27rTfyJ5k2RuzAmy11o3LEaEAcqzhmTs9w
XnarkD69jjPW+8uzt/YMZM0XznQmOXq/+olqwkNL/AB85Ofm6n/Ia2hmZ6PhEkbdeHrdpqs9gBq8
pTaEOdN3t+cTRUSsj78e93wcQNXNg2SfVzKDObiTYhhoKll/95/jjru6vljFmtWWm/2eqKTQlzLS
GZCNdgwXpcCX6HlFhqNhxE8f4jZACppq/00/xP0+T3QUzKeNMoDWDSGMmehnGD9LRAvmm7J0n2di
YkhCCg5Ep8ioACbr/lmRNT9IXJXDiUJ9PrnNyorIFkAEBuoRvt6Tpe6jGZyPe4Fj/uPmSUl9V6m4
AQI3+u4dpUDcoZOqn2TdQospP/qsFAmIxWrPrGm9WefoNtyKRbsCmvshFv0lu8zkxFW057dfynlz
jN7Hoaelgsic43W3sxNNVYY4VbQOEmu60c3Qzq3G7l5Tqp3+onvIqlBp+rhcil2IXdZWR+mgrFQj
MsT9gsGfV5+bpU+Ulq88ifNifEiIjped2ayAN43BEMvfbrfCOiPrVEdnEfsf1GHnXKW7PZhobg5W
NU4KITo3XtDPhrmK1Cp6OLysfVycv5rx+O+ETVRVdISma0p2XGfw1CTnOqWSQgrWCOWDHC6EqzPZ
s/t7PFFRnhGYNMtGaQNtEthB9vltXaLN8ThWRfXHZn9pI6dY6wDDZVxwZENrdggvVNKgwoaJnnGe
B4ghC2Z+pg38bm1TIDq1AOOxUMDoqbt8DZQXQixME2GYDWPHNDF8XVl41mYaLu4lTsxQ6oWhH1aQ
KKGA9G5a4cpe2MHZh/MfLVAndqccqliNWkjIdFOywdG7N4z9GuEOPJ+lZOf8O3kjbGJtfEEqBCnB
cTW6ui4JT/Xzj3/wpOoWY0V2bDI6oy9xHM07JzdiJybH0+KA50KIjclmt8MwCfwhc6XqhPwh21ZH
qLe2XfPLXhrGWTIx6sTERKCPivoUgl+uG7gkpsnBwqQXxiDWn62BqHL9zOgJjWhAl+7qeG6/ooWb
NU9MTFBFZSu2EJ0S70mmHMHEAh6TLdokjQ+DPiPVd1T/ixDw1tRMCTfiXg2Qy4ZQdhypwtmeY3pa
WY5p7Xl0VS1c3aUlTkxN4IWRJtYwNZuN3NICBeKxEv3fjEfcKeGUNaKSCjX0AKx/9t68Z/5LRg2V
eWvJ5rh0UX/aHx8c2hR6t9M4RmZDAffF20qHcI/Z6l39Umw5/XM18juQ0wnv43bPYxR/LxO481tD
sd6A4++PyB/h5//fDk/TZoHbckM96itvcATHSUJqbTG16xni6bGomdak+02e2KEqkTi5q7HJ0FCG
sB/mqiOE+BTX9dJZmNE8fi+pyO9q673IiTVq0O8VsYmEmCUzowPwZdkV+hlsyuia3m6egbvj6tob
sy2XihA/nZKPznlikILAlYqowmLBPKmDKZ1WjH4ykZysrdwh6O9F3/JYD0KXLPRoo2+e7Wf69vYK
12Sgb3u0GD3e/Zl28futmBgq0MwVXsbiFZB3ufHJIHJZcVZjUGRPavL1WNiSBzitjKhsVnp9iX0P
v4F4aiDhZgILa+VbXEz4P2/juKKyRTJDt+kH8sEwlI8/YNzdR7s/cYhkL6yTPhDxqH7+CZeoDGYK
TPdbObFKpZAKrdvibAOoLQE+m7H/MB4vYCFYAGPCvdfeDZXfsQMsn+RuzJyEoNV48ijGShiUDRnS
1haCsOoUECPXbJYklwXVGXfo1w4C/VBmUWAHQiV3L591atcPQHxy3iRb6VP8A9SoBQmzbsmNhInj
U/RChZ4ASAi9Ix9vm1rvGSox5OXxTs47kDdyJmYHiNKKJwy4iyxF/dGwnl5fOTo2X8JXXQrY56/G
jbCJwYkr8DmP4da50kiRHdTvJr6A3pl0iVGe+02Nhtol9PFRcR+d1MTSaGrfJCWHffS/ryXoZ5h1
vUQUNR8r3yxrYjwKLygdLlZRySXXEQZrxK84XS4jSNLCcS3du4lTw3aVK5c9NnDjJ/qwEfVB1fVF
L3Xp7k3sQ8KHAdhwlNFdvGLWqGNJ9NkZgMfw9e/W1gBm9LLYjzgvU0FGBVSAojpFrWADDU+R6EmY
2dKjAwwhHqLvdoMgxv5aLPiPyvP7Uvw/YdPBrUJqmLQNAwlRhb7TIxB86CqhwK5YlDT7xIJH4P8u
azrDlas9x7uuLyG6wCCSRtLrIo7jfMR5I2NiKvoCFNYS7/ykMN4bj6B5wuLJGuBEkbVw/2aaFmDc
b2RNzEU6gNq2dyBLs3e6gL4sk191Rvy2r5dGxYV5zf1n6ybGAi0h4KjiGVhAHNJYmno/7GojW+kl
Nc+n08nSaGZsre1bvd0DxWL9/Q2EwMU5k/kI9GbFEwPSaY7nOgUupmYm4xS5szLrFb9ZaiKc6fC7
39mJEQl9sa4Dx4UCbBodSNEI0EaUjmSDfBBqR2v6nNDjUV8C2pr3fG7WNzEpXNtEjtBjfS/X3VUx
691w3F/G60MXo6M56zW2+YArmxWBZz850aZucsFpI+lcrlEOTUFqhPQI8+KvxCscLTibXxv98fM2
/sSpooPBAxQKPHKj4hTZwGXzrChiQTqLcgouNZ90S208ozczlQCaQ3QJov4GgPnJ9ZAS10kVdlwT
yThSEPrB/V16w2bdnVshk7vR1F7EqE0qYT6d6O/lR7hn6XUTf++uoHcWkOrR++1/AH87ZyZvxU6u
hiimspMNo9hdpXv+OPhfYurZOVek1C2AQRkVXeNSfj0+tNksya3cyfsjpvXAtH08Gk0F6/0BSwKm
5Na4ANduySmZu5S3wibuKpuqVVXEmXQeaqrm+9hZDx9eZGn6EiLFrKb9I+mX01qVUuOAjBPbeUUv
tPAabtfNBeiDSyuaTdPdCpp4p00cSl49CgpRCQKCsIl8OtB9rSdMMfCmtIxlNP7A/10J0MeHv79J
ogeiWon1eGAhARIhurzp99cyCsXiBk4eHxCAN1GJgBViCv2qWgrK3QrauLKNd3IDoutLO/kz9Plo
YROLNQRuLQngIjsjV3/dSUhVXxmbzcmg6fIfqtsvI1Ztv8Y/1hGTtpfL2hjoaxKhKZsC3mbpe2af
+tuTnVgbQci7phfwPag6mbGRWt2pMWyhXQwL5k4UnLjAbUIFCBQnkxMtgAdXd3ELQUxCdtqVB5ys
6aI+8Lyk7HOO362kyaGKDaNqQQ1JwzPcZyaiCtHMBpYGbaAwp2Mim+AyLZiYOa2/lTo5WI3vY6XL
O+kcaKQP9dhiK6TOhifUe0Y0LB7Z36+lesv4M6eXCTwXKhqTJeC6TzudGlClV0UvSefrlQPcUoqG
R8IRz5Q0PbPzQneIISETe6S1HTvAC+2thUUvfcDkUEFeCjeRF6Uz+jGdD3AP8+fGZj3qxh8iS9Ff
m2KSoM8twV+QPPuA3S59cshB0TFMF2HpSannL6jQsm8a3W5rpJ7hahDFeqUs+iK947DEjj4b4N6K
npw0ErKuHHkQnf3hja44i/xKRqt77aAPrtX5N/VN0yjrbEJ0i0frFDNlC7s+d8GVsasYh86BXHGy
dlZLsPDBU5CIBqjXYfeSntyjF5HLpX31UNf8eixvBvBNQ2z2j7zJguMY8xy1AnmbIIN/7nFU1hvi
YBAwe0U7M/LfvbkFLrO2lYBcmhqe1WP0yxb+i8k2DS2HvCjyoHIcvbD7V8Ft2VACeJ9yjjC3xIrE
U46tKa2rsbbS2+3n8SgOBI07S3o2o9t3cifuQ1wonoPpNgXhOHCpAZpxzTHSev4coGsncSWe/yRA
/l0P7+tqZzOrb2VxVmzpCyY+RQ72uD7h8QWuLb1iDPkTM63Hl6u4vm7K9Zdr9vbCoc/d8nEyQAEn
H/ibMLNzv9d9BlyNGG1i5zZ88s+8joJOv4nNMY1zLDeeJb09vmU/WB0TY3YncLLEPkp8N2oY3DL0
doOJ0KOHTvdttjGYS7z6WD87++e1QbyXn/oSmgbQMlABsDrEDMHCp4yP3uRTRNB1YmYIs5mgCZl8
SgkGy05rS+asumbYxURUzupnwViF/yRhTonL1q3wlg4KkdrvODXD+hi0uq91xGczkvEfebaTgoIE
MIERkEDtMNi2oJBLDo1Km27FRDXl1XPB7L3ByAH7+zde6hedC6tvl/BTF7lxoPos7asMbJxn7rn8
FqoVr3mA/K21ncMZ2ZFZ5Q5t6vPjfZtzE++ETtzEfpC5Vo1z5sywegHfyQy+GM6QNgPcGZMS9UC5
HXu+sOhlOS51Y86F1XfCJ29R5MWKF2lYcVKj2fg5jFjdfZKFU5/paQ7aYObEJwtp75nubqjIPxdl
ChmRC2oudmrGnCWe5qXpqJTjQQv3t9l8AjJY+JsXq/qPQ/4oEhlE2MQ84JYeg4W7Kk6M8xAxmHzj
secCTwOe/j0dxtJkZnSMgTFS8FHYC4c87uOdckArMJekgjAULPa/oM3UWmUZtuics6tSc5fus2fR
CExFIRHqhXuDNgY6emh8WFDKnxv7SO7kchWZGkgeD7klt6peiw2I5AAiX1LBRiJFP+9YFNQik1il
aZ0T3bRcK4D7HHir58jQZDRvJlZEhafHu/E7Af2zG5i2wUYAnGlqJiU27WTZ4Z1z/qL5RC1D0nyi
+PSZx3qhPTNsTeRswff5fdMnMifmSW0qJ/FEAY3Wyh9hox0lur4sQV79LindC/mV0UyBHYrJO+eM
JFls49FTyHWT6Y1nyE+hhWEb9UlxDAnEyYAFMvECo8j3DRgJfvjXN3z8ErTWg1FaEjj84f4l0vK+
ifhExnIFBwX/w+dhBJQOSj1xMGGz9rqFm/Y7+z4RONlfNpcKL24k59wVdlWh2br5qnfKbjCK/T4+
w2SbPrKDvL0g97efdS93yrWRNFniYMed8yb83lzDfUpiA2Sx4btjvob+2CyHLoMxetGejs/R8fm4
cJdnNfufjVYmGqZGacQJpeqcU4mwJalYUhnMMX6CVwOD/VjY7/mRcbGYVwWPqyaDhHiSgardWqtY
0WPOG9FyjsFTsnWMngQGepqouAZMOPpMQYrhWgPmgd7iZqzPY5br+fvxd/z2cybfMfEpwZ2rpinH
OIATsMIc5NUGv6Wh7uu++R0YVU6+N7LxWObvQdqJzMmNVj2GA12wy5x1EFTqZrc1oz9n0w/JebUj
7bsokA/ZtPnNun892nZkKB8fvf5xgZe75NmOV3lqVMF4j/ZisO8hnpi8Hpqbu6XTw9PB7MiLiyTg
cG4O3jXeizRcq1a7azmyjowSoaRoa+vqPVgXdJ1zRF+aapu1arefMslE9EJXME6NTykjW6peO5ZK
wqZ9djkSdJi2Z1aPD4EblzZZugZoTsQu49ox6HBvVjK1rUA/BC2Hn1LvYUeNDkQXqEl5KBB9PRb2
K2LTQDOE11JRZNAdgtTzXlbMKnGqybhkUkV74NMlG0bFLNReOz+W8zvR+SMIE5KgthNwqhNBlR/U
Ra4EcEiIHp/q9yZEelU+SN8fvB4ZzcVGyl9ZBBP4nUW6FzttGmxCJUXKE7SeGVJm2EsxINvclE04
7UsUS3OGY6TtRkCGf/FwQO73MuxaLQ1SyGrG3o5jY5uC3V7C9/NoLwiaeUD9ZTyLr+kB9Sq01XxC
bdpNTZf6i+ee/rsPEe4/JFVzpU4TfEguE3EfaGvZMXjaqcda+VPRuCZZu8Br8Dt7OO7zzdon6hpm
PdsNIUS+bHadnn2Z5vv7brPZ2BnQ7MpDAi2W6aH/ey5zUl+M+MyNWYH8Dc9zspykndUglNNESQAn
MiaV7jeA49IQBRiJOUeuUWfAr9qw7iGrQGpu1pqlRlTu9v6b1tG2sUrNXLjqo5H8pb94QpAuRdME
5o8n0jNN9Oq6hRFViLNLMKPkUzfQW5MHpu9XOnKCLEGczy4YRyBjCpnnhB+TchNUJQEThmmtgL2W
OzTYWjZNlnyAX+Vd/HhJQ5IDoSeomeXpnmaO2/V17V14dY8mAxoHKyE8ZsxVFgF+m5gMjQ0ZcACO
+5IIb+pGGCg2uM/WEr+RAmPQnAVvc1bfME+uCJgsByTBj8m5WTRo64vUR0/HZWCOXrXq8qPYXrru
tUR2L6NqSvn8he8rIpTXhteDQTGagQwvQfuhKLTBjLLiprowkCz6y7TU13w6pGYr7xRBB0t84VdL
/uLoOUwvxkgKDop4EaSi01YaV8kckGg37kUwFQdcCNFVVOAwVgkZaiKmVBWMpLByl/YI0eKnyF1w
KX4c0ukHAFBBAtc5D4CIac+hUrVxGeWSd4kT1PCeVCDw6/DjklX7UYl6+zEAeVovX4Zsx+VvVQag
DBnI8spnmlK0rgR5oEtmDJQCU61oLYy5TdFImY/hlF9ijXIuYeWTqBHfaHqDlYxYMUEyy1nOVlOp
ZnbhSn7NBjrs/VXtEEygc5qerj3ZdDCh/uUgEXGudg4F5VAQE4Ehta97Hy24v5yvxyo6a640QRNV
tDSNt3riW3ll7UisI3sXJqDeISfBlafq2qORbgIRnkKBdAP9iAl5Ooh6ZIe6kZ3WofmhfNjKStIr
U7NbdzG9M/NIKqiVAcVkjNmAZTIx3DHviYrbi9CxYcdlxB9o9lQrLJEK187zXbPzY8pEJH1WUz1h
bMl5LjrSnCqZ1uKSdv02KfgWHiyEcIORxZ+6wT2qXMnQB/6lwmRytuo5PfrACed/pcDsw45k4blw
Kc/pjLQe/aCWlEFDepQUXN/gI5NZaRJNQoNrXltmyTv8bYyQYMYv6BL8FlSj701snAV5mLaxf/FW
zNUzU+epDGz2u0TovXdykmGoOiUh82f4G4fvAbvTAgwLsDb/r5ugNXyHiCuE8WrQkgkTfzntOrmo
2sK/RP2T9gz1kbbxBWWGuj8ytQ8UH7P4KyMDP+isauXPSrPw7s5EZgCaQYWFG585MKNNNsJn4qHg
PCa45GgwaGg50FSh6d/SeU0Npt+0ORBFtg0p6j3cVaY4damZu0arkvTTPYTSzmHg9pllcAhOVUGl
hSTE6NTd25v7rxvv2I2FLjqvHITx6yqM63o08PEwwQQPOy09OSxpKv2xXs8EyApeBFQEBDApj8gu
9wLzYqj7avDiS8BvM/BhfLCOUQd6zm7SneOYMDH+mS1sTiDeJQ3okBN3qYPhd4ITTNugDAcwD4sK
GDd1A52kCNhGCJNLbSVgu3ly3tDiBeuqt6/1Krqw7sKzMqOod/ImVyCWQbLtBJCXsN8anjt0Tj7e
1d/+zLggEb47PCkZBOL3m9rFCae4WpJcgF7pghD4u/38D6bTRq9oclfupEzuCudgqlJ2i+TSqKv6
2G0Es9poaySr3cJOdXHD1Au6M96FqUBBUxWQIKCjhZ8mFdDvUTGC4KUXp/iuPLOrXpp0+3jnZkJH
YIneyBgXfaMAqT9y4+aQka2uFU/YYCOfGYvdFD2qUo9lzZ2SiOAK5loRJUWb7J+jxS5fNVV6gS9R
9wayXQlwx0uDe2EWJwnnzupW1kTNsiYPImko04vypy1gdwi78bxtGLww1UG+ljUtGzNKjccLnMmz
wvGEfytj8h+v0g8Sxc1mBnUuJJqvZBcPnPIDHAjlGiarhjFBO+wJ26bU49Bgn4TvPBoI8tlVeHZr
mzm62paR3n0uIDxHctdW0Y7VEinQ+ZhGia0o14p5qcvVUBpquWp8ZFvWPTwTjOj18BMDmtbPzlKu
9PftQ44Sj9eoVnCnp/FwlgiN57dtfvF8XZLe02Qn1guByG/rCxHIISCDIPOIuEd39Ga/oqR0GEcb
8gvQvknXPRdoM/BPbCvZ/So5yqfHx/O75KCpAHgTZKBLwW9A5uJeHLrhhJ5ly/yCZGhTE4Wjzcor
LK/ey6tSL07cScJgthaG8De/5NxilpRttEP3Co0PgDZryN7BX5nCXgRB3Mac32G9HZrtAInmIv2P
zuGWNDunpNpTbWfiwovzG9NrXPWN0ElqUulaFt2bELrrzvzl0/wMnqNBjzYcEGfWFQY7TIMqFkBO
nqUVDRr78abPHbE2RhPQe/COTZU+KxtH4Noqv0iDnjmk7VQr7NBVrGl68uFXVCpZ+ljiDxLzr12W
eSwaACAccAPvjznShMrJ6x4cTbrQmSnqiknCEY431O/8pQZUUU40I2Gow+pRYnC+WaekFelwQp8N
8Te9TBNU3j7yADlcvtfhmUUYNSpAGuTRIqKDS8un7m+S0Q4tI/UqA/qtT+th13l2EdvyJ1/ShrHz
zMgQmywiZ/3mHkAgOYLOYWEKQNqml4jreF8dGqm4eAJhq4hGxWsQUzc3i7CnQvvupxbrvGieGb71
0qkTdbF9Fv6iyCRJAO2niQYEN1NQDS22A5R3SjRcF6sGbVS8ziIURSlMsbVO95RNzempZuJ/Sshn
Pz6kn+G7ySHdrWJyK7k8ymRWkosLRtp9TVfQcKTsBKByDdvye/hEtwRKQI6V/AUXuPs2qKsgMDnF
cnqqqHYZ0HBY86zV672sB5XdJpY2PEXsVmSMNDMLh3onSTikT8q7fxIywxde3RaMkigs94Z7EP9U
jqGkW3AkOq8dsyksQV7L2lFBUPc3D6wi1hn/JdSsMjyEnDkwthOavESLfYqYO9v3QWaETU5FjwwW
BiU8/BRvzUgkkKkA8dsyN9jC5Brat0/eZ+3pucYjlYPfTy16Xz1pYTt/z3ZOLsX4Ht5YUr8qBblQ
xeLCr4PVjrkeaivOSYRcmsXqAO/0iAzXlgx/M1D2Ino1EquwfHOp/C+NxzY9VhlDA/AuAYTC/UQD
N9+RN4wHYDK1uAiH9lv5k+7zfbXyTA4gEO453poJuGYOPR3McO8SZSdZwR4MqkjPXyLySoF2CUoi
FhxkmDVk6Qu4fC+2ZPGmfwgWoseZFKTK3X7pJDDqi1QIS0YpLqxS0qT8Hse15efkJFk41dD0luT9
9n7u5U3Sy3nWCULhYme4Q2GWqNeMjLUDYEFU3TOdlWNye/EQgbu4XrDAM2WaO8nTcqSQsHIMm4G7
cQxf3E0jnYY3cdeqtCyJXL8N/Qp+R6oH4TqVcDX458eqzs+8erc7LUxUvQ1lB9cfO63ZPPVd2iHp
jG6gqwtNIL6JmpwurNJNQqU3h5br1Eg3wmpsTnn8Hf/L3ZQBJothMADzTU5AQiW0jePxOzb5h3ws
abdJ9GIweRnR5wbqwo58j9EqS0j9zb5mT12u50i07KsvNqDaH8WO45hI69xKGyMIiUOYkmg5ZYBs
VJvjrQkP7ZnhrHbYOrTSY73ZuzypP4NjAyOyDnVHWVjTjPuOs1UE9BSgm4JXfkrRN/rGtX2kxYpf
XvpW9zo4j99yqlE1ieya37JsToOc2RfKv46aIRU+FHIKqobky+REVbaJJV9ycJdFw4lI/dJ1HlHe
vY3bPMtLiK4z1aZRmoI0tYqgWfmxfTdrzEUeLTlMUF48ZHfKv17Fm3K1K9JXNAaJmT0Ef6TGJ5Vg
+WAsqGkS8Qsexazq3nzAJBcXeLXXsmlYXsRwFaFJFG73qgpXarnpFqzETNrvfq0TqyQPSeEJKtbK
rnfMITgPJvtxAHSQTGO7GkfZkPGrxrF9+loDyideIVYjEU1oZXxkJDe/o5UN5gQ8VdQ1l6KqmYjg
7iAmCoSJQaGPxfHjwhWX2XEgErk7PdbS34BReMkUpBcREGA25ZeWyomMtGfl/tzooHzLpXMk2dIh
DoG/qlzkfpPXFpOZCpCEGHRM7PIKeVqj6t464CL2FusfHn/QTMZm/CAFMR0+BxWbMdN3e/1UN+ob
Gaev4AmvvX1ntvD74DVV4ABltgMofCSWqhqaeAjjPEVU+orWyVID59wdRGgJVEYZegdk5fuvQLey
nOVShTsIzP46Nx3vZUj/OCUaDJxuIU6Zk4U5WkVRRrpgcZq7zLMwbFvZqy7ox67+wJFhkOFGshD1
B2S+F7aXn/EY1LEzFU0qCpzaSQzoKWXTpUNeXYR2o3JX9ZsB5rCiAPyHhK4lSCVVXSMvwzUfLqRX
5uJB7lb0RK85OYszP8mqS/GH+wwFgQq9Lko0rVSAR/m0JLWop8+yZHX7UvRpgi6DtNioS4H2TAkY
HWE3WzBR+jRpU5Aal9UFzMKrc/Aswcy9KdazimTxQdH5BRWbNai38iZ63IiZm7Ec5DnsGmSDIb/L
wTGbBai4HKt2pdaUCwnLUaWxlbPWLFjTWc9L44Sx7/7nAZmcuCYMTspUdXWp4//h7Lp2HEeS7RcR
oEm6VxpZqqxUXV0vRFd3Fz2TNmm+/p6svdiVUoKIGUzP7gIzq2C6yMiIE+egoFLtK+KT2g3HQ9Xp
fmOnbqugDaB2QuO4sNf4L4vR6bllYcGnsjeUFi1Gp7QdnL5EUGwWbjH7kYxK4N+s9ebuV1n/LqbX
tt+r9jaafhSdO/68/xnXDDC8FIgIWYNPkWXtO2A68yiZEo96bmICJgTBT2BBJ55auvVhSh37VH18
WQ/POmo4yUpxT/q22Ft+6vdOu9G36tIR4CO+mhGU2QgywZy1kp/Os0+Js6TXagqXzrKP6cBqH2lG
i2dGpgFimvMvie4zsjVjN3lXHq3Bo9Xm/mR8R39XXwDWUSQILNzuprAmKpddV9uiPSnv1NefBiQE
OzV3iOzLyR7vFECc2jXwwu24mvbgFlmHOUry6d8Or61d06AOlrxDcPcQR64+umayBnyQDc/3v/KW
R0RO778fKZzQKqxVO9UxTQ11ptpNcLsW+7pCmTZyETXeN3bdWsX3h61C+QBU9lgWIbzSlQL6pm2D
K9AFQZbhbGf0C+Ch6U3v2XHaxj5Sfwv1qpsn48yksA96s8zAXtW2py5DNhEP1zh8KFMvNRceAzcK
iJdj44+Fsw3X9CmF9vj32GxQjVRBj7Y4zUPW3kdfxBbMpYEGorPcL0EpfX9eby4iR/R+t7SDGPLS
dF7mzKx61p6snfI4RLnbzLCS9o+5uXCB8sv4ak+fWRIWUJmHys5jWOpKEMkPpaSvorb+cX84N8o4
fCr/Nx5hzSItVRgBmdoJKbWT9Gl8pfWmBIZDC4zSkek2PrThQjLxRgQIrnqiKIZi6yp0OS6nsB+S
iJhMBz11F/spfGNW/dS1hT3y/SAVpu/CiuAS+nC0EpBktadhN7nE7//WnAu78vpN7Xde/hTttc8R
STnFlVfMTfCfmjtsmS9vR/TBjg/Z6xJC/sbWwa4BoS+vllnowbsct93oyNymUnvKhx+JCalt9szQ
lpqsNLyhBzb+m2k+MyfsnyGJ83qWwvZUl397CnEV67PKkoXjcHMtCRqC+HIa0Fm5HBMi8HTuIM17
6m03C78KDd0U2RIg+JYRxbJws8gKEvy6sJSVMvbSlKb9KQr9iEAxtwPZ+VJb2c0NA9gP2rlQflEt
8Q6RGoNIiBT7U+Pl29FTPPI3BgfpjLbUBm2SvrVN3GJrPWZbPBnjF7CMg97Q1R4BrfDJRvUa5+v+
2byB/AHEH3l+GakGVHnFPJg9hJZdU9qflNKp1/VJ+ZR7L/Jtt111yHGZLpLSaDgmMmg8PD3Yo/HK
XBF3z9AYNjr1Pl+66G/t4PMPElbbzGa7L0nZn0zlJTFcmu+lYZdkiWelTkQiB3A0pDNWheWo2rCb
39W1AbGNN2NacI23LgAIGNloi0MBxLh6yIzK2FiMNf1pX6DQDu6wLXucN+bL9DihGxrJ9dwvHBZ4
1U45NAvX+A2/fGGb79azyyfUaotlMlZlRFF9Vg7dSBfubr6fRdcFySQOdIN6iWkKPnmaSVsVc9+f
tAJAs/HQVfuw3+TtEwlXC1uMO4FzUzbH4aCHETUOoPjwPy4HkzDFMnsSDado8Lp3wJkAyVoDWFGC
/PGARs4piMBGY7mDt0Fh8b7xq7wT6g8EfRtAJgFFapkianUeKZmrvGZHmm7fZxyx7jN8BNn3ENCF
20DcuN+WDFQJIcqCHJCo8snyPqR5qvbHPnfUodhVg3yIUyiJxd1zOm2BnF2YWHGT/McgyAo5bAbN
e4LLMhJZTbvG6o+Sinww+gYZaRf8+00THDeO0jswOSIoB1LieZnZCTvmBSq9aozml3/o3L8HgeZD
wI90G4Vw4Yln2LFUFknDjspsrCT7qdYyJ4rqhXFclR24GUBIsDS8z1G2tcs92Bu9wmZupvGMdRNY
a2tn7YY3axdtFK/0JN/0E2ja1FvFtdd0Wz3023ijOgP83cKGFC8a/iVAyxGZoCwG1m9hwMpstTOC
JXZEoSXZ4EVlgY7AKSTIJe1jeSMHKt32n3Tfovrxz01bNvIyELFAYgbfIUyCnKdWY2fj0UAlIfGn
A4U6fPrQv2TkVW+PpN8y9WCoT3rppw9g2luwL7ocjNwCtgrpUQ2XOLSLBPN2FdcprcdjksRuLQH3
aJ1QjWrJtjUXXq4aX89Ln8NtaWjsAI4D+FBhva2BSEMU9bBlyg6uVjt9JuxAUKyT0NMMf47ql8kK
L8ULzjDXBYld1v0JW9/QGmdqfsTtLqvehnafo9dd22fKmpZ+mDpV5xrKDjDcV6XbGdRXMqAda7J0
91y7zMvPF1ZKb8JBakxMVWduVfTAKg4qftFLZn/lmWNrTm67+ce/2R0KQLUEYApsUGFjJjEJszhm
4zGzvK7dtL7W76s926nEr35Q5XUCT5K9ZdmD/rMHOvDfWIfKDB7XiERsMXBFr39nynM3HvvmhYy9
26D/eAodHGcnBOxRUxy12pRWgzzMVkp9hbp0eFOsceE7rgiVwFqBZmjciXATCDeJsEnrdgBzZzHK
R1I+qOW8j7T8iJYV02Hlxkpe8jpQ072dv2VK6RatnxC3H1eW/Uk+a7auht7V5t7vBoiFEOp0B/xb
/Z9mCUbGXy8XuxsIEAC1oRggo88EVczLkyRFmVaZkiUf03lF/CKuvGRsnVh6ub8oV72+OK0XdoSb
G9swzBKU+I/jo/1KG6fdjdvWRTn5GAaW5DSRw3ZFEPwcttM+3iXKwt1w5TC+zZu4uAHE4inXy2Ey
k0GZj8K8HkTjoWkB0FVQjFQ4nHf274/1qvj4PVaCGBjeWSfAf14am3pjxFsGxpTqWCsbs960pV9o
UHFKnaQ13W6uNjEkmNuiOqR9/yup219Qz3LTaV0vXRI31xeoS8PALkQaQDiK2pyVVOHfMjagPh7z
9ZweGukp0xZHfRW0YIoBrtQMFV16uByEKZ71mqDsmijH4QshJpmeS2x815JeiheV4wNivIGayYv6
RzAyEOWtjUDySof9vLSlb34IOPzwbEXCA5wEl9PP8izv5yxXjlOxt3sJ8gHMBE6++502T+qwhOe6
ymzy1cbsWmgsgVaBcXUV0qnMxtCUQVYIThXnbf/OmeIet8ctA7118KP3ABh3XmM0Ym6e3+5vtVur
e25bmPNCa1U7inF68/Ghb9+afY3GgW5e37dyhfH7HqKlAxqHAJHXqS5ntE+LZOjMUjkeMLZ34GbX
eCtBIs9ZUXcNwYD1OgPL9PaoOJk/O2DEO2k+/vzinfuT87VIQ3T1+P3PByEOg4/FSosIK2aGaV4b
oXz0GGiZqXv8OHy8vx8yd3b71bCuvfyhWe83r68PD89g7Ppxfz6uihfcPPwllE1tC/KJV523AwDN
Y9YqR7P121MxFmjJaFwNOfy0rCGZqDkqotBnNv8szHJnPy2Y56sq+mwTlwsuVhC+XfF4FROLEJ42
ylFDWjQHRLzZNHEOzNOzzT7GoUCz82lUdb/TIXiYedpwrAuupnb/M7jnuPoKtFKp8HEaAbjgclOY
aG3KYjIqR9VY0dyvB1TGf1VvarZiwylBQHTf3HdZX7QHOD9cGdowUREUPFnT61ZbZYpyNOhDpkBJ
dT2PNm70B2jMdwO6CGZ9o+XeGK7s0GurU/pGoJpnZOvROGqFY0SBobsjBIzS2ZeZC425ovkEPizf
0vEwt6UzFX61JB54VXfiWwUBKhYLDgk5APVylqaxAztIg6ODeCN+n/cJCmtko4Cl6/ULbIr35+jG
xjBRTQS2mSsIX5GwADuX5RJ0bY/aO9Dt4LH+e//3byz5xe8LSzAbUV1qSQce9j9Ioejo992yvaWv
N/fN3Lisz82IMYmN8kzKJgzjA+8Yb/L6hfO7ME0iOKcwp6iuJfy+4oWefVB+3v/8q2If1vzi+4U1
7/SJyQbD73OOSRN/Dw9kx7ZOnLh0wdaNC+DClPA4sbWhMisbpsLDZ+Lrh/T5/liWpkp4PVRJqGsT
/331K0Zs6iz26iwZ4P/8LD2VTFnf63xLZQ562pw5sNCy5PUBeve/OHfBMrPcwib+pn09sziHcTkA
/0YgYdRCKc52HhUHrzgATH4Dj+dPq/Fh87UExLoRk1ysE9/yZ0bR5qg1RYFhQgDDcKVfG+vlz/2V
unUpwccgRYUUI15d4js1k4w2G7kA10E+lK+KS3fM6Z9SCNHth4XK2Y0DemFK2BVpkowmKSfIwf3M
9qZPEkfdL5G1LtkQNobNkPGINdiQa7d1nfihX5owfkEJF4qFBxoeBeiewbteODtxbsqdlCt86wGV
5wJ4sAbN7eQs2bl6gfM2tDM7wmxBTUIlEq7RY4TSN/m1jbbaOnsCDPdhiSmC/9K9EQlzJmVV2JQJ
RgRG/3DhOXtzPc5GIcSAeCbpNEvx20XrAF87BIs5paV5Es4IoXpTtVyT6Qht2BfAz8lKQ29C+bJ0
GG94gIsF4Yf17DAagMY3cwxD++hl9Zm5mj94C8HRjfN+YYJ/wpmJSEfHQypBH8DYHaJ96DF/2MoL
1+QN339uQwRppWBYNVLQKR6Tl36dv9nekrTnTQMIsUFXhBjbFMNcM43UEOAshBOO4kUAT9/3WEs/
LzyToXtUUVLg59uv9Imu5wny6vct3Iq+gF/73wiEm9gKFbUL4QB40z91sKteRufvzl6/bvKFBV8a
jOBMzImWbES29Ojp0wq5G3pcGMrN0wGRWlQv0VNylajJsyJmvQJOfPDAUidx/raeuqgNd+M25gn0
/xoRlqQrp5rlA4zEXuXb/zgVyR3h2a8LqyGbtV5PPX6d4qWsuitQ9ugQulqKgq9AAoi/LuwIaxGl
CcvaEhzx4MZ9e34rt/pK2SjDIqHyTT9yNh7BsQ+zNsBpYTw8dimgKn+s1t7Cst90u2c2BJeO9ZBp
kmIsb29I7QM9gngFeuBd5KjB8/PzEtz1Ch8ozh3f52eOyzaSLhxxux+TzfZgvrinV+gs7d8fvOD0
dX9oN13k2cgEd0/nqhmSzEZo+ZyvyDaYwQO3NJyl2RM8PYkzmlodRpNuWycJdl/P98dwK9S/2GqC
n5/Q2gwpXizPYR89lNvj8aUDZ4SzYOb2RrNBoAZ6SRVY/stFmTOrbDpd5+qmJTos/6K55kSXmPpu
GVF0lOZwyYOZTkToMTCVpBaNQc7rWuvJV/AyApOA0yzEEbcc5bkZ8dBU6FKbeqgqWOtkg7f6OloA
L9/aV+cGhBMTtpEpdTMMAEnzVZ/U99/pblo6lre88bkR4ZiEdOimUYYROYemY+toz3RrPCq7yGs3
9F/c8+e2hIOS1uBLMkbYUtdKEG7odimcv70kqCOaqKcBvSF4fXAngRl6hEbIbKMX1SHbdEZMtHBS
bm0vkGfoyCAig2N/t/idOZbOYGnWhJqGF9C75jU/yj2yMW7lIicKL7aHtOrbv7GInIsF/DqS8GLO
f5ajqaOQZjgmDj040Y6O63HHHtwN0IvPuvdHWvXu+Li0WtdlH9w+YPv5r1lha0w0TEMptTToWXi6
7KSvJdrnwJDnfT2DI+7rC92L+KvdWMC36uBFW4puv7Ox4ivg/AOE/SJDV5WZFB+AmZ5XuALf3jov
O5i+8/T08qI8vH7Ffux/bf7cn2+VX99XdjnMBZ23vHNFONklC4dCrlJ+HcIy+jOLkwHe3Qr0zrsH
11ew3OExRc0POGRncdS3XnPfQJf/ty4ce52pSdqpsP72Buv7lZK54dbYRuufO7TavYI3N/HK9RJI
7mascW5WWG0oYyid0cJsCGox60+5g+gpV4G5P7c3D8/Z1ApLOiYVkaMGVmTDe+RMpqODZ6QSLwSx
N3MI56MR7kuz7XopZ7DT7sCrSJ3D8NIf9NwDPuv5z4IPJbcu53Njwq2WdVkn6TmMkQNPlA25o23C
J/vlEyxlH4Of/gg9hOu8a3zEiNm+MJ6ownmcKzepIATVOdJT+Rc0opH3+rU7/Tqh1LBw8eo8VLza
0yjhopSMAo9uCK6xCwdDz6zhPyHe+3u+NZGkMh1rzTlFxw1fiuN2S54mBTB22c0K3/n9OwPhOaSE
m03ld4Bstl7qW9j+u82fL57Qilal+1Wtv77+LPq8284HyX/AInSgQkQgj6ZGOZ0KJIFaX32ughGC
Oke6jlfxj2a7atetE23D3+Vac3fJIzgaPeqh7Xt7f7NeYbl5DKmefYSwi9KxoNmc4yO0xzzQ0BCb
vxaH7GQfaliLVvG+flqiZ+S+5WqdAHRA5REdc3giXUZI9WA2WlXPSOlWrHI5uZSLQKpaOIY3wz1N
0WTEYJC0AqXgpZlqsCgaAWuoT72jgXY7bwcCiIcHgJa/sPNuBuLnpgTHog6SZhQmJUfA3Oat/qPc
xq5Sr+2PLzMFkFN1QNXzZa0iz1igT7oVP50bFnwNs0Dqqs0VOTZB4uP0uQaaDpYc2jWYDipeuKRU
ANxsGXgq4Y3WtGkC/JI5H6u2dvTpR9q9Tum6Jvr6x5gD3qw0DimXSlY3hoaWI1TBAeLDf4vw33Ik
U8o6Jh/3tu636/A3qIfo4xLL942b6MKK4Ndy0lVMxbvtmOpf0S+pdxmUYuZVPv6Z/nSgvDDjxSrT
9dWL0877WcB8rOuqKZy4rGC5qeE5eqwgWRLm2sqe39oY9Xa07EWlW7HmFYDtlrihforV1cJ5vx7w
pXVhwFVX92PNlOEoM29GB0XdaauQJk5FtlVHXMPcNJm6B63Tgt3rCwR2LR10aBoYHWUiBBxDPvXW
ZFFAm6ZVznaS2ToznYH8rHySPcTTV2Ov0ggUZONe16H7YZsvgAOvO+qG7E/XL9xnN0IBfA6IBHlX
MrCw33fJWYRLokg1M7sZj+bvljzPzXM9b6j0wb4MBuqGV9yh/WaJYvKGm7g0KsxBQhD3KgTwLknu
fEtp/aZ32BjUJgQu0800vUsdqIa2Fh0+qTelj4MCakMpceby10QOXXlaWBN+IV464svvETykXLMh
we4fj3PtTeXezHAxUt8o0TD6HClPk6Om1FvGWl37f24WRDegYECKSWzfnPOB1gobxqO8UyPXJC9m
O64jVV+31Udq/dTMVW0UD2kOXv9XGz2NIz1U7Tabtxo7aLlb1E+jMjhdfNSmtUEeraReCK34uK/n
5X8fKKwTi9EW18pAEaaD9l7ZUrxO+ngvleq8cBqvmomBrr2YCmEFzGyKJVCCjseoecvCVxOc0ciC
opc/q1aScTTRgDh5GsBPmIJi19SuGh6k9iVVnpv8VVFXcvTz/p7gx/9s6OhOAN09b4QA/xsU6r4L
++fnIm7jtqFNF+T5Sq83H1O2Djct2leIn/zDNOy3LbQZAqoC6A+QwMLgdehDjlPY9UEmS06u2K5d
2m6xItG0sJ7ChuOG4HKAwgBvKE+aCPdXOLboJVHUPuh69hZZU7GybUlbMGLfmDpQ1Rowhpnj3cKX
8UbPWQCivp2DRqcScw1tytEsUDLymYd51Xl6KpXawwhtvnyfouXkxdZiy15nzMjNAw0puk+sRrNm
h9hQZMMFMBp/tK7SKz/UzeTD0lPlSENZATvQaHdotW978qANQ9Z7taTUL0VToim1q6j9RsdY+6IT
rX/rnTo/Av+bHctMbZ7zbpL8PAohSkJMrXpl6sg0p9doTr1q7oeXdOqLR7QSgYgxNW2p95k21L/V
kmafxRQmxzSM89LRy4o+h9lMcreadeOgVXId+xMDN4BbN0n8HmeqjLIWQ/EW3e/DtFLnltlrQNFy
8J8ymiVHQsuYOlpuT4eGNBJZxYkq7QCF0T6NMJVBNUw7TQaNapI/s0Kay4cykaAdM8tT1Pkx8ngg
FijAERzJSfY+m4x+DGZrblO5nt7hejIwY6R9SV2tbKxfZZrntd8WlIFuE4D9xM8hsfUa1SqT0VGK
VjWv0JU6dbuuxG2Yx11bOHWvGifwL46935YpBSwV/W6/4oTq2aYfJ4D8wx7MuUxO6wJUq3VHPbvF
G9PP6tQOHZAgDT+TMqLztsfcGY7OBsi1TGNULEEmxfcZ3+JoTuVymdCYBmciDzrOzm2ipnGrDuMQ
gN+4HF1lYrRFctMY4pU820Puhakpv/QNBalXkdvJa0c7M8GEaBCyZT3FUii1zSC5MSnFr7DKAdcx
M3BAqtA1ARhSAScjZkUnhqdWhsX8HCS5mVsZSQFsWWZ2ByszkatJJrADuKFmcvYh+P8DyOgKv6nm
+ncfzk3t2crc/ZWqqMy8klkJKGAHEAByQHW8R1cifGBSFNJG6fOiX6H3vhnXnd308IJ5PpYOgJPm
y9gOsuxJkx6B93ycJ0h56200Vw747Uz0wTeNNS0E2vzwCn4R/UBI6PKWFrDBCS4knVgVl8Y0BINR
ud2wNrR4xeq/Ul569x2w+KznKwnmEuTAFLAeEk18FVoSalO9HI2BlUbKyywZo2PbrbECp5Psl0UN
FGw/dqlTlxbetaAz8vrQlFbUnGp0IdqgJiV1uoThv+FBQQHARVBAtId4SYgaR23MjI4UY6AhIexq
JpT3csP4uj90IUTEyPEYxPSicxNdQyDXutzDY9+3tE/IHBimvoKCqRub3a5vDSQcpr9Q1l1w2LfM
8XYIXA6Gbaoi9HyeDUboHMkBBST3sQ8JlG4qbN6imdgTLWbT1aAb798f4/U+whXEKwMI/tEzJF4S
udWaQztKc5BUqe3rfV9scN/2OwDBqEfRx7IQdwuhzPecgqfaAKEQ6o1XenKsHSkWNZaDOE1MN4pI
dbCZxFD4ZNLCW0p4sP3HFGcAgYtGg4ssRE3mgJxYo6ZyIOvhtNWN8pfaWcN6TMCYQMJ5figNpXNz
RapX9+f0xpHh7OVo4sQNzxPW/M1z5vxkCfJiVNXmYBxr165VX7bYZujtZzRzuxMBTeV4ZB0Ap9o2
oYCTJzMUs6pwCX8lJnP5DHDGXBR3UGhHalX4DgSUrc26UgnAqi+7jCK8cszBYFC5KMFcAME/cOk3
hgtXCV73OUHyI2XoaUz6DP+XMXKKgf2tExPNBUpX7otelg6yPM+nbmjRNx0XjYf8f74tm9HelHVc
vaIG3DlTOYWrskjrByui3ev9yb0++RgTZ27SbAQ16BoU5rZK1KpVeznQxumhUusfXaWRf75JDRwL
G9OGFwFqG5c2qilpoBgzj8Ecdd1BhRCUh/2cfJpqb2/uD+f6PABshee3AsglEhnf3Z9nW6XQWEJj
rVIDmtXEsfVu2rTFXLhk7MaF83DLFFJPyF+B9go3hjhzpUHTEdFDgPyFMbhtuAba9/5orkNOTBkv
YKCRlwOcBbcMlbuYPy+0oJGTeq92LbosmW68lACb7xERAFLbG+CwHI3ItecJcu/37YvPaOx4/gHo
aON/QEAk5J8aO290DYWiQBlXejZMTmhDpiH7lAjx7MlvwUVDZtC2yMOKRdQtp+2/+QCwqyOPiHwi
lMkvt45VWJpdGHwGSOH1Y+RDidbN5XpnkvlNkU+1Um9LUwtSyXqUh9ZhSbvg0W8sM0IvNE/Bvsl1
vS+/oO5hf2IK3B4t2KlRCN2lZm4RMFSESIzdH++NBefRATrc+HHRvjMMZ9t30My0S0knB4WsNRQh
+gyxLkbIysza4W2QktBvVZatShMlHW3Ga/6+/evrC920moY4givdANh9OVgrHqUQu0kGVbBi7/Up
YT52eYuY1sg/ylL6h821fH8hOc2Z6lEVtEC6cGkvVCR5rm1dDpIyNTamUpa7KLTylRWp7CnPwuJB
CgekAKhZL+V0+VAuIz7ML+ZZJch9cqrPS9NqHlqDxTDUXI3dkNrPUzq9Uc7Q2Q9oDrKfYxof2xQt
4WQpWXZ9k3LTFoTvwW/Fw4VL0+CwiEcLpF1BLZc8KEAK7CdNA2JkDhDEbtKu76+qmODl03xhkO/x
s22lJZAaJz0M2vXgSPXPzMpWrVY8Qv7QAZ/aLomTXVmDCX8wlQXbN44PCGQMrC9iMTwI1EvT6P3R
YkOq1cAorMJTs0hBYYYV2NV6tmDq+iojxCQGmqZ5ZRtZh0tTE/pPgVYv1WAFxZKFYFLM5PApPP9x
8Q5LKjSS4cWvBiNFAyCQkGO/s0rjMIf5HzlpH7oJ7cZZva3q5GWYY1/9HAb2I7VbkDtJfpih/UYG
sjn9UmswwA7G0/0lvnFwCUJ3RGU86MQVeDl2azLMKh07NdA1tLwa1E3qj7Qc3AwMRfctcZcvnJsL
S8Je6ueoCMsBlszYryQw9KDyF+f7030rS+MRTidwVga0/AY1yDLmyezQGd0q1LeVvSQFddMQ0nTw
8KiCgBv+cuJAame3Y9ioQdnaD0PzkXbVyhp0tCMu4LRvGcIFCkEOkJGgMU8IF/R0HNHVbKlBnuZe
afyilbHRtMGXMnNhr946B3ha4i2HYimg1IJTtUMTFDkk0gI97cpNZBYnxBFLvNo3QgMo5GA8YBEA
kRjkvC4nTgHGXYnyTAm0NozcweqHbZsr0ew0htpDz1yffQNqR5vG4tooUCT2J4ShoH21u5NNTLYw
vdeDRhWJe3KUh3FvinFsF0uExU0mB22rzg5r53aNuk/m3d+W194MisLQQ8DrDgzu4EO8HHSWmbg9
sZBBwdLtbISHruu3kbEQWV7fDwhg4So1aC4gKyGS1nRTIWVyPCtBpoKMDCrFdaUjizfvISH2C1Rg
z9oS7+f15kSlCip3YKaHLgL85+W4CmIPNgNPT0DKcn5WwJruZWVo7CyjnwNpMJZoeW6sFgriGgI7
lB0xSuHUSUj4WHRuENZ1armPqQEJFiNGK/L95bo2Y6AShbc4AgwE0eKDLW1Qs03kkQS0INAkIlm7
Hmj0z88bsFoI04EuRTET++Jy8nKpyVjcwkpMCkCIRmR0aF9YC6f6euvBCqfDhI/ibCTCeZvNogzH
TiOBNYZ1gKcjKH0QtD7XbbuED7t28djGsMZ1sNDBIkZlbaHMSZqneiBVXbrWqwI3llzKmyJXtTWq
ttNbLPVLt/et8fFmOdyzyLKD5+pyFtG1GxYl7fQgaQgaFuM+TSFQiwwzcUhLI/0fbw10noOIGT4f
ThKPm0tztJz6ah5qPZiLWnctNvervu2WuFxuDYrrm+ApinzBFdGKXWVsrgHpD8yodOj8aGcgJknV
Ba90a73wegcnBo6Sqoo97gUBcaXaFUaQWAm4/xnJt0auDRsrpPHG7lAMAO9Q5N8/WzeGBiw/j91R
UdLRfCtMIDFGZvdEDzKjYp4VxyjsZkPlTIrdLZi6Eb8CmMBZIjE6zvwhLJY26VlDQlsPasvM17SY
pD0IbIyNoTR90JtNtC3zuN9MkqG5ZACTQzFOyiJMgp+wy8gHAqAyGL4IEpkgFRNOYDKySGZhaQS2
XOJVMO46Evmk/GnkILxTHKqAGNlA5cLRildz8dFwa75xn4PrCNwByDvwf34Ww1eNLUfhLOtBnJno
m23j0SMxxMQQe1cL833TFN7aqBWCFxZvlEtT0SiZUt9bRmAZ6Gff61o7Dk/plOQQSJfYqC30Ilx7
aaiwICFOwHZkEFOEnxR5HtcE+gGBRCGg3ORm+7caQ3nhdXA9KG4F0YGOWiFiFiGibGdDgneVjUBt
rOaXymxtlWsodzlJ1i7BD26OCHGeCsoTuFCRn5yawNLlEmgd7S4eQBGqtQN0EyEjSxYuhZuGwCaB
Yi4IuEB8cLlSSm3pZcuwUrisy7c8NIsNFN6rBfI2kTAEjx9+u3FOsW9AhSUg79oUBR9qJGGgRzZ9
t6vCdsARLj02Q8N2/aDL+2iclV05SpOfgi5+laVysW6Lon+plXxL0jR35SyEGnJah2tLYuRDBuLw
R1pN1aMZD4bHmi77Y6K0uODmb6w6xC/RiYmlAF+ZKGNoDg2e/kkbBmYRhS6NkE41Cv1VzxdR6Nf5
BBzObxlAIBSRVxCi7t4cUYHV1TDocH1B7kWO43cDdzWYREsp+V1Toz5C9bSGKIzBYghEZgN9Y5mu
LA1ZhPzx1UKAinAYOwIlcbGYQ3MVtHdpbAWhlaZelcrjsZFiu/OsKFvVqRluGESzvaxAWNeAkMjv
pvAhKezmcYiH7JBn1htpUm2fw/EvPFNvLAfCF8RjaIvFhhWF0mSlZ3bXR1Zg9cZ0NCKUJWkRVc8z
ki0LR+P6UsRrDuKMEN0F/xD65i6PRtfzLFdZZYfBLlyj+K2hTafp0V4K6cN/qlWFKbfR7AtiITDu
AZAoEkBOWtT2OjWLA7UeDLtxlBn0Ux//9MLlJQdkB5FFh58Sk8EYCqprGVjI5xKV2WJU/hCQn7lG
hJzVfUtXrwF04KI+ie4DnBtQFwiuUsvsUosjmh9CXKaPeZbw1GtsunmopzscHba6b49f3xcXKwei
6FCJwgwiWhKVzGMusd2jun4oC5m8TkizeIyAm2mOh79z2OlAp3Szp8Sa/aLKY7lg/eq1BesI3JHo
hn9AdUIYbV+HndZ0jB5YFpFDWoKDqFLHcd3G3d9MipNHGsuNG9uZ8np/2Fc7lBtGoKshmsBdYQoe
Q+sLLZoLmx4A2LNnR9MiiG9JYRiBfhxEH+OqmLvmb1qN0z89hTAMB4VMM956qPsIhhNoWbBSiatD
P5fAmSCi9LGdEsfKh27h1r0O3bgtkK8CGQgPDNjR5TFM9RJcbBrIlfR6CL2yqeygGxGmKVRRnuZY
jr8sYNx3YTcCEGZGifqk2GO5uT/TIjIPMQW+gosooIjIBfL4UpwFT4MVxYAyVNVhVhrjlUiArcj6
yNELJkR6VYhnpcNUrmRwc74Weq8PTpJn0/NEu9yZ7czYAR1vrrrQ/lSjuVzNNpgJjAYSXllX/br/
rVcu8vtTUXFA4QWJNtF7VwnT7SppqkMWpsTPoSVdIspeV6Wlfd63dBU8wBL8MKqZgOqh5s5vtLNJ
QdknUwwJ0LPZVhKvNhhoaeWxcO9b4cfn8nDz08Xb5YAO5WXASyv/R9qV7caNA9svEqB9edXSq+y2
nY7j5EVwNolaqJUSpa+/R56LTDdbt4XMnUEywBhwiWSxWMupU8Ruo5qYtYYKaNRlft1TFdnfxiye
u1ZOB8+kncH392Xe7iFIF0ABNTuwc1pDsP2Ixccct9oMa32Kp0+0zjAfhgJfVJ8qXmIE19+K01EW
lqFZuM+3bFsG04apY7kdZgMD0MpC1dZ+AJmzbLhETuL2r9EaM/wMN2oerIdXTMx1VXrT1tJoW2Gs
ZhhZFsl22m8oODfjFc/8dh/BkzMTG4FEZYbRCpcXKjM1GSV2yAHx89DhkBAXULHs0xAlxhof9K06
Xgubf36hjsjgJQYFm1LIgO9xEVGBmpSn9l9be4RuAPEhJQT0DfC411LstkymopeskNS9utWmBhOZ
oUW9S3RgtIcBAxlMo0PbaKOZ2QrI6Nbgww1FxguVHzgLcKmvZbdROjaDkTjhZHO/6qMj4QTogPY8
9cq2ls73tXJhP0HHBUYy8KSjL1bMVcbdWA4pPMSQ1flouaMh55LX2WbmrLgLN1oCwinEOGA/BQhz
ThldL0u3awUxSFWGspntiIX3WmWKFDjqWt1sTZDwUpu1rUXUKDE3z+wxseJ3OTxbFVl5K262DatB
hCgbYIlEWeCj7eRCDaNobBMS8RKwoS7dpGV5pjIrVjK8i0I+4FZInKOXeP75hZAmkXIpsjEBkPUE
QEYjZuRRjimlK8Z3UQ5oZ/+Z446R6ddyDCdHysixy5DHJNoPBSbooK68RvYr6jVedeg03BiAugD9
F2t8SVfYMyOYcTRHr0KvH2OpG6VBY41bHv+laYcswPQs4CFmqnXA6a9XNJijZVRGZBxz+cnuuFf7
Vtf592/OjbvwIcScC34OEiCAkVwLGfNxzlQ45lFOTQkY1iR9nXSLvvYIiQ716MRvHWLVwwSM3jbW
JuLZWqt/kZkZP5u8wQg9yaZuo8ftgVZ54/FC/1GWjoZxd6kemysOg+i/zh+LRgcE5x8s+mKIi/gu
Su2Jmsf41aqCjbFVgv6h/3p/S8RmNgBAUJtCpgGDVFGQQH72eksqbRobu8jtIxzZwusLJ97kda1s
AMkut6gIcp+ODcYj8Nr2U5tkj2YL1L/UmTRGSpBFh1K16yCyyuTRatvowZJIee7ksntxet7vIFne
T1MSpX7TxrLfdYrDXHNkRhvoFvDdbqIA0btiuUTfBIsCaaAFaBkwn8ibCgYF4Opi4pNpH/V8RGC4
VdR2L7FvGfIb97dvTZDgf1byCFxHa9nHHtSzao8xqZpbkFPWv/4HOXhGkSFEVhtFzetTmlTadUSH
HMsYXWkyA4eSb5VeB3yyNvdFLVx6hIf/ihJMy2iyUi4S2z52DnuKCvPVqjfd+NAZsquqw4q9XBMm
HJRkgZlMBXnfMcOyYv9Bal523RpBxdIhOXgQ0d+PSAFpquvNU3NGtB6ob5BDT9QbtILu27Kxd/bI
HnVrVFbOSrTNs/IB/mGhQXNuYhS5y+VeSyKlhLihcbibmZT5jUroiubdXlzUHmbguGKhFQ1sEoJK
ZMh5pY5VJ+Ggkgqjg4w4wqibpOu/tDG4WDFtd1Df26GdbemYJ9zjLTpWPJmr3ehlpcPOzJZp4jcx
mLdd5NW1WHPHMtM1V4vH6XtvFvmzSTHbOrDicZA9s56mKChKJa+OTC+0X51akULyUflBTEvUuF4r
jd1YQFNBXQxdtrBLMzxUuF2FpvPJSA3pCBx//bm3XHOH6WFSislNK7t5E87CIYCbC5LzuQnEQs7i
Wkeq1kypbbM4BIVkt6kfa5d+n5tOi1O19gjd6AcQvaheqsiXIQK/wWQrIyORpfA4dFIAc3r7GbD+
nd5gRKpMJbdTvvU1JrNoKcpjxZcJ/yvFnddZH4zSGoDz5vpdf4olrLpAzkYpyRCHnXQoMItUZfU2
B+vsgFFdEt3+pWH5EIZxXBj5DhyaWLQdunI0km6MQ5J/IZoU9OPvPjnnmBjS87f7okSHEqdpyXP1
ysJpzp0916cpdZkGTPoUh0pa+2p04Gh2GJMVDpQbs4JOUKQ+8MYgCJ79ymshjlH2qlxaJGwK+4FF
r5GSbYcExL1sJby4wShhOZCEtaDlFQbMFqxk7zhRlGC8Tagr0tGwyiHQEGx0tVZ+Gmo002W85EGu
GPHGjJXsiSd2uxkTO3OHxO63aMpRn+UB2PVSgX9dw315iuDbnxjVXsoeDZtAKQ+rDPEL24NB6XCC
0bk1H8GcHLxwhfUIDSRkIGmYoP9G3ytxyI09ir7Fk3NQMt94b39Gkb+JnukvfPP9859/92VuAgIh
G2E0jDAOR0ypmjRKWgXViZBh4DZm/5bh9AxaAyfd8gFDcO4Lu0HMXEu7oQoeCXDstQZpdfozies9
qUZfnfQtzMzGctCONB57kPTTLzCouTWtrHVRPCrEaAeYp2chKXO90TV6gJpRNtJQKXpXr0sg0yLU
MI3eRb+SW8scb4PxZBhf4+YLa3U/SQHTu78FC3bEufwE4SqUSpYZmWFiv8f3OH21xs6NJL/vZE9b
g1stvAkzRxNgGSj2zbH+9WoTbungtMJqo3E31L95BFLR/luBVkc1/mxkbCXQutVisPVgZ+cyANyH
j/6tCy0eqNbljcqSUCFhb5teY4PhBMBwo/h+fwsXXiBIUhEDAd8FvL4Ym9gRidUUbnTYbwwQt9UP
uVt7iYnxZO2Kwt5aR6TO5jkEwLXgbRVTt4NUyXapawnSWurcdoFpJp+LNSEijQMynJACKzwnZJCp
E+uyqdJOKCPGJBwCHkYH03sx9SD2Jb/x12auLx3SpSjBT0hz2rE+h6i6/CVJXvxMnWPXrIRjN90q
84KAKgZ9kwrHSxMLT2Y6tqSkLQnVbf2ivckBWvLcxto8199zPtOkfL6vEUvHdClPcFuzejTUlEFe
qbReXvl5gvrTuJbjvDWV16sS7lNmjC3mz0EKmQISbAB0UoLm2fm1OiPl1u0ByB6xJiyyhSyu6IVL
VqxZkWkQNKR8sbTiSY7LbWklL3aTbarJ8QhtvUZ/c2L08Ntdc5pG6XeNZlSJ7e7v64LBRBiF6BDx
NbAJWP61CanhS1dWUaShdVJO5qv90/R/lL68w/BN/Htf2JJqXsqaD/nCfkx8rJwZcxW29FCp6Gqy
vjc1cwe+xs20pC24z/AQEHUg4p3t5oWgnNRJndtDGppS6lGMo2MGGH3SFZ/npgY9XwL0SyDrj4mq
c/hxLWbGBMS0ndIQVefn9Mk8ABhavBQvoOIPMWvXLzNwvO/YisVa2sV5ogh6CpD7R97zWmqil1Iy
6XoaxjJzMSnIRc+zi0RNr6+4WotWawb9zRMHwD0jOqkWgnkFakrCN2Njju50HDB4Ow/avRas+cOL
engpS3g1qynlSi5B1gDCScf91rpf4CWADLDzhpUHeunyXYoSHOK2AWEZUsQkbAMj+E+/HOgplJUB
w8HrdX06stKrSRyh0aFNO7BHFYM7O2b+318kAHP/CBFWgOhQMSfewJ3EFGuz6k6VVrqZ8xw3a6TY
i3uFVL7lIExD+k1QNhVEH46TsTRMrQLsLlJ6kiXwYN1fzuJzDwQWnAoMvEIuX5DC67Jqmhz3dVR7
vm0SBc+kMxl+A5QwahT2j1HSZBROjTzoKHeCaHDWhu3dem3wkYHzA18ErjJimOtz09WImygiwg4S
I/Elxz426EUPEln7PbaV4XMdscX9ZS9ZKQfWA23C4K8DnOZaZDTpDY+y+SKnzhYZm2mH4DfzUrDJ
rmzwgsmAdwOsA0B9aMgWa+FmJbN6oHEWKsbvEvsHl0DLGm/upv3rJV0JEg4yThir9FRKQ0PNAwDV
D9FghGDFCO6LWXin51gTPTAYvzj3QV7vXIxW/b4gWRaSwamDKqLx4I6T891MMRASFUmMrgYTs9tR
e4h9tRpWcVALR3f1AcLRTRJpENyUWdgq8psqyVsmG6d8lHaRbA4ut/XH1NS+1HG9G+d5Y6hzAkSZ
1uB9SUGlyvMCI0kBT/bvb8vSVyHRBrODWjcaeIWvoiUAeaB4yMKkwWgDngb59GJVxkqackmZUHND
6Rm5PSSJhFi2TrWEAcg2r719qOv3RDspKtk5SNT8/XIwygypKMAzYbCFK0mQhyKyk2M5WhMoOnqE
re9t/dd1HRDhX0oRDTbTrCFqiyxkgQkgREI/K+2vEo3Wn++vZtbJ6zB8HiKDeX4OALYAUQmrGbTe
SYdmykNJdajX9FWJkHQI7gtZ0oBLIcJiRqOr9LiU8zDJQaiqUvc/3G8L6TqkwtAIDvfn+uIVcYNZ
zEaF56B9U/PXVN016e/7S1hSL5SjEGOCuxVcCkL8otRFBFaJGiLixyJ64dmeRb5Z7O9LWToNIGHx
2ABZgGk5wkbVLDIabsAiaqCF/oUOttYzDDQ7rxjepTgJ6Nh/5QgvddNWpTQoSRZWbzm8QSlxIwwr
jvrIlePOa2p5GxX5Ia9qdxrD3EoeqaKv3Nel1/XqG4RDK9ucVZaMb0ASjP5E6cr8ZX+tjo3tJ2WQ
PN/f2IV3dGbun3uZAZpHfu5aQxAVktYY0iwspXAkxYnnmDrZ7oYMFLDVWn/WgrojgYpUASZr4xEV
4fmsIXpspUqGcdeT25m/YwxVyi1j5VItaCT6eAChReEfGTRF0MheqpMhakacof1dxmRRKd6AjAaH
uAZqXVwOksFoEQNs7WbgVBrbrG65imeaNa5axt40HUa6BnxcUP25kjq3QM3NlJqwnKGmpE0tC2bV
NqGNsSe3zX/YMRw9CtcA8OiA2F8rQT60ady1ZhbWzQ8yPfc9GMDAxpc1n+4r29LJoDsPvdNQNThu
wlOEYRQY2GY4WAr8YG1IQBYUe1q+BV/XykVeOhoYihnAiYAPHBnXKzJiDUM+WZyHBoYJM/2LA7oe
K/37yG42FTOYd2Y7EYHuWV/3UdG3EGISN7YDJz4pyUOdr0FMFtwnlJJmONdcTALMVlgMWkt4W0BO
m0UuIVnQNGSfmTVGp4Z9GR8SZh/QDbG9f1hLIR7kob0FaoEX/aaFrGDNOA0KHqdQfUbbAHPlLT3Z
oFjx2c8+Ay5v5dBu06MziOJfgYJ6VHKKLqtsFnhWg9yXPk8BDbSVl2RJyAxRAyQOQRJ6C683MzMm
uSj6MQ8n5SnjGDqvVgD9bX7q1ZeV/Zs9BMGDMPAqIn8IsD/yvcKtSkGWD/yilqNjxS0CG2NqNpio
a71OvzBablyrWSzdrUtpgsZTuaol5E2hjH0MaPl3PQbPo9xicOyK1i+9kVfrmg3WRbZmKmMlMSQd
O8iOk5Xv+Dc8jXQIOtMrM6/PjiTdtJXP6kO2ub+ls6m7t6Pzrb+QXJmaVnBHRWvTQ5WEPGh/tsy1
v///hAi3rY+nicQWjo2322/pe/Z1Ah3oy30ZS+YJ3dAIneH8A7ciypCbhDljXoRtl/4s0YHTTmhp
Mlv//ydGeDqkVubJKBVFWLXGjtJkP+XjN0tP19ympeXABfxArCPKEA0h8G6RRqesCAe0QrsMPTab
bIjnQoOxlk1beg3xfgDpNJMrwjW/VgFAR4CCUmgROlpqekqEbl0T86rv79vCXQLuHhEZwKRIDIke
BI8bxxkm2Ajklr3EAJtAq3oojQIYtyLpI/QVVBrtwDB6Cor3KNII19ayaztnNs/DlB1Ym7hG96jm
X+pyyyrAL37I/WEk34v4HaXnWjG8sVtzLxbXOjP5IJkzk+kInnUaNaXGB6h7Ke8sBG0V2QwR8eI1
Z+lDp29WipoK3D+g19A4eX1ySQuCR/wpQhAwbnRv8r8XBwxbcjXkrWlgeBnKK/ePcXlzL0QKyjJl
8ZjpAylQ9eg38mEI5IC4Sec+KYd6z7fUM1YkLlwEU7bQQu4gGALmY9beCwOlKKXh9DJMY5QX2xKk
YKhOScnT/WUtWEGQtOgzg9x8XiL9EDMrNH90UR5icBz6d7dTrniN9txFr1K7kjJfeCzh1oK+Q0cT
CsieBIPbgRG5NjLcNgoGHLcv4hS8gGmxLUad7yuGeLJAI+YDQRvmf9jJeWry3HgwJxSEZxrJGlUt
8E9o6WHf/2Jh2v89gAQ9ZwCto8YPUwL2tOvD0vqorJI4SULWfa+AxZcN9EOyQ4H+VQeF6PuHtqAZ
yMgCOAIQ3NxjJtxzEJm1pjSNJJySyqP1oY11DLteCeYW7jK8Q7jQQPEiHBfzsmD6LNTM0FEP05+L
ifmy8dt0UNP4e/TI3Oz1rxxBLYiVwDHUUQ6zjBczsnwmvaflC5DdK9ZxQdNh41F3m00jdFBwCG3F
4A24a0kI3tPARsDgE0NBaV6B81lk36a+UlaOaXEH/0gEcPhaJ/RW0So0H5CwsnJPR/ivpi8URKsm
xvj8B4W4kCSaw7xKqUIjlBTbCFCqQcYCzXfOrBV3bVHxLuQINtBhNZ95A0lY1KjgaalvFAgj19hB
5rsiGHc4MkjP6MAPIkEn3CU0sUWZYVOAKBqDbx0l2/XasBamLgsBPBEdO4AmioeTDa0hDymyWajC
Tmb8G0zWP+8fyoK9wzL+lSAcSh/HGcsVSMjkNsj1d9D4eo1s7STlAeQFPkI7777ApSUhEkZV/iPE
F1kSmJOiD9iEQJR6TxT0CPLYvN4XcasA2vzaAsg0QzSwedcqDeKfiCsFbLhU2V6ZZG7XfedrtZHb
jZuFgB9upgQGQF0Q0rdWNjHkycOyija5Yzym2mdi6seE81NSdOBssXb3l3V7U4HvxwOBWi6MEWzq
9bKaSNIdALmLEJ3abo+HiD/F9rlP/9ogXIsRro/OnLyTWFmEaCMAybLFHqfq0VxDya0tRngdSBV1
SUMrvLNmkOcGcUmLDGNR527j/Lq/b7c2FQuaC0uo3lkoEwsLUh0pt1N5KIAIOkWkeu1AcFPxFssC
kDYx/fvSlvQCfANIoM9jw9CdcH1KkcwkFArgSScpKvsEyTGJv9Z659VN9xtNT+tJmRt1n28vSmbw
ZudORZFCT4qtjstTxUI9Txu/BUTTB11XudMYXyMMWhAF3wH0DcAtwIEXwwQL2KpyTJQ+zEiEEUU8
f+OYiLqZLINt72/jjZnAkw5YxMzzMfcz3Yy2j0xVquu+D1FS9SWr8pN8JS0yP6VXBvxagoiNKKLc
bJsKa8FtlVzGZBZAYrOZaNbtAN5LPUlu1I1utI7PM658vr/A22TTLB9PPOqmAL5iSsa1oiR2qVA4
oX3Y/9DVZ93bKxZGEVFgPEGf6TVeu7LeG8X8kIeECWIuFHfEZie7KM2strFe3nrlrwRoKJDRM3+S
Vp75m+smyBHW1ddRgr5PFXL4JjZq11LPsd9oj+pqUX5RG61/VyRcNY3pqRo5WBE0vn4Fu+ye/HIw
X6oJiPf5t+xnm5UzW1va/POLYCeOSYIhNhD4MP14SnzMNlx5HG+s4rx3oABH5hNVYzxh1wLgscft
UGPvph8l8SavVP3gvtqtSRCMYVkh41jMWtCaxxzcplFrgN8UNMk/7su5jUSFpQgGHi3cTK0NDdeL
vKStT5onXXe7XRj1bpW7GBDxhWPmt4GRg/9PwbNluTikyqjjKY8h2DipToXxsMMmqb0vw0aTd8bh
a/NeuSt7uqiHF6c2//xC4tTVmZIoOLVOfs20Bz1+zbUV7pc1EYKqlxGRR5Lq2E3tqeffB/uh1L6t
bNxN9lY4MUG7gVucimJWviwpfHB/OYmnv1Wtm/noDqPbSF0xFEsmHrSI6EqH/4yYVFgTqNJTDQSs
fSgT7soRHmNtbTrZ0rZdihCW1CboqU5jMoQqd4e9eSQrj/3aEmabe3HymMhAIQNL6NJvandK+5eV
M1kTIMSDiaZIba0nQxgh+1Dt0ThQJ4/a+3DuH+xH+fiZnFIvf74vdGXTRJ73vIsBnbXiIcxp7ZdK
7ZXAJ9K1mWqLUkC6AbbDOdtizz+/2LqKgIAgpziaiHuqCyBAs2JLl947ME39ESCoF5h0hrztsiGk
P4Hd8FLj3Bbbvg8astXXShGL1g4hGoaD2Cj2gSHmejUJzSMVdEJDOCrf5JmLfIMMlZu4GG1qe/o3
HNLK6pa8lz8C50ZpQWCf8a6xZoFepXky8azvHahaBsyXQYZsRc2Xt/J/VwdhN88SywY7LQckMsff
juvy3+8rSM4FbQAbEmJc9GPAPRZ9dJtZAzraoHNV80zTc548jOn5vlovLOJKhPAglWVVWRkYT0NV
+VrmP3Fd6/LUggTgSSlXru2sWoJreSVqvtUXuq2yCq3HmPMSFnmLRMe7Zn/lGCOirMWgy3JQ7EUp
9mPQxbWc2bgNvYY7BBVwBtujNhJ5GA+jO2sasOD5YEX/ShIM3UyDoYwWLlNXpl6GoT06lYJM86SI
u+bK7i3YPDBH20ipYHilAyzP9apieVRHu8oHYNyZS/XJHZD9uq8LixuHAT4fYTRIDQXjYyja1GUV
FHqQD0Udb8Cb6OrmTufF7r6gpX1DwhoVZXTBoC4vaIJdc2PQc8bR+c9cwvd59cWmX+f8msL+3r9H
ehzl+XmIxIwDud62vEwHQrSSAyffn1vJpUpQ1R7wJtlfQ5PApncpSVgUxtXFg6y3PMTYA9BRaWni
sYauBdK3qKBZDKAG+IPKIRzj6wWB8ym2DILJfZ3mVaEcROVWlnbcdKd8W+/LtRbdJftwKU5Qu8HG
aFGJ46gSLTuaPyU19sn4RY0DRdkCZfyXnC6I964WJ5zWiLykwzMszuhTvyhlt8C05DUCRDHGBEoN
Fb0PZivEfCBaFfWcTJWtxQo/OzmxOeYaVZkX65n+7oz2tKFG/Qv0PNqpMeookBV+lDC+ysWQnPch
t4uVFQvX+n+/BaRsSHDPbUyCCUkdidO0nfgZMDMMFTSovrdjc62KIpzijRThIaZZkhMtx4qNt3TY
gtxlUED8+IIlS8Pb/bstdleIssRWPjNttEJqISuTQqn4ahegSftmflNpSFDi63o3yXbpY8k/qeMj
wuy10psIS/hHPirDoNVCGuGmkpoQu9bAQsfP6FgH151f9IEL1jtjnz6gBdnevN5f7wco6uJZu5En
3HtqUotA4fhZ3+bdJ2Pye0zT3GBsM0VhkW6H3fgdf3ZkM+JvaZ9vfTO4/wkfgxHvfYKg0P2cAGsN
DBqy5a+5ferQcVTSPijTXYv+2fRooQtkUMiJZZ3flF/N7n0EgnCie1QvPbs8Zsmvsg5MjD/kx67q
4Cq9THSbtcajLWECoz14lfTUdvW+M5XDoA/euFKcWFYawKdslCAAhhCfnqgzTcYSi58x70L2ou38
b7PHdFj8N/F4s+HqNjn49/dNeIb+OTngAz94c1FfEkxpNTpo+FQlfubA3Ol+VdaoLsWjTtwB3NJ+
ZI0TWOjQQX9f7LLGXMgVbCqv487UM5OfWxWpht4ndNgYcFb06AnVpkzPNoP0Ram2cf/AnP0Qg5LM
cYnqmoPhJ+ZbkQGCbAwewThOeixXvk7sHvpnVyyUlcHTaSICFXzo3Ialm3ocRaOnrkl+5tUjko25
jRLYHqxJ1iC5zSFarYCIPK7/yJ25gOa8JvDDQlSaSzo6YmOchpH0m9QEHw24T8wIU9xt6kfO6MZx
jkF8gRQdGyQwlIeqOiOFooCVYmLELSbtaGFiuvk0locKXM/3D21pWxCSAQGHHC+4S0T/qzcHakaV
zc4NfywwTKkiL9BVrhMv6ykmF57jyh3GcG1G+oKOol9MA0MhemxAZCTuilVTzG2T+vMkv7ZKuZ3M
bVvWG06LQBv+LnqaTwCyQKUG5hTUmUTUguMU6LvQ7f6s81OlJ24/vGbSxlRRIjiicUd/WdlSIbXy
j7wZzApsDZjwRMLVXpeoMSlafx4zVn7iPFaDCnLRb657MnqWAi3HaB2Cw/ykxoN1yCkmat7/hoWH
EbTBQCOB2xNRljgZutLzXG2I059f7ERFult3ZXR0Sj/zqfHytRbfj+qnYKeBRwZACjZOBrml8FTk
k8MkWpjDOTNH+jjphvSSW52EeYpZbILUpSsPnEHjtaoZ/bgD/zMFCIGODgvIOKmhNNkY+2hqozdG
oP2Cr15tmJXaHutqdmTE/oxJlppvqaPpTRY4yPuool7twJhh7G4XaBhG2ihttZVYomykAZNI9bHT
XQY+8Y0uj8hLt0yDvTG0elox8UuKDJsHXhIUZIAuFhSZJ3IdkyJDjianX8AI/6xL363hua8fW+3z
/UNdcvBARI4eFwPFTgw/E9zI3O4GsMWUw1mPAkffY3rq3lEwASyp3Gr43YMGEdC0L2M7eIUlAeK8
VtMXMU4fmo0ueKgUFjxjuq6d9Kpn8WRJ9XCu9U3E7S2rk808lLYqfdAxHptpT8mhAKzA1H/I7FPJ
QLlcmyCweaNp/HR/N5ZU3ATDNKZnYs4EYtLrbzHoZPS6UQ1nKfpWsx+jc8oqtzFdq3xcjRaE/Ms/
60YVDIV5oMgB776WBfqzYkgoG85ql34HJtTNLBM+GDmZP3qp8jCTmKkr0KTlw76QKex13HC1KtV+
OGuR9EOzt2m0LSs8ofGhzNstsDb+yEDto3A3opOvdqvQvXkDb241mmqcue4tg9f6etFT1YFfU+mG
c6Ef9XRfs9DIHzJ2wvzgLiDcK9Ey1FRHJYUJnXz6MK1xQy2e8MUHCFerYUWtj7O2aYkUGHnhcoNu
oicddOYMZGcW1Vd8/LUVzx90kcnBE26mqYljTkflkSvtvi6c0GBrydDFNxcX+M/OCmGLNGCom5Ni
Z0ep3SlZ7ctIEVTmnkjcxWA9pI7mCXTJJjXcwtjevzb/h179ES4mfCOuWsOoY5FdvnkwTa8KkPq3
34Lp86d2t+J0LZ8gZjXiqZ+HSAg6LEUNMv4tZFnF11reddknCrDp+KJFr86KqOVNnakQtVka4s7r
wyNJzFUiN8N5oL8G8mCCOztCKoH66KVDYq6MNr/L7vd/2Uy0hYFBe6brv/Geyo7KXY9LyvB22eD+
2RgIlypMf/Ykx+2Nnc26Pet2ya/7gj/Ik28u54Vg4SnABC07L40Bl3PaK8kLyDM/TzKwLxVsIOxg
Mk9ULlNXJhivF2Nwx34YHqrO3jlw7oYu9TAodZ/q56R+quVPasRAyLxF4o0jw8fU3s30nd2vRJSz
vbj3yYKX0NZDx1mJvQLRUb63ke6Lh10nrTVQLm0Ncnzg3ZxZPuHuCXYr4UPJJozPOKfOg7FJAso8
ra3c4jUytmaMgdt+DpICcCHn39vPTnOWKLowpsgtnehJlR4QwZvlA6jVDg2AME982g7ajiO+v3+C
C1cDYCIZHUlgfUc0Inwl2qITpZLm3dgW04FHz4a2x1h2f9RPtbHGubgsDKMSQICM11JsConIxDOp
MHAPKSiZd7E2YFaCa2Y/ZBAC0D5d8T4XThpr+1ecYN+AX1dALq8PZ8dtwmi7scb/tHl/BIhojpQb
Bqafy8O5yluvls1gpO/xId4aExruhjWq/FkxBcW9XM6H5bl4FmqpGvR2xHKOhtuvbNUHiObeLxdM
pF5pXUZ7/HI1/RQBladaLfIt+p7Gtd/ond92J6lzrW5v46ZEXAZrlA5YUXNqouagku4hG9fy5WIu
dnZ3sGA0/QEqiMYosTcYjNBqjGY66KZcPjlWVD0mYz7PtO9Uy7OHMfvaK8YvOPfWwUjbhroGo3+J
Av/nG9C0iQ8AFBfTqa7Nea9XzEk0qGxVPyfqCwr7GFZuxrGnq/v7N3HpRZyZZv6IEvyMtOal02gm
bkdtnWq6695qJGdH0oaydCA/GsNPHyKQwkRrc+kXFQuRw0d2AJU2wSJqWRQ1jSJBMCttV3IGTE/m
abemYgtuzRz2/hEz//xCf1tOq3S0o+EsjzubjJu+PZYerxqXfY3ZtmEndrQnFzxJ+Qg6TPqurGzw
RyfdjY5ffIBwll2lpE1uJEgG7/mmP2MgCHGzgG1br3s6GRtt801yJ/8hld3Rf+zzXefxbechiih3
zytnPZ/lzafoOlrf7Tn1IHLIxNFYMJS2kJDLHzkmpwMQI4PetPHz5i1Nt/D/3FZ/qd+6tnO1yYum
R4e9dB6Lvt7/kA+s+r0PEUKKOivLqSAl0kKnvnTfsP/KS1vsOgvjErYFZp3mOJEXK/V6xK3qEE7Z
i9JsuslrM+Z39QZ0JNkpQbss/Utuq39uHioJCPDmRLNYRmjhAjs2Ifys9eUbceqfY3dMivf76188
BzSHzST34LAWgwtb60ZDSXEOlCsSsrqgc45k4psNDcqoA/3mGphx8a7NVU2AuPHgineNovwyFCzl
ZzCPpAetnbL3MUnpSnP74lW7kCJcNe5oUW4pNfYuY3qIMcrxsdKSZFManfPp/g5+DDe60SCUVuDs
OBi6LvK12EymDemwhfCn+k23GQ/qVt2ig/+ztEm21Ru0ZcN/+OlePrTBOJ7KbRx+yfbjxvnGNvG+
CthG2Q4b+jt5NyyvZXv83QefyCb31hyCJefcQaD+51sFCwCyWMAbKliAVE3ccnS5gqxA9IApRJmq
una9i+KX7uG/ZOKuxAqWPQI5CDE7qLJUPRD5Wxl96rW9TU8GMGnFU6XAytw/lMXzv1inEEGWma1k
iZ3zs9WT8VBy3gQl65u9aZO1FvClZAwWhxTWPC8S91RYXAPe6SImDT+XwXDoNuqWPim+9MP8NJ8u
iPpDc0O37e7+Ahfv7YVQYYG9xOceCQr7KQ3RETPKiFc1pR42bWK4SanFLtDI1oq7t/xCX0gVHMoC
1H42TbBUdSgDvjO6CTjrU7PDhLeGPoCGSY2Q1Q2kYs1qLJ/nnz0Wg0qFwdOMUGY/y0Z3UhE3oMBk
S8OKMfw/rse/YsTHIMfsOtZVKHQ5SPM/ZY7t9fKBRK5q/Yy/9jRxLeWTtOZ7LpUmkPZXZ2JL9HEb
Inq9iNRMYeD0OxN5FxeOZyFn2hHM8CU+jPHe4JPXRRtgpbcNjX3AoXxdeWrpV6d9r6299B5Lv1V+
BAGcZ+prIctS6ezq4wT1Vhqpp5mGq1REQZxuW/bcpWdb98dhX6BPwcM49dI3smPKbLcD35Lz94nd
K/mCpkvEwcRtCUdf0dgj4NYOMyvoqsazqjUwwmK8hHdXw9A80EGJY+wkjfa93uDViPQ3ddyZ7Ksp
gfpne//q/h/H/a8Ywd2MzJhOM5LjnEobHZwRKIXo9qeuOKHvKKjROQWXRwVuxfZz6JoBhbCBnSvh
fxTWTi5PXKrcnByVrPdU8j+kfdmO48iS7BcR4L68BjeJklJSpphLvRCZlVnc951fP8aamdNSiFdE
z0UDp+uggXJFMMLdw93cjFu542t7QEXOkBFLle+a4QLCOl2MAz3zLInJz+0qG+Oy47zabioYDV6u
dBzbIirEuRWF+1h7Ksvoo9BOWrTJ/GI3sR/C9JyyTtRsvLY1QMLpMOq+1NbQ80uLBncCAsYsjnmn
LxyqQTNI+Qj3opTDpxh2sx1xMIZC5vZdmkpruzwfWjpnuDYoUE+BRhOjoASIwH+q5ZPANgSsvG1o
hbmT8mvtgqVYgdYiC4bpmbKRpkNRx0bgh9zDDf7086862LLgLm9Lxe6/Hp/sJUPosaPYw2uYT6ZH
wDxG6tWZVu0ylKUxFXBiTOsWVb+Z8vCoimveeqG/B8gVipoQBJwVryjPMMZ4n3sdWqNTrthx6/ZD
Ctm4TldbR9B2WsE5QvhHy/7liO3fvPzaLBUEfa4RYilQxksIupLaCcv3eI2AYul4XJmge+STNIx5
xkAlsqvf++5YVQMUAK0wEYkaX6p4LboufTdUTTmgEIDIACHB7WlkQq8UmJwZL02AMk6MZ59y5tuN
2rebAJ3Cf3tIwAIAHjr4PzS7of13a8xXqyEKAuhyigCsVFbHfwq/cp4o8UrcuL/Tt3boK6bGURL6
sMNoTqP8mpT3AoOpz48Xc/+auTVCufKmSyAJGQEZA6RDqfOixzpMPrLWYysLD3eYgZzb3P1BNZUu
b0N+cWQ74PYv0sDpg/qF7GfgQZBrTozh1xA76bb5Ox9+M+NrKu2U8XtEBaEIGEMCaqAUo03Q/A7C
HxHQhtHJ1GLDi1s+N3xEmr7toX2xsi335/f291J7D+h6KCk9UGdpfhqnc7OpjU4mmKuR/RUI85ol
6gOkAKpgdgeWKmUbqNtYKs3Yf8OQoM5GLNAaK3C6BWwNVoYAgXIYhl0xMn57erEoJogHDSuLk4PQ
BZu6MKvuZRAGUvbtSwbqItXqa5b08UQAKolEVse0Lwk9u2G3badz2WeUgRyxR0tpy69NzN/nyTLc
PPofICRT0R6mfl7fgbN1qPkRfRDOM9WqHElcgOy4i6OflTO5cL/mkKIACQei6juSLSHn1BowH/4i
VgjRg85h8Cw3lfFFk54hvlOUx04OSMy8VL6EkUwi5eeCOTeAGYV/ImkXBdHvVP1WMIQHFfH2HbKY
TOtbebNyQFZ+Ji1a4nMFXJgn8pdOjHkL/Lhmo5Shg4JrfArGZm025S/Bwm1kR/wDwGXmVZ2bbdQT
AnxwSRoDWHvZ5QTltJIcZf3r60vUv077t7e3j4+Pp6dPx0WJjfzpSaJ//+vPAvuo42DYcCb9oedS
i0CWe3DGSpdgD5wFke3BkizQMx18O7SbnWB7lvCc2tNG3nJmfpRN1lYikjiRu8ohfh+fZ100ZSaD
hwbI3Rx9qPmqnECF7SIBmECsBhJYPpi2mI96swZRXCiVo62JeAI6lBm3TMvgcEGkhFWryBfWCT40
a9qAYeYpM2UQlj/eYG4O7/QHnrl/wHWJAZq7stzICpEwtpp8yclx1EFTrr8fffIjktI47T+cgPTk
9bHJv9iVO5OY2QKhzZy/0QxpCuY0ChCjyxdjd6hOl6P1yzoYiT7qWki+rO0Rc9zkYhG4lef6tNls
9I1jmjaJsHjjvFuJqwsPQmz11a+h8p9gQtuczQv5opDQzDujdgHkCy/RRtfL/eAkqCY5a9CmNaMC
1VXGiYY07oAtwIPzVf81fpWJKbwJ++kJGmvdawNt6xf/ZWXf5zD1YN9pACcbRniCByX23TgYvw5H
63jMDOsY6Az5VZKvedOtFPp3JN9WTwb2/SUi+idP8uPmLJ1aslk5CLTIDVLPeevBUoNXijYT9d1G
nypLZH8cavniHdrng1Xtk9Dav/GWZtoYQtK5nzPwnX9GR1mDJy4e+ivDs5e9al1AkgjlYR6GJ87g
9fygvVSdXcZ4/1uN8P542xeqTFgl2Kr+DmmLmE+6NTaASyQP2QY3LCXTvtPcfgKTyGnwD96bEurR
cwAptJWtvU+BAQ2G3hToqTDzAFGkW5tgRWb6cPDVS4EvKpluYeeblWXdx+ZbE3Mqc7WHWQht597z
lAtriw4At2ZkhSajd+TtDd20jbhZhWKsWaRuKoAIrZD4jHIZjM7odX/DPFW72OWeeSO3cEA32cFb
cY9/uxLUnQGrLICeGkSPQQBBHVGZK0feT2qsEoT93S7QNbPUvwID5Ol6QtD+t3IrI8+lXTqlXR+A
hrDmPUhtn7DWc2KEm8gYyEmyKxKZ0RmU3SQm869v8afCDo2EMPob4It6v5O2yYHZNrpveXqwLUHa
/8JY6sqKFk/G1YKo0yinVRoySqVcjMLyz25+XBsq/NsgoLYMiHQVXJFgK501cm8PhoI2fZN2inJp
DFEXdt6JeS6syMKOmdMm/hUY08Z3apt7q62KqLvcCnYBaezGjvERvWce+wCm8Y331K/H1QUXiF4N
Xi/AVi5wT0RqF2Yqxlgu0L0zW/NXtVWsac+bxL8koe69Pb4jC6UxYCOuzFF3BObSZMoi9dKaGJYH
NN9STNSBiGZ+5kZoRXZgIqcmivHYLj1JOjvWG7vUTfG9OhArAcuUbdVptvlTSAbSgdPgrdx2dvfk
mY8NLvjTv2hrDQoaoEihB0mnCtLgUTKoF8+ODGHT7PBhLXZTrvicNTNUMipAwQxVU5hBGrgZtv5Z
s6NNoSsfj1ezAJ6AUAzA4/+7HOrZkUB0Win7Xr28Z1sM4FjxGYjYZ/8g7ye7hVyHghCJouYHt2Z4
/ovpqwMaPCi5Y64L5LHUAmWk8nkijeql2ZeO/Ck7iVGZoqHY40v8Wzo9XuZ8+Ghj0IFA9UIE5leh
qYDYyCu5vgu0i1CaoUjgodBE8zEesCYWspTNovr8jyVqP/1GCKDMF2kXLTB7XQqAa93XghG3L7LZ
czq/ktLNLux+YTKkNkB1BLc9H6OryFRjdKWZ0ky7ZPvoRX7hjTX9teWd+48ButsPVUNu9GYD8oHZ
ABn+7O9ZS1w57Mu7hocGhLskUBbS5XuAUjSlk0vtIh7Yz9Lhv6s/YFUz+Wd+5U25aAlZwgzOwcQs
ili3G9amntgqTa9dwOVRPke/FWi5WWhmgmp6+lRWjt2ic7q2RtU4mljuQslrNZTnZrgYhmTys3/m
DtVOeWJjvfoFHUw+JWsv/IXAN6dC/1kkFckjTFN7PAez2hEkCy/iN/fTrlExLzmoaxtUcNXyQuHC
uNOQ0AYd6T8xEXas/uRWs8LksdBrUBHDMfuD1ygGj2jYARd6kIRKM+9ixDVJTr275U+joUt6vedM
Jzwm7mNfsVAogkEAuDjUYjDxTFNaJmyXMWoDg6yjkNIO8CSVdi3iZ4CuMEjvCW+lwAAIOtRT9XbX
f61Ssizu7dUvoPYWasg+lLXwCyoDA11nopiBJXzVtrx9e+INMI18JG5kryk93vsS4CDm5hkwJaCR
EqmH2qhWKQdmKu+isJPl8duy4pzpD9P01uMNXrID/XbsLWgbZ72G2ytYyWVdt0XNXFitcJCH/i4n
X9mAf64zC35gVxKE+W+78ZAiigscqhh4IYAaix4eG4UYmiNFzF8SBk447qvMyCEVYfJCK6zkm+Ld
d0MZHvx5aEdBymtG0N6ujA8AjxknQbow0xNXOmyxU6NtoREFk2ge8+Z53yFkVaIDC5iJ/zINJykn
Eu8iS9MVwR6+Wf+z3SjeS5Hok8uhg41//1Sfeb7R1Je+0lnMPPm7cYD8mWd5vtHWRoPhBRk6TiAj
TEn7Fiek6Uy5RGKeogfmDvFO8FcQOnchAatECEVeOass3sUcEVoxaTa/KLNA9cyyHqG6qqCMGIHF
wUzCqNwEfOGbZTt6KydnybIqzjIEEMQB8/J8sq6inSgNoCpkKvkiDwyGzAeQ3fsCX2zrAZscSlpq
K3WcnSVtXGv0L33aeUIJhVmkSmi2UHGjZ6rSh5yDDPgNcBIcYTwIfsSOlLkCR4pDGlht7oC1XY4O
k+9E6jHTYr3kDmyvs9wmYPQJzM1f2ribJquuiC+fuBZozOIX729i1RTAG11bTP6a/AnLQ9p4mOG0
2+TDh2i9RNpYV3f8e+ZI4pnFIHoYEa+3KnUv4E+PL+d9Hv/3BINiTULpD8OF1EJlEQSqzYRyHHR1
T3g/VcAeg9iyLQt/U9TNaFRdwhtxJXTbUqrPTSKDOGwsX3w5bQ2e81Rd0jyjT7M/6bxCiNfkeiOk
Skh4IRVICXI+0mXKsH38u+8BIDPWTgMyDfkslkDnk0LA9/Lkq4kr1GqyBd9g+sQz8jZIILYQAsDe
DZDvE7zB0grcNaTEhSWl0b9V2oa7UiQJmsl4DM6VZNq5dTmA8lE1eZcigq5Ew+XnCFdWrHoCPhVS
4kvGcnMKlNeQW/E+98UXmFbxcgfvORQ6WDoXFD1ZKNmK9d00t71eFzY9Z3Ws3TdG6PaNAzim5P2I
q1NW84G4dbAwizVDwwfvYInWh5HjXGDjOvPdqNVUk2XQLuo91jPHvAvsOuSgENzV9WYKPNHhA6az
MFdC2mgqDBVS8qbWl81aOnn3thBB78JrEoRmIVaCrJ/yE10DEvio9t0qFlFpi2pdZmNJn5W7rUrI
R6sFpNCIm1K1NZ+dINBWZ1YTRtFWHfk1hMJ9kQC/Bsz3aKtDRQeug4p3fsSGBfg+fJd7UQM9jQ/j
HxYsYZOOgdII7yzR6HszC03BO3KiWfsWoDm5WBI2PSb5b37PY/672KQQ/0pIhO7Y99jZUuTkkqlw
O0kwNO1VcX1RV5i1fZzTU+rTzsVKzOYgToNle453V/42laAUkac9TtSrJ5PAx3tX2KfnVnkqRY3U
zXve/4y7aLJTeVrxQ38rtHe28fpEhwr/C1qTW9uj0PMQWih8l1ef4Dw8w38eGUDjSFA4rarz3SYW
T41ksZ7BG9Vncmaf+1fRHAdDinacrpgiT4STdElVo/eMjjE1iAGsOZ37gI9Pe/Uj6YDUlpISlLnv
grtROzK1PQimoDj+QULfsDlypriDyP274G+UMwOvXxmczkorn+lvY4jaKjAj4BbOINYZv3G7VQIm
Q/tWUn237mMzP4/la1aag297uS57Pw2z7wq7bD+yKSKCuA/G3xVryJytABc0SITLbNQYOhNijZD5
JmxhJp0hMvY0YjThKUnMyDtBtUOsTCbetBrhElM6C9/okHov2nMTbStQSTQo7jI/onwOQEHQcofW
mZoPRSMDNGfDbfgSj9CGyZxGWsNw/uVgf7R4qo4gMmknplCNcuVDLVsYdiT18Bz6B63TYyeM3sqS
ZJs0fsNIE4I2hvM/slOUb2LJmIK931iy9MYPxvgt+1ufeRaBDM8dZTRaeGytPspeQoTqGd6GZIOL
MfRxnh7Rw/6kyBbI9ZVfnrhVOjeJt2V2BMowmAXR97JiidMhK3YJcKUh6Zitr+oFGsf5a1YZhWKW
w66yQ+VcvGNI5XEkXIjgaDTJAOgjRUNtRaIK4qNSNz7LyL7bxJZc6sDGl/4WtPydAbBWQvjQVht9
POQNxtVMjL/VeoZ5LkdWdXk8iGsKI0th6ebnzEndlRNJMigr9bXnu+MhFTH2a9Wx0aOJHrAkD16b
URdFU2RjQ+XX6DQWbueNZcp9tQk/TKnI+C6TkTRNQLpU6FqtEEm2QPNUZSnBxPnK7t8/+ZEbI/uH
s58JjcGVdbtcjHcLYlX5gduwTwwiTzQNh8BXSV0AT5HNnI1mXI8EI+IOh6S5U3Edg3Grqasce3fv
LPwS4b8Hkeb6Gj1ynUYFX4qtELi5KvVgDAy1J6nlB7vsFE7vxzrb10qiXnKuP/kN2+wyzR+MPB3B
UBZw/Hsut5o+skls8CWXfxeMtwb1vn/a4xdCJRWSBzwY+cAFeLtXmEdSwrQOQrf1hE0VRoamVDqg
7LViF7UVtJ1ZM9ss6iBr9xwxr0m11yorVgBX/np8Z+6blGh2gwYMaSE+HIifKEcuF6Iwymkeu7Id
A9LEvSnWeICzikWd97a8tKkI/xEfQRXkPrZ8DxCaLUNaWECEBYRRonKVDlgMvtaCxJXLp0yzKh+c
PJs8PimeK8i/I+WQ1sTDuAX71MhmrdZG5rHvBX8ZwBgQZLOuRw6g6XvPAlmdeLpahA5MQZiw0QXp
O1DBFROsPADvykvUT57ThqsbzYmJyCDvil1eTgV3gBuyor6ugeJJoGdSRZkuDnmwEmsXTjOacMhE
IPaBIi5dnWAyYHxDtkrcCpCIfb1GbjMfNSqM3Pz1VBgJ+b4CTh1/PTc+KeNr/60ITvHUqfpaYf9v
T+jWEqoQmNcBGAm1b9SYbndPqVIvF4I4ccdkcvzoII4OVykHr92XbjmJZp9/FOOm05FbGIzoXR6f
t/sCKMo7QLiAywUKiBxk4m/Npzwjtl7gBW7FzTRYUU/iEROfVpccsioiaWWza7Mr9+fl1iR1uZIR
XFFcpwXurGwS8y1JBA4DWB/TJP0wKDI9XuG8AGp/UdxV0PMCWRD4/agLNaT5ANpMJXSFoE+MoJ1q
wuaszvRKrD+2dN/Ux15CoxLIPk2A16Az+7ys/YFTosjNs90on/1uAu0PZs34H1R0pE+QpyaZWVpc
RPq9rB61xpoO4OchbU0yfhevdXDvAS74PSCxRAkdVNiziuLtt1WaIop4Jonchjn0M70Er6fMs3T2
LGYiRbZNjypakiOpT4Kryadq2PgFynzQuMtWtua+rzT/FBHlA8BFZ7Z26j4V7JBWObiy3Er8LopL
V51r5iSk0KcKTD8ksoeh/siVBkNAr1h0PGgHIr3kWx4ymebjz7R0/GaHAfwlej8INre7Eufl0HOQ
BXFbQUA6pLWZXQlRA1xuPm0ipUwMJAlr75cloyBnAqcPvgUiC2VUiuuAS4MwdpNAVTdiV7Pbvv3g
mm4HFNKEJ16krbyYFiogf/kT8OWhdj5zRdyucyw9KIWM2NVJ/C2O21HhIBCB94ZYk/RlQDJehybX
muoaLHjpwkng7cEIPjtXx6g0i+/bIsIjPHIVuZsOHBhO4hSzLk01rfiuOa7QN1sBARWHAgtI/Ohh
G6Ht2VFRgxgFDmgxCSGc10qQWXLO/LWJ+bNehTYPvhlT/lHsBjVHODUm7YS8/VsAdOGVzT5GgUDg
qo730UCGldbU0om5Nk0lQ7IvaEiHythVC0kBNcvA6FHCAZJUKHjuKrkK2qk0tf/93VDwwsfskgzE
I52BTUHATaxWx24zRhiYvXhCaQSCr0dDgfuYrh3R+yg7KzWJSHgk4IQQyantzbs4mHKsEeOqnJX3
Kg9J96F0Jm56hgL7LCuhxIaPXHXDtQWQYRFGdcWgDY2GqUCFoE6ZGQNjb7W1/K1EowBqKybcpRO/
OtI+O6i7w4Z2EwrdGO8Cg8/tT21AjFGkE4fPke5aCWVXjOoRVXiqIU43ORhNZWs7XuPrWTx/2CKQ
vENODZUPyoOzuTQK4ijFrpbWBnjFIcL+wkx6ml1Q6xYqq8ULfVB3NWtg5pf117Kg+arSi8YM3dwb
1UCqQbPNNKzHFxNfJC6bd+GByVWMUKtJcorEwI3BqX/MJsjJSaqX6mPRf/zrs4j6BfpuQGhC6v5v
jn519yTBj4uhaBIX1ESYtt0JktGXppiBkuXXY0v3o+M4gtemKFcJZlWoUQl14vIHzFxu35XEajzz
rX0PdRAImImFIUwH3K8KdAfTYwQxsY1/lFe70fc5LRC/KpwZdDFndW3qykMbWJjiMEldlKdrI+c5
MI7F0Lv+9wHwxgzloEs1T9Koj1M3nSJMKTvgmgr4HdhjhrVa58I76mZFdHLLl37AtipMCS+8PeVE
eVM/oOSsQpJGb0yUwEJr6Al6Xy8rX5S/P7nAKgMEiExslnWm8g2ICkRdFRapC7iZiYL75+jWh8j6
iY41sSJDBbikN+qTvIMS7bhD/FhLvhaC080PmH/g9ekd5RAwxSx1KzbTyChrienHY2Y9XudCNQUb
fLVOKq/wxRzI/SJP3cKQvVPbG6CO4yEdDC5Mi+E39YWvHDnbrFhdiE03VilnKKt1BfkVLE45fle/
U4LeVGyI74OOSvC20gVHN8ev82OjC7ECNsHLDWo6PPj+FlquNpT1eR8cBk3qMjFelKBG/ULQgKxG
28V62IWM3fb8oItZvgYoXSg9z89xYGoALENNlRahRwfHR6OoTdwE7HzHqBkKDqHYF1vdLxgOYCyp
nNSXufb26rPx2JAhyStpX+R5k+vhGKevgR913zGj1d033nv1iFJ01zKg5NDUKsD4SAkm2YoTi8pg
I1mZDr40gUckrOpCRjOi134z0DGWrCHOxRwlRU0yuWQIvoQh9EOjHaIqPkBVfMj0PJMREUSpyXrj
8fYvXuWZBAxRGgEQTaXbA83nnSSVRZm4qCQ0TGeoNeF80CN4Z0XT+72EhrWqxyHYoHod872YbH38
A/iFYATJuH9+AHWlRZHNIih04aEcbVqJBYS0DaGTHTs1pOEFPQbj7G+wUw6WCngpWiNWUBNpx7Rg
WG7+VMx78IpdTprnxseOh0RLX0r5gG7L/+FnAuoMelTQ4KOCQznxHoOvYxFNCdjDfsJPdhPtmUAE
KW9lha3R9ZZckU4leCTppd/qlfTOeE8pkNidrlWJPiA5j7eeZ6JNGfN6FW+7YVuFiPikVAi7Jupw
T+2FyCeifQ6ML9CaeJndftUWBXJmGrjEzcdNKe/aMiZxYKE+KGCWORJ+2j40G9T2u4gjXfw+gg7f
c0LIwcQY/0EDs9yqwqs26nKPaba3MXoeAW9IjapkSL/WdF/yAHhD4SGP9/z8dLv9rUxQhf0YaYmL
rn5n+K1cGGU6ekTDlptop8okSdJ8U1XMGjvWwpNmRgqCN2keyIHczq1lCD15ZSyL2CWZ9Tf1INQA
GozTk5SWxUpwXsoB0HiEDgqyb3CWUSlxoZS+VE0hHLrAieCzbkcz0vJXtHkcNi7X2iWL8QNJLSTF
gdHHP9SlYpBfhi14XFw2xZgTp1lRSxrQYjUXebTQDwjf4skYg7WwNTsLKrEUrs1S0dFTg9CLyjZ1
S5nI5UmRDi27Uy1cUCbeFYM9VisPm3sUFw46yHtRWUbTFQAy6hMOUllzAfQD3bFDDQLIIkh3ffEA
q9ek5d/QDFFPAbKhyGRGo6t1xWIRSQHq18BlPf3hRscTV37Skj8DXgY0twqgM+hQ3x4qtuSYsGUY
5EaB1jngoQV0pJFeeKaWDlDEDnZcXvo6y6Sh3gKxu/K8XCoPCHBRGh5eaI2DK+vWfKx4ATjN48yF
QhKRo3dlRHdP3DCKIwh2NjR24p8rtTbDNd25xWwbRnlxFqVA7ZHykCKXAkXUwXIvkaE812xmaFAp
8SIz7lK9YnO9lt+6Zo9ZfuKnliTXcI14CxYmxuwnDo28AIqh4BV7GsJXNTFYTwcL32M3vnANIRqL
FBylQdSs6GvIjI0UcSmXuZDN1hlh69cdODEO2hq+ZqE/BAQTXtzaXJ6UARK5/Qxl2cpqEQuZm+yr
F2abklqHkhd5fuaef1eEX+NyXKoJ3tijTl0/ZV1TBbCXk0NgiX/moY3nn+npFO9l8lZAXN2tId24
Gr0XbvyNXSrQZBlXq1PEZ273G++AWNxlwWem2FJegDIDklKVSjzpAI4udnipmZ2Hn1MYSWwOGB1q
d3lh5skKknTh/t38ovkIXCWUzCTKHp6dmYsm+TwlUBgdm+LUD4QLfuphlSxk0R6gaiz4KTHUSbML
jWMSKnUBe+OA8ckNiq1km9vBy4BvDmS9zhK9OMxTMmZX6vqmJ8Z3uvNq8vr4ZP9FSlC+d85N/vM7
qOuXdhg5DjScgB1oSIhGBDSECehcce5+2g+7NvYZIK0FcdyX/ut8Xiu/LpWCb+xTYbzOOqHkynnf
CeCs4CCs9ni15JE9OLmH5Qd4FIbG2f96vO6lTse1XZp5KBxbsEyEWHerjxLBkD0e2XriQd7CNoTt
Y2MLD6QbW3RYFfswUQOsUVV2HVhgo+bkja+D/7MKjFkqEd2YokJpqsZiPgpYlnBMMV6DSgwmg7td
3eNpSyrxKfrVA6J48NYq2sue659zRDdWJN9HUhHgRo/cJi9Jm+vsgX1lJyf+ATJnig0GtCu5Wb7w
8kq9hv6U6B+AG/5K2ohyYtUw9NooNMOer54AwJB1PEG6JzY9IOVnOpNZmaqgj+ydPcp59R4n970E
baPc7DCCHR1zFy9dwyMN4TCrFpDv1AgO2ubxIaIcxv9YBYIQbC94etIbXHGAW9VNNezHchd6FWhl
UTkpP6qSCN63mlhiG6xEPerYzhYVzKqAm3zGCyJBu3WJU1nFSZv1kIwyykNBPp21Cbn5w1z5njsD
lO+pBbljmHAY9r1wyKWAVN6/37ObFVDORUCJkhVbrECOB7OPI70tCGbVY0kgCa/AuxR+YTz+TNTj
gF7T38N6FUcGkFbELQOTXAkZOemANBLSDStfhr7md1YojzL6iacVIgSvgBmzhHfBar72kjO+N6aH
2lX+9nhNdJD4H3NIT6EvifIvLcjYgCg3FXuc+F4PThCC2kKRkYhEsmtLskUjRE2ttkHFt3+aBqiL
MZhcTDGK+v34ZyxddHzO//0ZGp2kRhgRUgvocO/jaNuNPpkEWS8Bbu9amcSRwfotUSZdYOWVIDmf
w/tz+o9dercTtor9DstPtsWlN72Pdl88sytnlfag1CZrLOW6QccRTakGITi1BqG6wbWE78NZfPxX
2b4LYW6ywOPl2pcYS2RE0QDtkT5ee3AuH99/lkoloB54XUGPjaVeTvoa5dzKMUKR4daheHlWgRMZ
f7nPi4SB7C6oOww5ODRYasToNbK+STG89LkMTJDiTJlVQ3mjJAlwrRClbu2utPLO24pxoU+TDax7
oz3VUGh4fM6W/R5qLmg3zFJGVCoINHM3NhqucMvaNUBPGNLV0IkyPc78/zNEOdhKjtQKtFq4xRbU
kbZOu1mTAfp/HKp/1kK5WGaAwkUc4Mo0mO+PcGs5SyGcEXx2IMA7G5Cr1h+vafmS4mWNVg2U1IA2
uP3IKue3ohexwz7kAGgDV3/VVCTpflq09xUM33pPUWO14VqDe/4od3f0yizl6icQKEhpgL0c2BfN
z0ny5oseYfy1W7p4Qf5j5+6hHGiyylYi7Ajap5rYyYnp7NHF8Nl8goOPzv9VG0UnkKnh8e9QX5sh
XUgDUPFikQCgdAGYEPVQ5wvJjzBVAS8RspjwYMy++APFBmsCfTkfdhYzuIy3Xfmm862/29wro5QD
TNq+AVwGRiEzfFYZYMoCTPTkDjrfkrTzQc3Gv4pKsmVxX4MMOXS+knPRYJr/do5w7yh1KEDL0w1X
DgpGPT9xcP1SmtlCc2mF2Gy8+hdXWiLbma0ybsu+RCHOCEB0lkE4JeZeOozW8EG+jX1o5/xStEOb
eE7qr4QHunhy9+PmM3MV8/sK+mNgRYNfkyVL8lKj0U5eawuD4VWHHlvyzI3bAlrtjz/LfJPuvsrM
HAanjEyNfsJkaZ56Uz+b9Xx98u1G0JPUP1SM9jkNkqmqzL+sEv33Qq8sUudAGAO+mlpYlF6YzcU7
cc7g8KfS0LbhSsqx7LiuTNHRMA2ToBxgqk5Nzrp4hmxI9pMJvVI7edqvze0ve60rc1Tcy8owiwCS
HfYMZ4yTDv1Hec/8YVKjOGf62uOfhrbe7SMVCANVi0MMZw/7IpO209Ru/BJ4TJ5IexlUCMGhFjn8
p1cBxa8M70Uf0nko/U8IR5Xwf8lX52k5UCxpEI2mPqkMvam88Hn8lNbmu4PEXwph5djcn1MZc1eQ
cFF5dLLvRo/yuhgEP+fG/Tsa6SY84lpice8TYQB9XVTM8Ad0527v3zTWQjgWMKD42YWp9BqUZXj9
hqJZljlEjz/4olvJRRfXNCtjwQdjlIieqvDA29dMqPrvhfceaJ9IB8n9qZ3BAI/v+N9ppNtLjiVd
GaK+D882EFgbYQi3m9ebLxSkhM34KhgcCR3FHMxwW1s/lQnBrBKwdUM79V8va4pKy6vFHBfaQggm
f/sGVw4O8HF5kCpsMC/rvl7p4o4x1lrk9wEcC4WO4Dw5ir+PnvLXvLLO5EQe96mqe9CHUEuTi4x6
lZ52cS1Xdqi7F0NIbapEadxHF1YmWWUzKaneKvbc8vlKLkT3inHPb9dEBQaGS8KiYZVxP1gxUc3G
AhOMDWlVR9XHJzKBkEib/9ErE1waemwX8G9ORpxKn7lQvNUM/D55uf09VGZbxloec6mK34OnUhJZ
nlxDz21l1ctGQEiIhAEj+TTSsBy6RPB7GJFFq0FTcJzwFZsVt7XgsOel/GOFyp01AMUKmYEVMXrL
lOfeziBDixwoEX71vqkpqS4M0srK7h8GmDWDNDAI4nAVcA9u/YwYqCOUW2BTia1I+91HttI8FZqu
YXT18bVfOKRoxsyUu/M2oh9wa2nkUlEo6nLYezGpLh6I/HbesXK002MzC58KhFzyTCKMdz1kzm/N
NJw6anEdT/siYrFn7bHQ9lNYmo+tLORHKFoBKTDHGBihJwXbommGfoqmvZIf8+dqX2BVabERIOLO
HgfQi4MOO8H/WzF7/7nmOXTQFeAQcvJd81RBwqjEGVanHhhyzLaNxZq5OeERxJg/rSUE+giSiLWi
1v2nu7U6//crX4k5kakvJFitRUnn810GBMagS8LFjyK9CTcri5wTk9v4cGvuv0g7r97GdWht/yIB
VJduKckltuP0ZHIjZJIZSmJToeqvP6/3ufgSJxjj4MPuezChRJGLi6s879lK8U5NBL7BcAtf5cXB
a0EraR+G8Sq/42Ldh1bmuZl1YvIWEL8bfv//DX++ghgPoLZn5LI379HjiPoUjZzhCgoz7ZqtgB8o
4YBfijVf+K7nKE7ToFNAK7XsVVknHnlpguf5hSAWNI5///16P48EMVD056LSIDqzl17XC5wWFpZJ
f19ZjyR/Ldq/bv5HX+Kl/BDQw2c8KVgjG43F+p8E7KdVE8VDX9ZzseyrPkybqsx4U1IcuBYCid2w
anRS5wKNqvvZtm7r18F0Fwi49vfz9/QEEDFy/FNF63n99CJQ2jkbseyLrc5Mkepig8qmNsvvi7v4
Kk/uQcG9Lf7w539P8Xff7TTsqUMCBeLozj+bYkcSQ2KG9Tsj9x8g+762F9DzqTEiacIr5+7fw/1w
bnwd7/TJP020I3sj2wi2aCYHa7nv3nSC+ClaXsuI1ssW8ZILh8bPE4sJBcscVSPfKJ8ACkgd1hrE
wxXa27NDe0SJ2umPrUdz+lEh1ccunI4/2qBPQ54Zhah3p46N9bInib0DNuvK34b0UiTivIgCawVT
+f9GOWd3tiHjQ7FglD5TRyd5WGiRLJvj3e+B/mLoZcY9PRFr8N1SN7ngfv+4WD8NfXYSh+g8NJzA
BJilSUoPGculBULiiF7JC+vl+xH59SWds/USB8b2NUbygHd0WBrIJfWXFScPWrwAwlMXPkDRa4ew
pK7tLW4KydxtTX/B0J680m9m/tMLn46BT8u27VTUTTEWUZz/KuPffLqwL360dJ9+/mn8Tz8/WtDz
UhTN6VvK+i7Kn4R7dJqUe5fuvj9EctDHgIJm/AXmLe6dX0dSrZ93osWqmVYAgDwtm4nWG7MRabg6
Kupe2QkMwQo0E7RSPF8c/afj8vPoZ/M4sr4brAqjB1f+CtmDRCYA8B/aTZiVyZTgAZI8aVPvUIFA
6e0QYqcXQlnnNRf/bRsUHp38SFxag/jMAgFWZWvWYarNqsusIyoUM7by0y6rt86M2CyK50xIEXJ2
xArqkTq5GOz4yTyAboYmLEii+Dhwvn4CpL/mbiiGZa+fTJ/wu/ZB3Thv4ZCq6/HZ2aE3FEJVULLc
jcdLXb3Bjx/g09hnCy30RaQ80i/7JmvojIrRdtveTNv8L7iQtwi7eCmqTtYseftVJ08+bkF98gE0
ZPa4vn58jGiZxMmdoG8s+bV+6OgWYBxqoUome9uzZMr21+21s/ITs75/HHfB3SWf8ie783nmTtbi
0zbpFxE6WmLmwODem53cQ7rhgsE5rf/znY7iQlQ3g36IC+SZ/1h3SsyiW2C7mTj4upAA5HTRxiJE
oE5tsQ5yRIegq7oh0QFwDKFutrLtK6SHmLv698P8ZHXQSYUbCGqR0ItwdjgbMthzUzrLvmzew+Ko
xAXr+t3q4CXB6PROzfAROfc5BMrBcq/wo73xEpQc9XsFzPS/X+GHbD3KxB3g/LDcEX06dzBKp/NE
OFb5PnpsnghYaSgoS8RqSsjK2c5pQMFsE9n4/O9hfzBzGBakOFRH2/aJ8P11pfgFQHGd0+b7VV1k
y7Ns6Hb47T3ApYKk6rqm89Z7RnE4ACUAb1g304Wb3Q+HM8YP4Flhg8PMnMOWLcncsQcqar+LRRJc
OU/WNX9VHxN1tvFrfBhT/dDcGGBDu42fuDfk+lKT53cjg751gNu9iKBG1z0vcEK9S57XTpDvmQS+
AcT8+ca3bhAgQ0BzdC5cMf8LU37dNV9HO9s1tqntWPthjgy1ptaxfLPoCbrirMfMX5V3YAOu+DpI
J4qwIH24C1JGb66fUeN2bSfyZtxOGUmd1bAmKApYMsiWpP9eD993EpSBETpDRzDqO1He93U5xMXC
Q81Zvi9UQz20t16S5jivyMex8nWEswUHjJ3IzWTFe29trfyXbq0f66x7HJ7jx/Za36u1fVNcik7+
4E1/HfTsMM8lWiKB18733Z3ZLaD4LplKOFXJpbKKHywFwiEAeAGXBHHJ80MzGutCThHuPxAhh8bR
tcxcfuvZHJb+3x/qp40bE6g9YjB8J+c/d/6Tic+1GQ20o629BMPmUNwMW3cn7vWhJtTbkm2+Ka7n
vf/o7dgxv7b2lziL5y+KjOKpDRkNlzEgLWg3/bpQbBkMU1O71t5CiI6VH6oeqICiY+t2iW4uvOxP
g8EJQJQO74pQ9tlgOZmdQC8VO5huq25wumwkW2ik0Oa5XGi8PzcHp/f6PNTZSjFz26J1kLODm+db
aKCho7uxVk2HQB2DAlqFKAFhl64o55fL80HPHJ1pZjVALni/9uEYVSlU67cc1hZL9Pe/V803p+5/
R/JO5h45StRzfv1sCEW6CsI8WA+Qvtw7Sb0SaZW2O4R0BZwWqHFmLdUreYxvLklGftuE52OfvvKn
FRt0vVf1qB3fx1Cr6dlDAEn1ccMO5Xaq/7IFBMLy49+v++O8wn1HjTLyOWjV/TrirJ087CzMq23W
jp82E6HkpdKMhvndvA3L/6vL/N8bwmgi4w0bimPl63iaj45YOBbPUop7Mem0GRS1O4aw2tZ9LOS9
Uz6y/NT72uhjJW5FWCcd+N4n5BK6Veo/zlLSf0/BN7/i7JnOkSPCnlqIOWAO4oIiwHjMr/oDf5xH
WAm+13uUz1/325MsKr1YgPjTXgKpAOk6OEinmOrX6SjMqPqC1wCJUbs9VO/1c/6rPvbrMGEQ6ljc
VVdQa+8+zitre0mx4xwghdMLI38a/Ozb22PTz1GNwRtw42U27cxRvgWJTvih3PsFxADe5t2Qkftr
62ZA38+lNvFzFxzjew4qAU5N6TH84zMXXHswjz2Efw9MrWV/7IrbKb9x7EtNPpeGOdvQrhpnu+kx
TPd3uFqSC9bw3B347yUASkUz96m1979b0qctS3y7VHCQYHij4VdetlvW8wsBvf/CL59dotMYrg/u
JVIIYD2dN/MUUMXAPXsoDgAXrutVdLWk8qo7+JuDlQUf3UGj/+0qTpdDfQti6DFHlGazQboBSSpx
iJHT/79vmC/Pc3YCCBWhuwHUz0PXPg3RK/KAVAOoBsLVr6h5nLsUi6eFyGz70e15TweQOeWjj9jO
v5/jh83z5THOzoQoLkOrdDAtApDWGIXQsXvrWWCwX7l8XfkXRvuWv8VX8JFggbbLSVMI1/6ve7WV
BXq49FQeCg1JIZ7Yz0bReaYgvoI1v0gUDdeZd5wyBBz+zjuSFg3VKPRPNv9+7W9JmP99EIR3AWxE
+OU/v+fTkhtDMbtFMJaHeLp3fKrc65FBbLWcaLHhRwQ/D/6lK8B/vTtnS9CHCwVuNDL/oFyezbU9
od9oiucSmKp9uGomtHyv2vCq8lbl7aQ2brzyGnQqQ3Lig60kLaI97kM6uvANvgXXT6/++TFOu/HT
q1tQ7hpZsJQHl72NdpfUqBfNu6O8yYHGmnZ9/eDUaQ1VKTTxWv7zvyf+h7MSfYKnGmowppFjO7OX
U1uAXMDC6sCD5whw0xyoUTun/FVDn6uEmpuqLzJXvvl1qEuAaUEDp4MI7bfmEujgNDUXzXSQVCNA
AsJp0tEgcbLhJkiWF/zv1983v+YUvNlkoc8t5SmURxA/qVHHsMBb+fOffs2SLAkKijc9jdMRF6Mk
JXDudyytESgDtggKLv+eq/NgK67KEa7qyHsiMBUAqfz1Qy11zPseJbCHoX4oLUahBuwXFzbCN9N7
GgMe/ql/G8yf834zURQDy/UwHfqwpiNQfxxNjv9+Dfu8qS08vQhieyRGg6GL9zj76L2xRhEXxXyY
k9fDbkg3yUubLu+AD2wQ9XSS3xN9LumrxAy+eBk9rlQKfjvqepPjwxEUTUq3rw/bd2hupM8nuZL7
21uXplf7Ifn1V9KrceXRgN4gNIQLrEg2p6Kaa3uNf23Tv0Py9rfPOETiRDImf4OjhwYeF//5Max8
/N6kXd1HdEoiyreCXiPI5h8Rol/v3fXzmP5S9HEvaNYn/56Tb9vgbEbOXLioJahEnRlmZL10D76V
kvdJYWkSEC22sboQD3BPE/zF8nwd7jwvaQ167L0Qw+0OrweSpJw+abo9fLxu13eH9HDcthn+3GdX
V2/r/Z92/bJJ//2+/6nU/usJzu5WspwqOdp4guDVpO0+SLavx9Wf1eomSzPYfHqfDXQd0DXNNtn1
Pnna7DNKb+gVXb+lUXJpSf5kET4tyHN9y2D2PBYueBpOm+wlTC6CPC9833My+FAEZRWPGMBACgH1
Cjjk/vZ/rPegz9Czp7Dot0vW7byjKG/RT0hS9QLx63/P+Xef/Oyrnxn6LopAlG7wELq+ISjORa2z
c2q3ovDRobpbfFj5TqPbHy2FDLU/SB1zhU7SS87dpck+c1HVkOdMeXiM1ZPCpj68HDUlyY7TA9gf
yQPF5kuwBl5WqzuD83+/zm6u1vv7ZzdJdo+32IEflz7/95MYAG6Av5FuQGAZXcbOV8uaD0M81yUw
ftJBfcy26x47rdLmtVTPYHDrrkol2QMfoebDmCekQ7V9h9ZvikaEuLokXH0upnkyj5A8PNG3UXkI
FOrZ3gitsBp9axGHFwsaYKnZsp1KrWtxnFIVUR9SYcDjp/a63URbTJBZg3+aw1imoCSnzepvdTCP
6lLZ/w9z5OBWAT8NhFYUGf8XUv3sJjSW6mxVdIdSaRQxo9/6gMOIp3mdk3Xs5CZzfNas7XkyGfhl
5t1TTrwFwVZe81CIVMyqWKnIKTMVz3I9dto6kDBg2VKSS90i309KPKsHnvopvIpo1dlKnxxvCbVT
dYda/+pdyPDK+2q61B783YieBsGXOmFPA1xVvi6aJoyLZogxSHCK2j6gLXsBwiSiwSWyFFrNvx/L
yC9gTQQuCl9P6+PrWJN2dOO21vQArwaEDIESvQVCFtDi9npmvzFvqN6XYhIkgQgMGhgty/yZZwiR
rtGalEOdc5Zq346ga6YlpEpeW9XY1/NslX+14MFJqXSMcTV2p34larjjY6zz44JQ31OrxhpEp9EH
xMKbRf0oxrwZrnJR6vVoOWxa2/2iHgrQtfykCooJOgW5QJ2NDx2+9bxgKdF80pa9Ff4gnpthjIBM
dtsJ3bujZz6aqYqeWt0U7rYGp7RPwPkDzdYJxfJEmq7rQJJqpJ7rvV93INlQ0M9I9bdww5yhxS/K
oX6ECtNuXFba85Xeln0s51XJo9FBf2zfV7/n3vLhy7lua9LKHxY4EuUMMkvAzDK3dOZuCc5IzT1Q
WoIiaFLRlZV/7elIy20XK/TD2XUJpFru9qAGBb5Y8mReKhRf8qFzSTacBKYSt+GRXDtL0JcbPAqq
byymzYdhWDwoUva0SJDcBd9bEFTERSF+MFAhgXnWUT5hT/umDHbeaAF+LcFf2KIldrprBG/R1K39
el+IwAzpUNvd7SQJe14qaX63nnRIokFgPTgVjw2KmMDXaUInbtYVIdqiYvbMmNrz4Ke+5gAAsbqr
QFuvIw5WXT+2fyaQoezUD3UrUogJNTif3LmqVnPp8hxXP+JvayOdPw3UKay18pSF9LOyALzQ0bSs
VHj63JPbhz6NhDQFOFmWYWsoBsiHPCRoR+qNbwQNOAnWoWrtOEU3SrfQDikYSMnysFKrxmX2QXQn
lvPY8vqoVCHu8bu0oAydyOVKtnVu6DKL9lbnpV3tFojX4cXqwqzLsc7tRFvEmTdhE5vdOJH5pBlu
sz880KW1dTX4hNuyNU630ug+qeisif9R6TaE1MSoRZw5litc2k7EvW1dEBaSYvDzadNDYLenbdMR
O409XrxrGfXvsTugKamyOoNuXn9CS41WkXmyOnsAZS5Y8NEYMz1ksAOnRcN8tAwyEzWQqmngDTGi
1R5vHzl3QgJdjxjUdEt2pZu2ccAG2g9ljvagsW9ux8l1Xvyu8dZVQYq/PtolAbpoZ39dV4VtJ77u
1LM/tx02Q4nPsqo9o4vUDcEZBm3P7uerERrB1iFEj2x06Cz0r2W2KjUiGf7iOQkyMsPbNLbxw5ST
4HbEVN72xMRrgS81J0BITx8DcHpQ2yoRKk9ssiAnV2rjPi1eWT1KCxBq5gdFTp0pRkyrHxjmQOdY
azSc+uCZyDHEV4VY3h/0SCjclVpgAFlVwgYYnIKcugY9RajiNx1Ue3KwoMC6qGNBw05o9A5NI3+y
e254gph1+3tS07S1LTmXQF74xU6FRdxkdTSwODn1rG3GClh/OqIth0EsOMe1LPTR7cxmK3euHTOC
eCSViiA0mcsiIxBrwiGvfeswVzbiD2BwNo917ct+P0SOwETx0jrJrzjyQ5ixAWOk7/GM5RKIKDG+
tEtAIEoHeqaagP9jICH2gOKOBjmRHP0DIDP6uK6FnvQ//DYfQTAYixjvGwQS9Yh5az+G6GCcU0Qh
gt9taOD6LZ2GykVBSv6gSjm91WPDiyQqZ9ffeHMVNQcRl0hLhlUNCtIISsVpjcEoxI5pr6wcjSiU
qwBGyzjCV9kSLsTdVGjV/N1D8SdE71dO/My1G1buUQPbgZgz50jf4Eo40pG43AZcfsY3GMZ4DDLb
rmYfGjXxiKuyt5g6ISDwvQS20R442r0eaNzOJM7UxByg6souuu0rBTez4qzfqqCongrZhNY67JV8
jpVrtdso7vR6IVNfr8H10jat8sXiK6FlHB2KIi6rW0iCMCe1Ogn0MXIx427qWXUKEaGbi7YiEIdu
aXSwXibL3Mc1t64RFebifgQaBjQp0msbxYLeSbXGZei0g+V/QU56nKlrL+Z314exyRAlKN8mVKbe
z7rqXOoMkX8LnKZpkkiF7cNiBBIjbj35foLGYhctTKEkwzqC37hkIu4RVC7Z1Mut5+UdQC0Rq9Xa
KkUw0Io1+qHlyL1v7KC3gnXnz/lxsnHaJAEf8NKWJ8PfU6caflz8ZjCJFGgzuCd+i4SF5+ZNfZi6
OjrUAXRxYIjC0/bWwuHJGDWmT53RZ/MOWmMF9GaJDQ2ZbnaVyhQzMfLpOZ4+sbE+6yRAEROmsaoE
8HcTNHnhbECPCUKn/rKTRQN8vdd6EZjWjmF1YjsIJCeF23a/UAsd3ulyLH7h2jZWOKRtMGT9uJza
fQeHoN9waU23HHWa1aopCdwg4ccaiZ1ltjJCeugpANI0gptdRA62N4/8rcNMDa0dpyLxE7pFFotG
DMIlqa/afqCRZZZX5hNMQo6JBtDLGr03d6gtN1EAAEA6r5bOqlAI5dLcJvm09ZsW0hXIEJYlnPR+
ZveIxMc8lX0H0NpQAF4Di6QDccVmzsLboYyximpJQpMMNRlgIk4F2inMuY86JxIWCg17WNxJHnf1
U8QCAgh3N1mokhbMVGvP1J7KCGvZ38nnU53Jyg+PqCk6BU/ccOSpGC1haBeMDTZoiYKxNEc8tE2t
UTs9lIFDi0DJ18Uo6541KHlwLLg1U9sW5grfghytoJrzXWf3sthAgsBi6ymPh2A92No8hGWkqmTI
646smkDyZsfK0tpZOas/VOWLu9kfoOpiCoHKgoDVfZnFzIyARzXa67bx4nlyr635BEhgCmAIkAAQ
/dSuM9gr8LmHW+GZgd1rlzftMaq7gj34xjiP0ugIUGSkz7pdYJx5WGg7gw6ERruGlE/KTAQBXS9H
pgneB8yNmZp5hDQKHNVkNotBbYep+2cNuvTfZRC1AmfEc8YNCmFLRuG7x/YqN42Avwc3FMU80h0K
XJR1MKx6bpeQQwErMtNhE9XoPjajv2EOEJp3i4qdIo3qRuG6xntb3OdTbrOUzDnY3iTUY8pILrx9
OIRLlS6Q02PrpWg1ikBBzYu3uNPgHmxPfFBvFotDdp9jD0lqWagMS8c+Ggm8LA4fCs5CFI7zveZ6
cK4VnkqnQzi5zwar49XJA7te5Qv+NhaGyVtd4pZJY1T0vri2NRWJi56au85iy7tvSFRkEACTtxLJ
wys9RLiuDKXg9yz3K3Aie0nu3ClCHvh03sK1FE70gZhC8Ypc1zzfyZxHbKUkayAo2bd+sSKFWuqk
6O0CPPVasyop1dAUVFsdOUC6aXr3xBBFdCy7JoagU5mj3i5o8Q1bHGIuhWybh191mPwogKBvVlL3
7V8pdP7YhIPdZQ1Mo0jc0o8gchuhZQ8Jp5aVWS5Dt6DDIpHpndUAKFXrki4pq5BdVyg4ssEgaJwb
nCGBoDya1S89z/NAu3gY2GYuR+yjiS9grUuGWabRWBYxriBimP/YJqxubZ4v6Pcz8j2GVTvJ6A0w
jBDPwxkPLyN+dpQf4Py3AtWju8CdD3HZFQC7EHeRmVPhNKhNEd/2Uyif6snO11w5SOpYsb/mC4me
GfDN+8FSwy00wfI8EV4OdSl3aO3XuCAI3hR9U+FzmMgDhNL3+AZyXCE+qO6DYh0y0pisaPpJXTk9
qYes9KHqRSeyAEKCVL/npZ1n2vEaUwQfvIxaRNYFsF1IODW1dcV83I0zf+LNU+70iIMXEVx9ughQ
66lVTGip64wTTZmZeBxmvNUFbngNYEVwRnKvTP1eE53iQrMouO8LckWIqaORS4RFXSRWFcbNn3kM
MeduxwqAFatSVuuhijsDs4Xj54ArmG7XbeXLrc/akm9ca/Cc1CFt3d2GKM+U2Jg4s8TaY9ZQpWj5
BuwlFK5IFOnBfBk8RFMIO3kajivgnpEJEoEJFMXDiGo7gg4jzs7gpVfKf3ZNhUtH7Y0QebWiqkGJ
jBnGa6tvY0nHgHMfaQBU26Hkf5jaZNbQqqOa1Uvmw1JDGbhFzh3KK76CqzdCWYAGjtvvmI+ma4mb
BiJc3qj3Tl/KGJ6VHV01ZT+hWDJArS1dIqteKCfxhHxjGb4wpwTmqVNzj9rbaQYG3vdUfJxc7dVU
NCxAbqr3eUC9TnKoC4oT4hHJkfk9Z6EgwJXGokoLEwwaDR+1utWcWx8k6kOE2eJBgplnWqESwMxA
ux2wnjS81BJwK7/1bjsxmijzujbsaGOxidFWOuHBKmK/TGYPuRKKvm2kSBpTwhMdUcn+t0X2BigI
b/B2DX4N6miDL45oM8PNXbpc/hmckV/bvGAqi+oWW7IKVFQmAl4TS0TJ3RDg8NBHG0Wl8Ey+N8w3
hBRVuyIODA0sShM+YOUV98NYRAjXkYJZqR0LwICFctrjNGnWZmJBUzI4RpgA/Aw93kjmkSpjDS9x
gxoiSLEsDhcJCWo1JsHYq+s+QH6B2RUomnDcFoar7DSAKz2MBKKPaEd4Nq6o7sBhDxBqKuEOE80h
/iZPyhLQMyMN9ICwG6By5tmYLOnU/E8lWxtKyz6DGSyGKJ6zOFiK97nvljtTjt6cujmiHPgtVbXD
zLaAotqBvpY+Lq6Y9dC6nx3hvdna1SQjbRWg1dLmbpA6KDtg1Ia62hOs9SRTzipuNnlYzEEa4WL3
KxK5RyAIFsijLJcpyGJLFL9mXFYRGep949OmhjsE9KuIjujNVYASiBlW12mtMr4b/d7Va6/kBVh9
gU/6bOz9EoJsMMEbiWQqiutbLWzqeBH7ZXveoK5wmdA2XMIeocsysnBbRW3lAvp9LhqdhbPN7Iy5
Ad/UYzWH2TiK4r0Rg7zRCEkXG6fhbrNpZNfU93XMBA7rnnQ6GQeFOhLRSMkgdKTachUVi/HSSHM5
bI0t2xdAdiOcjJ0Pmq+U9ZKcjtCQegupcQuGdGyRMOnV9mYRU8PXEI817sou4O9GJUCqiQY3ZsHh
4dqQJLZs+xiwCpZ7UqQ7to6t4Vxzy8G+h7wQ8Gfacoq9bu223/ltj7siugSRIkGNbAxfHzH8TTCa
fE5G3k4nS+mgUbYuPBB2CyPdmgZYgoi2T1WO6XK8eki7YvKipC1xD0gRHn7Cj5vW6LdB1Klgfv+8
RFpPiWlajcuYhWzlUVqkQxTGICRF4wkNHleub08lPCrTRimUF0K0dWElOIndesyG4AFaE2gYVoDf
M9ycG1iozlG7oHJykmoyims3lnFNcTmCtVuI8txkdJlXJW7IUPLOO6bDLNcLB2ZFqgYlmlCqsGH6
Shey6BVf7tWo4UuqU18Lnd3capJOBEgjIMiO3H2E68kfsmjr19L4xl4F8K4NDk3uuVDWRYM7VUFv
4mNdsDhHvJ+Hx7plY4xI4WQreJccrwHZHUBJdMucaCNcX77GdrM8OZYzo+ljsKa/jlwm3GXc3gbd
2gPeOMrn/C5uLKz40eE4/0KX4RjvUVTwbFXRgPuFzxECixG2arCT1byqI5hoGoOBA6u3oNVyhft0
jfow4XXBoQfjC/DsWYRQlHBK2NgeGuFRJioLkhLFHPZdMlYTiZIqBwIkKabA/HI7Ba5aUbHWo7he
I9hTjP3yFo29+6FmN0D0RvnO/dDMHdhkHXwj8DE9bGYdFtoFi1xznKGxK98HHsQqCU4ePgKErYQB
75h7qsjQvUqMsdEQIGIBOzaWuDzlcrYs3LuGEE0+DtfHfJyjJYvIVLMUahSue7SnfDIJhzn4I2oe
Ezp4RB90q1yEB0vdPTu2L8AXJYs5RFGjy3TWCNHQsgAG9BBzHhSbIBw6e+XMo+usKmtASrjgUmGT
2bk7rJDuGYEj8U/4N+60hKXWYLvVZoBtv4n9SlipUwaglrpWGJZJs/i6PPqzVZW70a0Uo51tA6LS
jpDDgdZRVHrJ3PTm3S2MXad+TWSUxQ5qQpPalmUEGKPn/I7Q64pvs/BmANG79ZxscVnXJkPrjM/R
EA7XEvqmOAXAYu8ThzXtq9VbMbzXrveBfVYCCpCqqKADNNp18DL6pzDkhGLIrY4tPW5rTYomqWfb
1Zmlen8Th3k1pxKdATZVTNqbsMcFJItjIcu1mqWMKLI/MWwps6LrxlhQzGkKeFWaDhNMQwpBOhct
ojMObGtGfKZnrbhrJBcIG486CNeVAQYyqeBYRXSYo6lFxF+702ompNRQHsCWSGzJCALMEsnVVQxl
IOQScS8roA8Yo6mt8S2eop5TzsncFt6u85qw3TB2ulo0fMIWy3FEoN4d8UyUzIWyNYndTGGT9sqZ
XiusMg1Ra8Hh9NZRibhnXNTpODjVldUH0kK9jOUiCINJBOWb4wSEm+XVO8iGIJQzIVZ6DRI3hLBj
3No2LUTGO2gaTmRE/FvqvSl6gkfwe9QUgCMBQs+iy/eoiGAD2UyeENThc2qDngiHSaHvE65Mo6GM
iI5LA503eG2IFJnor13GoHZbeujI2qlDHK3VjGr/FBwPojZwRKRObKzR9wGfC17B7BXhOpzdqnjp
3TZ/g0c2F0lRTSXkIOumdrqNnmxof4cNkdZVZatmXC0D/kGRTEIaLnL7xgHgB7GpE/ImQlho7ucw
RYF/1K581QX3vLH51chEgE7j2mt8yBmiTfaJDROvby0xMJvQcSGlQ6MqhljIxFFD3UzTPCNr1edQ
aUVUJUF8xfUpEXpY0pbnYKCGiBC/zOUED0nrarxjgcxf/GLx35u8WtQLV3AzbzocIf6Dg0N73i45
t4sbPOUEMSnS+TjagKpzdsTPnfx11O2CD6aaem/XoxwSFQumE+yvAXwzN2yg7wJYyK8WvVNYDJ6K
HpoxQsdATgYJ54RMubqfaz7CrEkJLCtco5lFYyKMluAnRF2AMHxOIk8fR2/q9JY5RttgXemgUfdi
tmx8i3oIyiOvqspKfbi5+NKtLu+E0CUKsXBb+h+Kzms7VhsKw0/EWvRyO0x17z72DcunhCoBAiTB
0+ebyyQnydgD0t5/1X872cwp+DiEAWs+Og8R36lA0i1TVJsrjkVROVnOvWcIGFl0VC43c+MkPge2
rJy9w7RqbkgI8d4Bx+f7MWGBO7VMEfRbKd1E9+tm1O+yS9WKJ1yG80PQuQQlBNUqAK/ZFlm9sz6F
qOe/JC6i1Xo8z7G1Hb3uidU3GsKKY/oaMcHk5i33YlLr8DGtcVeDPPQxDl4AeMyf0xCeO7u44jzr
HonyzllkRSuub8DhReA4/MlhSVkkSU2oKDbZ+NIW7bhfTLy0xzdp6xL5kYoIZsgLtusno7g7L9uK
ZQiGI05uQeym6VBQ3Lzuyza99qwCqlJQQyePl7ezjocXxZLUHeqUg3RPm0sxHglVLosTHpHgPUwY
U/i9pbWzr+du/a7owGSIXIai0IcNHRmFpEZ3zWXOplDeWi9d4n3V0K+2j9tZ1J9m40y8NAXzTQHI
t3qVBwYezNG/wI1dlHWbF1/mMpzjXdYH6RdOX++XcKZh/VvPZVL8AaqzyTP3a8AWssqrOlEJpqTK
o4Io7PsEAqvuGGMlUA2zfeWcpzDsQbpU1d95TQG2BSOAYHG1oGMqzLYzR5Vy8y2jh+I/pftN3DpR
JcyxGhL5SP31WN8X8WpcRpgWxiYsFw9+o1J+l9fjILeXlnHkw2mY8/I1jrs36HQInbx1+tW5yepM
p59D55OJNG6MFBsRWd1l3fh+8iF1xbAvJ7dPTrEwffSYGa8mVWRop99eHcRoc1fTtbuBAqj4nJKH
+5iYqYl36zR7h7iho7bwa+kfhoLJ7xD0Yru1vaviXVlkTbQLaQT861etm9zrflz4GQbwMGbV2MY5
585UkR2ulXqJet/CdPTCxWrZtMy8ZStCkGmbCoDOOa3YSHz8FVqK7eKPafNWXcORD50TIwRdNDUN
49KvL5ohu74gbgBlkFyR8W4YehajqnD9D36l6ROLhr1vZxN/64yvbNeHlT4l9VakuyQW09cWZXOw
E1HH5FWNcVDyLCQjcv2hnsFJjYqfPeBMAWwQJ/g/xjG1O7CAlTR8EztvLci7s0PPWXDqS0Lr4fZK
tuhsWOk5gMwIFZ+mx5eScFXzGo3+ekg4tN/MOsgfBYr31OiZccxxVZ+HlBxe6g4I6jCsLHy51858
pjrs1EjvnHb/k8IL5l04jN6vrnL6n9JvnWU3aCteQuascL+we9vD5Cv1bMghoQeKnrXPpZNMbEMq
o8NWrSNtf9c5Exojbj+qeGM3F3EF4xP7VfHRdmTM1/KK18/s3weL/KFmpB0bs6+srs1et11M3WsY
qtcMOhqoaq5XNIXgKTKfqiH7tVZoLC+UqfcPG3bC17LWsHiFN9LqUxi9PnaOAon21kr/lEXC1F/V
HRIODwDtZpJNGx+NJ5tLMZkVUg1qiLQKEE2+R/Z5nlEnzM4wQRFzTSPipxUo4IM7IviD4geCKIUY
h2UrtvDNabjkWZyW4SPgF0mGuOBq3zlKEOYfydr/iZcpfZi6cYDI8MaxzZ101hy1ga8+5swtnr2Q
JIZ03rK3NS1aF4ZHE2Ls1Qq8v1s6gDtbe+oZg1vUHDgeGU5EWUafi2+q+jQmxIVXYeRS4wIddWeN
pLjJaVfKV202Q9L0YaNVHjMIXmwWin63QdL8LROokB0YqHiPS0+Ch4EdvhAKIc0BE8CU5W2/ugTc
edUU5FHHLM0qoQu+6WoNbhLC35rdaGv9p3IljkruZvBaLzKjOTNK6hCsHlY7xzcv4M6G0DbHYSrc
p7EY3WRnLHBXnvaW73cJXTOf1EDNC+3duIOs8QWMsu7se6uL5j8zZKPMSzknkEnNHL9JR/YBYW1B
/wHxT5dxZliFczl1aX/ip/YfyiqsYcRNnZ2agMEBKqLAAi3q+kWNmz9dxnbmoQrpyOnZFcl/4yVf
+/MwNtQMU+3RvlbjtAmqGTMrD9FCXFTuBmv6Z2sCLGiLKMwLWoH2SfAxH5cyMjwR05XcYDemjt6Z
+zvwgfLvqquJDZLh7Wceg+1etD5ITrrGN8K7ulj0nEWvQVVFeDdkF/8n7eZnB90ssXy1AYwbz+A6
XJaZx0rhVvhkxbgi5zpBbaZL2d+OS9VN4G7+xFjk+peqW4vkMAXRiiYtbqufrLPzM41m/KgzS/N6
BKa0RW5NYH+cUEp5XBc1/EIwwfCTllEd75kunQiRwDLdGH8lXNNwgY+gkTW9K61YzXBsmHxfkyrY
xi/EpwvNJwr2XJwCBzVtLhJnPDq2VOPtMmVwzXGwXp+yZtQbuIJfhWdoC7+CMHeFuCyDpqHKxpYG
iGp2Nv/cdJn4bHjVQgBbFQW/gWRn7x17baC+GDFLhBaGPB8gZv7NrWkbm3Nwe1/g8DI+zXaq3UPX
m5lfoLKxwzbF/xpMP0FmtiweGQ6IoefoydVJzVRYF8N4E20MtHufGsmvWEKO7wvOKPcguzZEOAHB
j6icJaQ+s54VJk+tKbLjts1kNIUtKNUpa7xuxGm2jmAVien/pRk8FABcM38k7GYpT3vML1IjYWxz
Xoj5T5emQiAT3zA2ZYtxvJuREV8dA7GAhe9EM8p3WcLV/En5x8ntULtOnauBdsoDTV/pAitRimC/
UTrm1LsVBiTZq43/4B1nWpjdDsXUUCAFjM55UiRP0RqH/y3j6haHOfUGDya/Tr5TahKAJNzFhRSG
kD/GUeOYc1PhGEEYzV6KrMklDHmdQk0fo5p7kAM6MJ3pEBnLIWsdUMojRuV4OvDYAQ5AWYco6rZV
Yq3XDi+qXB3xFPRtXT9OUQ9EGgOioIUIEdrcML6GRIXVfUF0ax0iJiq4ckXeRWEt80D5KwPsmEav
rpdtlBYNKxslYo7Wue9EMhp2vqwCUQvctjsGrcEvv4aojyA/Ewljt6Tee+t7V7qjI23nYldTJLs+
1bHHuZ1Fc95VGTvQwmCf7pwEpNRkUL05qHz6m/fYzrtmWGaISTtP5Z68knR991vFjZ8KMzsHVFRD
c6Nqt0l31VbBjmmEFPFBxyyvOQdqsuCXKtdgT4I6q+6yNqLft8IP7GNpJg+iV0HTbQfHn5rtsAxi
rZ6sKmPyjSaIqKcoQAJYcZ7qZHkygGpmL6N+q276QYv2UcVu5Z502PnmkikDai+mxnWeUFfZ6lzH
XZawdVp5n059OROr7WS6eQfHazX7zqD6l0CttbtC/IRD/eYVUZtd0j6Be1k6J4r4DYM2f5bV4I0n
6Qmg+mxzzVvAlhbvKk/R0mS7aur2ds3MesqKPgHGaxx86L0z2L/IxkDFKJ5N9BHBH91pgJZBf2zb
LZ2OxQrn2oer+a0DZ1mOnlPIfi/7dLW5sykKG0zYI9Vb+VzwLCx5T6LSS3nWRLlyP0lT2FskeDNV
BCkEbV5FGlTCBYkCwBRGZvlyLe3LmT8MjiTh45gT8wYwm85qGF5KUQHYc9Ga7eC1EQ6Ksc6u8iLX
xOupHdP5i2WnfE5sCS3iJ/Xk5xNyhhEAhCCuw9xKfa+g+7ejcMayJE6BweJXo5MZr149pMWRLxlN
nOwggenbGsp5P5ihzxBX+Ft2RKVWjHdZQ1/vjloh0xxq2/MwiTmw6MvU2NtfHaJFGseUP+mPjZ+y
f54KRHqHJRJB9aIXSPRfZepQGN+gaewPkdd3zNy2E/pRYSC4Hyn2mT89f9MDyUvxyNumuXzzYqyJ
kS29iVDboSSlNNsVFIrVr0JA1ORFiNGA4Gw4XrCtaivuV9mHsEZJ0uJ9tFUsL6gmbXgjJwS3B3Dr
2h6HJcMVqofMekcm1DQ+gOVIzAZ85cVlrUv16MBl9ecVY0vzumRgWh9uOlT+jeTqqf4uMknnW2/F
wLxr6Giz59W08Z3XJ3N1KgsrtlxWq0deaYwe5b6wHW5t9JWkVi3bBkhXOenG2g23UL87bhJMdDck
ffYwZ066fIVDwM3hhKXxbzbmHKJfi1CpXPHDiv02mwZWEt3IQkJU53FrtUWS3pGzlGSnxUIznrtu
zlog05hpLp8n3p8ThPC07ALhh96RQMtmPYxBVGQ8ZXOCLiOawupGpoan0iCzsqexd2P5zxvdrUax
FSB3m4csE1BjU2+d9zRsRXRoFqdoTog1bLt3Iu0Nj5zK3dMgPK7B3ksG89Tx42VnqWxXfEhq/vSL
S9I7H53rqrhvTcF4a4Uu/3gODu07r004mWOgaucWEpHCgg7Yl7iGofKav8bGPvUPUx+oQ2n7EBIV
OL64NDX4AMKNzUJMcXDb7rBZ03n0VqXR/ObA7MxX9gbaj3kzRZkIVl1Ul4UexT8AEkY6O7Q3wbqX
ai3inYbK6y4LhACkciaUf3Rk5phj5EaEsa9+k5Y3sdPP/iminfctkUVNkE/Lxz5FtvJx7vDofBJL
N9nDgv+8gyzh2u53QDLguyhfWDbYkhcMV4kzLHsIcnT5jp5jro+MyxqNmvKvipIpmc9Ovzjqltcc
PUO6ibD9LTv2sd3qj150MJn2432olwi0yPOHmAA1K5vbuE/0bTY2rIDr7BDQNIdbaKnQazwwbGq9
66OztuhGgqgPw9yfIhJUuSW5Vt1hZS1QBbP02ELGnnpUyHYnGHrUztXp7OzR1xF/vRQ+Erwa7Ac2
A50WXpsMBvTQyDFuvtp+dr9lOOoR5EEV2x75RaZ2yiTJF0RxSONR2nuv7EekHa1jE3L0NdNYP8Cd
CHOyEsbn0sjg+i7PruXdb4SNYa9iyzWtwnjMx1Ypeg03151Z3PCC3zil4/MQbBEYtx+1DeXu4XW/
UosfrMhXpJdeJFaA9exsfQMzK0oGMieMgusEMbGLYsSOsr0sUE+wBnYpwUTLVlJbOEzTf6KnAa2M
myY+CCiW562PwWzoTXcxBBfJ9sHJgedoZA99DjI40dNYTPbdOBVW/6yX0wu4/vCYpWNdsAJN62tN
tIc51aNU27Fjud8QFY7BP9n4VbQD7GGyqb1gDWFOtxiOMTYeIqMsnf+LnGkNz2W8ePzwpH+0YERr
TYJHEjk/cClzjfhuiF+mFcItX7JGibyQM8IyVbr6nrQMTQ4LE4p39tYsI7VwXleqFu1cfbp15n+x
nQ0PWiD33i0mc9tcIzz2zspbor+OHzYDEvJYqNyllbncQ79OuAuTZrwn7ri0eVo1aH1W+IP3BD1g
f05WpEK/Faj3gkIw4bFFSi7qG2CKcCQDU2h3t9g+RVxW8swfkI6ZmQnQ54Fr1eiCLkyx/ZfobqOQ
jkZQ5ziXGnGFpZJ8OyEoc+80b0+7l1lkGGH5LiCgooDhVU21fyIKNEMhIFPhH2QAwrZfEO5yz4TB
Wp8Lt1c98EM7y5Psa1IAeV3xWCfx3ADppJV72YLU4d5Mgk4T3JBGt66bIVdUA5Uk3AVcWggNbFUe
46VJ/Vz7DB28YJMcDrPro0q0MTwuK9ZVRhj7i8Wk1iNfglww3kqHR8EDXuiVhYfZyLXnSTT6oUI0
LgHkmCCIxWrIxFAgzObAaNycnSzzhnuY9OwtQwbQHZJwcZDMTyKO8sXptuDSoEq1NxAIvA3Ohrj6
IGrDLGCCUSJnbYCF8rguRwrnhsS+pzH7UQ7MSaepiTuo/HbKVH1QsQi93N20C9knlvFFNdQw7qIk
lV8mjgaUtasu4rO/pHxmZaeHYG7Tf1HfOK8oc5InXSgkB8OE6O+GDwP+ZRu/6/IhNhrh+ZiS6sQa
sP6ZkzGSv6wa3GGXyNWfdm3clNETnEVQEaknHOHDtpSh5186qDoeOzhmD0E+auODcqdoe69S8Nsd
CFRNOPUckHfahsPSHad4ix48vp0s7yNVj3dXSc0PyLjocrGN9ZQHsi9fikYx0QuerBv4Ep79IGKn
PMp6ml4r6nrof1nhFE/zXIL3rpNb/IpLuaVHRtCt2ItiAJpTE294nmyyde9lEqznYJtKJLfrLBm1
6xl8mZ+8dX4lyabYPNsa+4w2QVh8zxBC52udRIReg0d4PUWumJD7q9a+Ok44r7lOgTy+5Rwo9pVh
JIqPRFvHI4efkxgoo12fRbFKpF6xookiGXCYHAPPV/ZGcMS9Qcekf1SEyPHSpdPyPSKlqPZjFPJ2
+ciMzblWicAsnUyrfu4pLKJkqlqn6jMJTWWO/G4lx+AcOB96GpP40JScw/nYzZG9MX1ZqASJRxjc
GYwdGk2WCjA71lGS7UARNn1M2iKLj7pu+yss02bfyeClv+Xi2wExsAzeHKGmX+Ho0IpIHdPaHGRc
LGu+1Fv6PA1tUyGTZCk+dnHjOVjZS9Km0HEMsLQybYPiAV1mPe1nnRJaxtgRja+QKjFpez2DaJ6Y
mHB5dxjAtedVuN9LqKunZqoCirSCFaix61jXHvxso454KGuLKMY4Iznjck79/dX0MYJgWPXhG+mP
OTKR4s1QkTWgg63rkiuBg+zAZixuRTKnXGphCQrNXIUXAzi5+5TuMP9lfm7tfd8qMJvE6CU9OMrv
q0vNt/Bvjoa2/Q5dnCFgUpw8e70Y0IpAKa7QbKCzdj9FZTUf4moq2x++wAqFNhvqsreY4cnB5TYW
+zgI25+B6/HRNa79RorbRnm6RciYRk9HU75Nbvyz2GCMjjMnZ81iGI/Ou9de/XIw0NzSsi+y9XeA
k+GxHZCc/Vaqsc5lQhzt7pHt1eNtQ8Lg9rqVMJp5HTegCpC94MEH/DSiu4AmF9NfxqDQPc5pbP2b
1lo5PDqeUpxrdjPBTgcGliRSKvAQPHjU0d/OazQVe3SCS0xSzqzDl2iwIQEfDYfAeeNeoIajNDWS
vMHX1Ultk2mPVTiN3TmaSpHcaK5o5wJGDA9Kmyh0fOyFs7fndqzcY+lH0OQlyxiYR1rOL/WUsa27
UTh+mGqI190QpxC/HtKp1ziba2/PZdgRn+pjcEdhUcGKziIdOdy3eHgYVqq5GadUqI8osT0+dbGi
jqePw6Kz2wIODThxLU+jcvrwjscxKQ92Zo/PSw8gfDfitQhPnIPbkguctM45cz3EfDPiMH697UDl
tmucb+IcxtdOzWp5zqYuCA+9cYvf8YTwpO6irtgbWVR/SxsWwa6cg7q+t8nqAMjgzqrufMKRf4Ns
ZL91n7ACt9aN0peObd9FcYKwrT21sGYojSEMl9cCKxSKjEpMjJ9RZHkXt6Rwj1M9r9XFRKiAOafc
yuxdFYzrsTNTWty5bsFQ7JvUH54oSqno6VbTVcbXxMmUfocOuwIPabd+mn5uvZPnKXTvaTFk3p2O
N9gfK7c1uC9CdDBHL/E3Bg0i+3QyHCRei3FB6NOhcwMFk/Y6hddrNKBr6L0BPCCMEnIeIef4Pzlo
jaXIQufe84BlS95eL8KQDB89vAmYR3kUAAJbPk6Fz9mQifZvzfNW5Smk8/ChoqQmSgA/BGuH25jg
J2mDCTNQFhgsbLSCT2RYTNUG8swUZoxWvwd4sH/ZGkqMhD7hhi+OXWVZ7QYn7QAwhlW9tc3sZozf
ju/0t7PbthxOXTl8Kpxv0Eba7b+2weo35a5L8JLZkjooaEv5y1diCXMtZuPuIopF41+0CwxIR2vk
vDu/soJHbzMjIGLDGOXnxkZregxSwjDw6SRbf7TrZG/9ULH4oFPbqkcDRuWxLNdgMwtJxP2fcNiA
jOe0n6nixr4RiMNk0u1jrbL0SWBUUkzKfpPcuwCVgnrgYi7vtF816QEZV93eh66S5bMN5BYoBqes
FkgZGKxWFJS9TZ9XNM76HWbc+5pcuKEDOR5Od6hmxC4c0FXCFQuyYHalXMgOkV5UvZE41+qz9pBZ
Q/BYKx6Dwr8abjDeGVY/+jIORedwXxRd1fyBWXcB9lANLNlTrAiMe+1SQiNznkFuFvTV6dc8NeKt
TWB3sNIIASDL5uodpzaLeY6KavZzlLDzXW8S9tapD8UDAuirvdpOvtn53hp9qcTdxBP8J3OTJWy5
3CfeJL5BrALuL1hIxD9L1GOd8IDcddzQoxttdYxpQl4Vzm7tmfQOQQIkW7ckE/Io1q8OwrluM27k
AfK/iPin/wH8luUlBj/qj3WMVol5A6U959fsjXvMn564L7yu8g41sy4qmLTTqCI7NxDmsWRWrC8m
abbl5LpSfTcDG/w+3oJVs/F7ut4lTTX+s5GNvyt3HDggpNfkjU7bp74w6S8PL8h34jQKJWKJ43nv
JekU7eXS4xFVXt9+K7M43m0deRgl0LLX+uCX2XRpzRzRcItYLroLZlMvvxoVLcWOlzeh1wMaVe2T
uEbivIQO8t8hC0jlb2QXwIWPVKszUPdqF+NKIOmpKPGkIflHEJkVq+UbSpbCXk0ba7XjV8+kpds5
GnMs4LPLeB6pdT9MwjNfyxQADNKTbstzGg4hxtHs6rqDRmKUzx3IowoT5Cp8vHGpeo6UDu7BKeYF
dLWb/0ibJhhuIjBQgCZ8NNs/JiX7YaHZlmM5DAyixzJBQCt3bFFm78dVR9Ibmx1rd9jaBcdXQQXF
NPbS3xeVwmchw0q89llcDWhHRKzyWTcj0f2ednoEG4V8xrzJw5b52r1hRC/SveuM1SstB6Fzu/nC
U/vGLsX6MMWVYOpVQxbuM+D9kuEr5qzipUDdoZQ3f1KnNcX5ksD1FcTVaLi51H4W9VKZz81uwNDK
j+sFbdf1MTVlG/4DqOF7aPBfFmd3WUambl5rviW7BX4ObRjxTYaaZpEQadY+GUOHvA1zhTaK7Tok
jWWAXXfK4DNR1Nfu7Vpn2Nt9UYdvYzmOdDimPkqcuCwnkLTScRZKiZblDcpXIsrpMCGA/NdFsU98
ZW6piGkARPlNPrKXt4/xXOApAoPqRR4hml0OlC27mC6nq1M6clzI3Bq7Z7iD0PRvQUWWb9162uys
btZ7wbpXc/UVhT1JfdVswj+7z9bll/KgZ7iKC4SaHggKnOQf1PMDC3oUyQd+gY0Fn0PcCgFSB+ro
ZW0Pw6BDD4cRukZMEv2mniZnGbp92fXs+k7GhzhEoUp/gmDBbwAIigxdhP7CEF4SQEt754bvm9dB
jOgSrtpO4wgWRzeVLh5eVII5gGb2GSdZ/Fu6Tc9fg2d/zp3r3rHA1lvewzd9lAXDch6arcc7sBTt
84SLzdulyBbBd4HldujJQVa4lBD9DgDMfzh9x/KIlB7PIF+JDY62Lqy3i4Ju5X0vM+LAmZOW5L7e
3PmprJ31qfI96e4hp8V4ikVm/xMjlpRdE80whynL6TsMxvCOB4lrKg26Njp7EzL8WwVn+Ue0BbaF
rQ10dKjiqn0hWlWz7I/B8hANEPRXIcAC3TGN4jW0qvMPJKUhnSw32+BaXwyWPOmS7RIPUcLa7wWF
lBzB9ZDdcwY7qL+KyEfvA6leD98hgiRScLD5TM1PjSQSxSJPhLjxQmc0exVFGc6Rks6FZ9dlA38K
R5mqG84u/R/JA+F4x4q1VKdRRPLT0oQWIfBq+umtGcLeOdaySx9qkEnu1trli+UHQVWnXUAR4gQC
RAhDE0LlsaDO4a2HKXLE79TZ0ByEBMP82ERUPhkLpXcHyOm+tG7aqdsmi8Gz52AI6geTTJG6LWRw
VWYvmVcdOsvcjhOp3f5gIYY5YsNhpGEBhHKGIi6/0ompiT9RRP8FCYjuznE73AYp/04HDIbq8Kw2
k2a57PzikYCpejlom03PxrFecIngib1fhSqCt3Bupp8t9MyITmkZql3YDSyrSBWyOUE6IVqn2i1t
RhdhkqD2uSi3c7db7DB9+oy/en0NZIsUwjYj3vvrSDbfTENSWb7GDp8fdg94NNs1qbNvBjWioKxN
UBx8V3BZIKQqzpAE+n32ZfAJ6NLQHbTMDeHqU5ymeVmV6ntL0wCVt3ZXd4fro/5RWzZ/ZbJ1eAFt
iB/Foj796zMhQSBOIDg5+mirP43TLpB4C6fiEc4nCO8mz7IRYyqa7zrcr3jkspLjiPW93Wdrb8Nd
mQo00xoIoudO2CAHlyB0sU2QkBkfQ5cJ/zkzJsueEmxDyPwSU7444IX60cYmI6AhYKmR4O0Oilsc
nQXRVI5ETiNwqc65O/YqOIdBhQitZZtI9iuUXpaPYTm9yTbSGOgWfEJwvklx0GHghpdx6gfImipR
X4NypumkRYeZtVqWbu+pOo45vQs5Is+nU5Bxy/0a9ObCRMuhB2ptAnH2QHqvPjYlDmAS0cT7YzeR
68Zng1tCvzqbjsPiBj98gcC9bh3zi2lHEL0EzVU/tEhn5n8scJIgja4gIGgHOtol3OvV+jBgI/gw
/ox6Vs7MErvA9834uoZZiKBvQ1TKx02j7oOZdKkv5Hvpv22FQ2mHVGnkfBiS4CuSzvrQuisPYV/3
Q3vU4zK828aK16TuNsAIM67fC5f1X41AJb46pZYnWdXOsCene/WR97vIepPURq9RsSIijFQafHbV
cD0K1qQQOa472fF9MOrlZkBcuavHmTSdOUQQts/4nMlu5Sz6iAicQGul6vJjLqq2fg1QcsH8c652
r6Nvq/dWpHZFrDgvT+DCauBR3HDTLKWb6jNUEBB8VM4iOroeft3dAPT4L1mZM/dTsDUP81pg0cVy
NqF1wRv31pFDVyDS9YlvoW50xWWz1t33vA0pjkvjoFflavxxeb3VHhWp/E5A3kmgwoyo97g5yDGQ
xk1yyGnzSUrcGmJGbJpHMvszCvhS13FPMyPmPaqI6hMdEpL6aNgaIlbJ7/jE46XVkZjicjwV6J1K
lOJTO/5s3OPMYG4bvLJhplUuAom4360n9YzqxNY3KJZK/nZsrLzEBMz0d1snlvO4KcVTAplU8+yG
MUpoKIFP0vv5CpJp1g/t1offykd1ukvoPyZIVxlAbifD0YOUKEYvBSg8vYWs53+weoj5JArl/Ud4
x+gfLP1PNAPBztOcqcvrt7H4NRJ7gs22BW7P3SLcIsMAtTsOfh/kSTusRKjzAzgPidr6D6Ax/8r5
GfnJoSsfLDOBm4PQpkxLU72oXRJW9R9OgMXb4Qqz2d1KagVUsd9kNyDF2P3Rwor2JSQWQPNj9uCA
aplTxsSsNfdJiC6LI28gSbQeGal2ddtx4OgumuJ3TTZb9YNvpaxOMtbNHcKpIANZJN2IhxZVxgBU
ac/AKuN4nqqFSIWoQT6Zx35Dr9Yauomfb0NiMAdEMvt71Vbda/gD97RNqYkY2MdV3V5R5J/ap7gR
cUISvLeRn4GaW1Olj71npvEFngqTmUiv2QZO3XrqoQvk3B6WREa/5qZcCR5mOnss4JyY5ZE8/Rq8
FVeL9uUGXe7Uq6TmeGVFznSrwf77spNgRlfVBvg7DwKvwojH0dWKeT8ZV+9BTlv5SHpPc7d4MUbs
HQecal8Fvr3sIU6M9JjS5gbrd+6GruO5DySxsEYc+2aMihRV7xJNvzdBJ5/ag9sil92JNEyMPdL5
qp3lGT2+N3pP6bpgsDp5lV8LTD0YAkX5kq1ELIy3aYAomE2RfSsoDzGW+ijBoYI9vL7Q6Jc6dDdH
Xucwp6pq/ImHeHPZANE77dtaDzjTZZwUx7qgQkfue+X7RJM2KdM3KVDalf8NU/k/aee1Gzm2bNsv
IkBvXpNkOimdpHL9QpSl9zb59WdQ++B0isor3t390l1AoTK4XKwVETPmLMFkUq/u+4OQW6r1DEh9
NF0573teXmIIj4KSN4a3ahXp+luBwCXfjx4PDooLapG99KGXFvsAT6g5LQoUf1kQOInnmkr+1K6N
kzd/CV3a+2fZuFrUbEw5tmCpHMKk3cVCaoybTOnRgJ64REi59H7qfx+vepXurkUfKNuGbKd/sHoI
QPcw/+Ez5XoMUqcXI2N4bjjTiBFnhq7TnAElwueylaPxoTZjzTvQYkTDlUyAShsX1VBgEBKnv5FX
QPHoy1plnC6Ndys9JC6Zj0p4InlC784QU7rdC9BsDisRDhhOzwhJAVxGCbAcv7Gu/CxF9G5F5N1P
Kb4STcw+zQDDWZJ0hsg3BlrfDtJIL7FFgQDERfRJ6yr9u0wXDfdF0VtPUjFmiBrLJDuvlBbpFkrS
iJcN905GIG552io2vOtZ9TS1O1Ga4g7jRKqfasVEhtPnjB87oetgPGC5rb2gVdbPISj9HzETMLoB
wHCRRAOZHbet9PpnGvQ8H3s1JAVqpNSPPKXnN0Nv7GmdU+XxWzH6greV40KotpTvhs9dZvTrTNfl
etPU3tAds6GCdsUET/DcWaT4gE3QCrwdvIK2UyiAevaKEcOA2rEDj2PODfsQGEB/gE3iHWANijyX
Qne1HdOxKd28KfOn6/X1vlOk4VOpUIQDRB9QxaSDJtPtALuGHfSWNJAj12KaTcpWHbZeHgdfYB0J
iRra1HqknxXKk15NcjdRJc1YgbQApRpqgNFXpG7bfIt7L/BZagf7zxgEF5JdUrUibCdRV4tEYFPi
SlLcmlbMZ0r4lKaVMhFO1yAgZVv5Kb3rXme1f/pebwhPOUCFG4GnIFQnU5yTHqQx7ejTI+rB/JBL
7W4gh/Jgjg2g6QGddkRU4fCRH1qlMIFZ+zXYCZHSbMmBSofIDZSiZmi+14yPskEalO70yuvsviYr
Db2INBKQ1FAQn5NKGcKNWZvB1KdVluKj3NFYQOlAIG9XVEM3OGJKxGUT/4pgJ64RWCwjr+ko8TuY
FqjIRSu/lpXckWO//w2AntjPA3AKUWZgtOomrw2fThLu600OvejowhCmPQUlpAnOxOV1EXuTEnfr
eQRO4PPYZwl4t0+NV6oUi626dgyVXDPQObG6wAATks+CrKF6NCAb+3zN+8E75ijPfjHFa+XEstx2
364KJW/y6Fcr4t1LvZ7zTZ2WfllIQcE3Vp21oqwjZjZUoTC8SBGpSBfMCRhXBY4BABeEZhItm5X2
pZjCHsfT4Armi/Ui3Vnq6H2qRIO2Zwq32rNRiFeH3vLuVHZVsh4Buvrg6PXmF138YHdoECH/Dlcf
wcZI2ld0ieLFE3wz1tSwTJ10RQYypmWdHm7JFWhzgrsDHDIYQjATdJcWI4V2Oa2SL3HaJ96DmSTC
AMY7EZ000uELsCSTP1uFBtVZr/XjoSRo/5nTZkCvutBHT8FYaTK9dHTHrEAgtwp1SrDF60iiws8+
s+qHXJQ8GfUTq8qeCtUnj5KJWf0nk7riR05qmC+oMpMgnYzB9UenpZXhmlY5nFJSW/0qzDzF+q2L
AiUkhdr8xpdiCwmnq9Q8wyKhF7SOmylRUVNkKUiBUtkPakUNpc60wN/lem2OjkUJqnDNVkZbxwR1
/yBNTEPuNQ+6E461i10KTaDQJNyBsJnU25RjkbbX/oFOABomeihIpF0Z0iJmEVSDAxTr+keL728f
Wyqj3jmvhVAjThllR6QYkKxAdkIfR7NhIERbPW3pBQtVI/hOx0AEIri2+uYU+INeszwDUK+obvV1
U9CVe4LsXe4PYucNFExoaAnjNTgGk43bx3QGSjQB/wzJAX+36Lk4gxsC7c2DojPgCbJoeeTPcn4w
aG0QdkQtnUx7cJMnbkkVKocSgkYakhIhGLWVx1tKsC10xuJ1lRA4cbJCqoJ2WCmC7OiJZ3p7vBxs
npoiTCAiCPago+nGvj0DyIfMnI1fmHCa+COIv8bWQrVVTn4tZEBYaCgOey61gN6MypZw1ukTOaCR
Fk3kx7R131h+vrW0mP5Eim2tsh7h51Qfrj1FtykTLDM7XL8OoekY2GEiNb/6tlTOqQq3dWJbLVme
wxWxQbioMl30cJn+tSkfANmk6lcJRgmKwJog9BdSVEH1GbRk4NPaDopAdSLgLqBhZMqD5AYhVsk+
h0an/0xwNKA/FGoUxtip1Ht6HQJIIG1G4vQVMHTQ4BRe12kRN94u6fXO2EDWU9Ubq+fBwoUIhsOy
xaiKC7DOugWr5lBF7T7PUpqSg65SDsPgi75FljqQlB9jplaPckZ2/6sBoEs6N0AP6SKarvgnoNKJ
+WjRK0n2ohAEuNJHzGxK+m6Fr5Jadzmavvzac2KQ799aZUUxn+4XGfgdXeKxmjqy55eXRmgyedeS
WzDhYJLl50gOfejgRZnHdRn3IHuEqSOylPxG3AtgbOLdQNO2v8YhAwxoKokw06oayAZSwwz+IsIc
6g3cme25k42ydsNebztwyo3g7+gt9kW76PIrTV10IUjCg0n2Htouzwq8ixcX8s+oEPxyV5hlYQJN
twhDaPHV/8KnNDAMNVTr4HPyzS4m22AoJtWzGkxM+TUfuQEL+ujSIN4HQSQ2f5kiD26SA3TCu3l4
LZWjBj1dsM0joAioVMAftdLI5KESnER+/AWqlt6fQLqa+JSXdZGfEAJGZ6JS1Lo+11YJ3m1kzcQd
jUI+j3ZZ0JTyRW0LnRp1W5P16PooHJy0DtT0TN58GPaKDu5H6BSdVgBDzT262dpO5ak4aP0B5unx
l2p2Wggut4l+LDDh3qPTBNaNSIIoc//KM4bVuEslE+hTcwA43IbPcpK6KSA8DIJuElej4L/4Y7Ju
c2lnbhvbZqUWKJilexSlpgy+SEQhBKmQ2SeUemYUg8UnIG13hfPad6EScQCGHNIdqhW2v16UGJhY
bN9yLssksmRt4vVWaFecsaIKDKtLDL899El5dbsKGZQKDBYF4R6NQRoJQFVYuLV4KNu1oBvfMnrW
dmIXyCefHgVvgY/4nYaEJFvASRG9N0R4VOd05loLn06Q5+2B+ofbXbdR+tvyv0LUtbDY7/mGJzsw
vjPZsP+Ys5kee6mVaU5qD+ZlaF5y+zrsjIMmuI1tSC9hdqgcxd+kEDLYOZKOp3RJnuXOSr+xPyMX
JgMSyLAs0IP6nZC6aJA11Vz6+a6/tEO/Blu+pXQSSOvAWphg6e7IyWJaSGTLjH0+ciNEj09sWkRY
CntsjyO8GUQ7vriBg8DiptQKWgr+EHeSd3aLCXPc7K7KH7kX1kUeL2z59/NABk4Up+We5KZf5eBv
CISrhj7PDu6yA+Wdk1+uqaEdovLp49W+a0RCwYH9bejSfFNRpFWGhA6Gg6SmF8B8D0r7FKnP/8AI
sSp1AJ5m8lx/PM58pdFVrztAafvZ0qXfdK9fzEBZYMqej4VjwRuEfkDDIrGombPzqgtWLZpaAZtS
+KWSnmTjk1kumJjvEExIIugSXZI0Ho3STHhNKjoLeXE5OgFELRq3op9U31bJFnjFx1M2P+xzQ7Ot
yBtaa0yeZaeouDTxU+z9ka0fVXv62MqdGXsznNlRCxEuGJNKik519UMOf5nWaVxS6lqasRnrsxbE
CcVKZixR7bo9KVxeVxcEuF4t+I2lscxWvxAGLxhCJToZ4SdPO3rqLzVfEHtYWpTpE25OJGRsg2p1
TFfvnTX/yKKI0dO1/i9Py3zpZxovQafQZSViBS5BO5Fy+H6+qvrl3638tGw3QwlpFODxpUUnhd6T
WPgNjSCdlwvba5ry2wv0PyPhZalIoszJmY0EgEAhFKIenSY2shWVs73Y0In78UjuLopJNV7jUtSB
ub0dCZEcgGZUUU5BcTLhlI0gHZXCX1VfLBh6dz1Mw5E1HIxikElRlNlpMbpMEoNrnJzC5pH0Rlg/
0mfvhgAIx+LbVSNtR6ELnsz1KJ8842sMzbeSmvZAaSYAfGlBB/bx0OeM6vMPmp2toRlVKHr5oGCU
3QQatFCTqfX6TiUU9NShqPLlY4P35vp2BmZnDB0MT6/JCp06ayN/z2CYTE0Km4szPa3ZfOPc2pkd
tNEoyZqWfnKK4TFNAS3Tagc8CNo3awOtnkXvZTysDZofPh7f646cGzYVg1tPkcB5z3dsa8aSSGNI
crIy4UTnJJC6MyR7tAJA4Cc8x0/GD0LF7jHd648ptE3kwZfERu7Nsamak6QBjz1Vn81xpARaewW8
dyqcoHUDAUEVWvu1bGmo0w3ybqiapMu0GGjI+8zm+CqZHqjDJjmVzRM53xWsaQlRmvTNWxkXdQ2x
Fli+xF6Y4LmwhyEj38RzRhd5YOmyPnMJMRivigzT9Syj2CQSyNbQQqDSHHVPev8i5Q9kBiMyNq2x
MeUfQ5mcp7UAAXOFJqzYkmlca1268FXv7qjZR82cYROG1wHqt+u5pfPyOryEMCFYUIy1pC+kfP3x
FLxzipMx3tYKBDuWjIDGW39VwAKqpR4zYPhPpH5WVfX7vzeg8/uTPhRETPNIiZwlGCOtuJ57yniK
AlW38O1jC6/PnDd7hzHcmpiNQegGzSQ0v555D6108zFQfzHmoxq7PfTd1MV3cIB0pbWwTv8Pu0Ri
hqHxALNmZ4OkLxyIWXc9x9mxK75Bi+gIU9+edRJM6JB+DC20k0sSb+8OJINlGg1kAlE74Qn7dsFq
ellKivrjWYBUuknpjeBMAl05qMHCmbxnCX1siWgTnQzUQ95aMkvPq3q/FM+qLxPdV7YX7eAPBym1
IGO9ZGg+j1Y2xKqfiOcWeoEjfL8C+UoYdDm4ya65Wqbz8Ya5a8+QSdC/BjPm7I6+opJARDyIZ7mO
V0nzbPF+giC/THcf23l3Icr6lCNQZVln68vybKk0H3ASwBeRDnjj1Gjxpilf/LKCWkmlPiOfu1x8
/tii/N53YNLgbUNWgqBj7tBSmttrtb+KZyOHXzVRhR+1p5uf0pFaTwrv14OmKvm+pm63V+tR+kW6
r4SRnrInnLH1MY2oaY0SDcIrz4/Sh6EB5g6Lm7aHSmTVNsVfDS0v9GZrzbaDmWLVUPuwhV44pqYW
7eD2DL7RYx4snLR7E6nQBgMxFjte1mY7ETRNTgeKLJ6l/jn7FsX4QXvsnKY6Fgtb8c6ZJraFK5I8
C+5Qmquxkv4T8rqwOF6wh8eFtC503Q3HvWIOdgG9zkCTTj9C7zRe3Y/X7v3STW4EYXMTJ2nwsHt7
3PI6lhHvGMazoQtr6A+g/xDWXboPALDVyl8fG3tVRHzrM99am00pff4SN183nqufINObb+Mv6Vnc
W+to7TnqTt51PkyIK+t7+ui/tC/Fvlp//AGvmjfvPkAm/CZu1TT9VWXu5smvCnD3gEYdz/3ef1Jt
gMTqSjhqT7ozborPx/CcIvBq7eptdACStWD83WtDZvSqYqIrrvEfefIQN8ZjeJGACBvj2a9hb6K5
6iHQUWaI0q9SSvEXvmc44pofOa3SNI05jTJ+/SdfYJFoZV/LCkmCt18wyBpweIhHznUtcLiqz+Rt
d97g9JG2o1P9L/qkAePrZrxqedd+bPzeTuPFg/62Jk3srDO/1Ib+GNWU/c9KVr+Y+9qwrSx7Tsc/
ZrH5V5Zed+HNPAeU3elc0V/3dL5SaZqnIL9Px2Qn9LQ4mdnnj+299+xT2oi3OolOjetxtq6ZAu7J
in3xzAj3re6tIYOGFKJ4MrsFS3cdBelfGn65jLn8Z6ZIOgejKqb4pFOp53R+/IzqF8ThIrrdBK9Y
lYnolrmx5J/ujvDG7GzfwDGopHGFWcGo11W3CZvKFvTikETei+fJgMrdwK8PflHBFe1A89UK/T60
YrcgO18taZBPr/L5Iea2IUNpaLCz6bOdNMh5l8PTKp6zPgk3Vjf8QXSop1kehoCPV/beniUC0kRL
Qs5Im++kVM404KyMW6UAF48QNW9BThb9J4325Y9NvaYy56O6tTXLdo3VUJRqEovnXmtp+EJbxqb+
vFWF7BOoimMvK4IdqcPjWFYXqloP6ag+p8n4GEFnZcM0Hbl1Chpag2Z/ZVjQdWWSQjeXePKhiw7G
5uKHEjyGQjU6ORlEyC0ozHjSr8DUNjL4RruUPVfvelDZcr3g+KX3D37D4BLVAfvKZD+t2eCMMgrB
n1Y8SmQNZmOlObZx+0XUxshOkwyxJyX7ASXyLi/VvygOHkIz2CdVLtNCrGwBZo8Ld/vd71G4AUiW
oiRszR5jPD3JgHuteG54S6x6TY5swLXqgpU7x9XkgaCZABkI98hVvvW3RWuhuhUL0jlfwey67zd5
70YnAMFRuYb17uMd9P6QvjU2C2YrmvgFRfHls1nRQFHIj6lxHBFaA7otbj82dX9gSAfo1IUUUbZm
DkGBC1Ip6Og50xjS6+vIMf4KjjBx0Sv/afhHA9MUS5ZFHs+WOBsYiOgxbMlIczKIR6FTDGBQBWlA
L87Hw3rvWJhBnrB4couK1/zFB6tQMupXDI1tDWGLXI6bBmmrjZ8r/sIr/a4pXaRybsGYosvT4/Pm
jhKka1q0BEDnigL4H3rGQtsP++ynHuo/Px7Uex/GoKZwAKyfbInmfKkgptYsH0sZiAwwG3bS7fUz
/J6omSULpQFpesC9dWIYs2BrtnREHznub4cVJ2pcI1wig5ooIAUGdmd8Ql5qqxovjfFXCoogDD/T
AAnl6jamxVMJFjTa3x9ssKI6UQju2qREONsrWUALYdkjFWJewbLzxEmdTEz1f7BRiOIMlaeMBHhz
ZgV2M4nSdC+fedSLQGNUAIVyZstPHy/dvRN9a2Z226sVvfjoN8vnPMEJ7oXwAq0rYLCPrUjv36XM
2fSEYUTs+3mNt6jHQvBgoztHyu8r4EghfmlgVM3SbZz8BrG0UlMk1gF5Xz42fO8M3NqdzeK1IP+u
GFf57FPAVVP1wei3UtGsP7YiyXf25K2Z2SwqeqH0YyrJ5yyH1MD0FCdHjcytK7L/EywUTY+m2xEF
VUfovMM93JPpITbi8PEKO8HC10zGZgcE3XpLVbl7uBb02WlUm4yO/943zlegO+QaiHwh2Fn5laG4
kBC37seDn87bzJxlEJtbXD+s7NycRxlFj1X4/7roLwVecXJltj9c5IId29Da47cPQVkvnMH3Ri2R
XntNNXXSe4QZb50AvTQdfWyxcQ5LaStkq/E5Uc79VXqMoydT31v6gr07KwxZhWrxFFQIZNFufWtQ
8aIBUGVvnWWpdUvIP+rwUsY7qNxho6tWZQfspP2kKpJt0PSL81iY5TtxLShlk57MyfPxLp224I03
t+ihMSP1GlzS9rtmnehZXanRRgITFw92222DAQJGphydAyG9AGAcrweDtim4oEp4w1o9RZnyl6WV
zsfLf29mDJOoxFKQEyXmne39nNZpoDySd47puQFLJda8H/cg0zuQ8QH6qiSG6Db+qq/DJc3md2iV
6SKAFlyaIm3eU3PF9m5UGqC3vn/pW/lzUe2K2G7aNQlGePAPRju4FtyslQD/lDVu8vSghWdJ2Pph
vXDk7lxKADh4xBOc8WQhCH+7OrTf0CUlxf6FpklH0T6LI1mV6jn/KYPdOIDgFXPfhmbH6Ytvhr9w
/b7PIr01Prvoi0xrOmgz/EucmevyCtE5fAuW+he073YB7E/ylqR/p93+9swz2dDtK9xPoqXqs9MQ
XkVgsZriX2BvovMwBNYGk6S1hS9lqU5z56RPjwuOHdBC1ZjXaVDwGq/G1fAv+gFeSTXcZcPR6K1V
osduXn4TzIWDtmRvNjQ1Qk0FsTb/UrRTMQpimeyxRaqPdn4HFtGPD8/7tKYC8ASsEcka4m1euW/3
DWA+WYcCJbqM16O/TdTd1T+o0Z+OBYyjl1alyg4zfrG+6v4x6Ukh29LwM3KgZRJsWdhYwkMNH7IH
hWpZCHbZb2gVDKA0T6JwKdB4t+ZvP1WZxTOIKsLQH7fRJf8cfGPBzXP5u/wEU9wu2YNG++SBVV+Y
nncvrZnJmZfvUY5Fv7CPLnX/TUHXu/398fS/uylnvz/zqfDKGbXu8ftqB9+IWdp0Cpfh96799t/b
MWWdLK/O/ajMn6xmVzXZdbxGl6b/olb10SxwSal+vYR+Lyys07u3OGMyVc4LD0fuZXG2TFmp9Y0Q
e4zJSLONOOQJ7KMlMfBY5Nv62nY7Gj8XXlnvYzUFOBCvDdwB3pgU/dttLF4JTOGOGw+tjZqJ22/Y
nTuaH8JF2Nq744klkqvKFFCToJk/i1ONTsWw88UDGWtn2AlHun/X4jZcuNXe74y3ZmaX2tUygjQS
0Lxu94MTbwGvykvx7fvNPZmwKGqAqpjeT2/nzAqNVBTUUDw0O7LTDt1Lq9r56Z/tPWxTj7/+2x34
xti8MkS+EuW8kWmLt4Fj2fKjtPvYwPtt99bA7Kgm0/voKr6uS+/COvMIfGBhTeT3HuitjdlxLUUL
dqQ+EA/GM40hKV0tNOA8DY9M3xfvFNoeI+ud8EzS+9j/tC7eqt/RhLI2HtuFQ/buxn3dhf+3dqby
du0axH/LtI/EQ+1a1BUs29qHjrEw3vdB08zKtINunnw97TU1HKPsEKd3Iaxbm476cyWvyGUtjOf+
qfp7PLNLD86ztO0ixkMD2kPkCLZxkbeCs2Tmrp+42fPm7FjBXky7ccYK1i5oHoeEIH4i+95tlraj
tLRCM48EMQY0wh2WvIu1bd3pENNgcok/FQ/WUd4pdrmWv6D+ZTnKwqW1dBJmrzFk7KFQk7Es24Fd
PCiuvzyPS6Ob+Y6x7OKShi7xMK6tdTpslR88v+3sQV1JNkyltn60znC1Wq3jL47v/rYko8mDDDAr
r5a327LMIjXUgmTalq3r7RNH3pUOOJI16k8LXuV9cDEdgRtbM7ciyx5ShGg1HKZFvLrx1th6TrYN
toqbO4n7sQ+7619ujM38S6aZyjh1Th12T9ulG3L6t29ezLOBzDxGRdKqVIACHDp2Yuim7PveGVyb
uNwJv3w8jvvHTNcN0CMkAaiEvV0hCHFSQchKEQx5vIWyxS0e4nNx8OxowW8sWpq5KFWAjD5QsDQd
sHrlORCA7bO9Zy+dqkVLMxclwXMsltOYerfb1avQ5T3oqI/VJl8AuN71hTeTN/NRBbI0iX8tJh81
OKo9XZfGnuaufzt1cw+Vtdfc1BgQxIi7YRc5zUr6Y8Po9fQvd8PMIUEIYkmRwoCqNUQOq3plHWNb
stGXWhjS0szNvFKL7H3mxYyo5VZMaBrhDWg3F3FhQHed398LNC+seIXQKrrFeAZnunzlHUV8e8nz
3PHioAJ5sEs4OWrZs9UBqk95lA5njAR2hJHrY/oPjukbG7OFGSMVCTLzdUtDNOSsmtUq3wm7pVv3
zny9MTNblsJCAYtGk2lZ0O61RS4/5CgW1v59+Q2g3c2E6bNbwYcEIRxDNLzLFf37dvOI0qgT4atD
mMdpJklsc8mk8t6nvjE5uxxQ6VJVuWVgykm/TH5VsDNI5FetIzr7P0t+4d69RznYIroh5wFqbDaP
EuSAUd4Z07037IpvxcPAKTK+hw66fQtDe5/tm2bzb1tztHWP+qhRNK+20mMHafNTjzeqSUcgI/Yo
P3snyc5/yatkLz54T4vOdnLbs9vqjfnZzCLSV9Ec+Wp+cuuJA3z09TSXa2QZ7IA4b8FJTb/4ziJg
R5CazC/QYP7+5q0rS7qUwNHH5IYrGswfClddDTai7zb0xgse/u5eJVoFF0oCUVO12UXf1KTfmzqW
DmlKl3UwceBfNEKwr2N/0fx9nV5kEErKCyK5q56eb0PQl8Z7J8CcAub/+4Rpb9+MVwrKMIZmVuI6
k+3EsY7ZDzqs+2/elrqqbR6FR8/Of4jigt3XFsL5PN/anV3Y46AJcGJgt3aFE6TilRM6pj0+9kfu
1Uf5c2insGejW+d4p+Y7pFROvVTAu3NNUDizdOJeSqHvsiGQvzD3YD2JrTXUfZ3gJXwKnyYvi9jS
On1Etg3RseApO1ar2FlyVHeP1o35+fUh1AkJN8RHD8GjdmqcQ/Wo7pvHcLteS8cN8rzfEXT7M7L1
ss3CHr93qjRLV2nxpLmB/8/WXOtzWbzWrPmldbVtfQi4873t5EbklfywHCe85uTerfaNxZnLEvXu
6ithIx0g10Op2O1t47nfTE+abFvbV5fAkoQNtFUPw67fTIGstx1tCy73n0gr0gG/Xo6P5DtPYaAu
/zcN2uymiISQ5uKRabC22sm8UN2/tPtxjQAMjy2E6rMf9U/E6DeFjaQFAX1JYLGwEnde+m8+Yebf
ei+MIEfjEwYncZAlcPKDd5Z3ox1tswPS1LbwsvSguBfKvLE5czqEa7UuoJDNMhTFKt4qr4E2TfMO
cJX+2doujHGaxg/Wfo40MCpF6xWzkg5/KQ8B7/KBTVbYlrNoaGk9Zy6lQS0+TUQGpnCc8mNtCzak
sDbsKL2DmvZuYVwLp0ibBQIVbCzeOI2rd6e43uORke47hpeePfyF/4+C0DcrN4sIiLOMKo2mleOw
TGHo8FjbxlO2vTpg05de0YsbZfb0nKRhVMFjcwaPnZMe0TJ6Xb3egYxoXyxdCEvTOXNKQzMRxhu4
iJaLqNvRpoYQm9M4kFW58s7bejgB4aLxxC5sg82DSji5rsVVvXsp3DiFmacyfXgMKp1VRZP3NS8E
zZTdnSZnpTqwXtv1efIDliMsJvOU6a794KTMn646ooXIPrG+5sXbl0dcoYvI5tH/0jjApJn1E2m+
E5C3rYWw7KrbJ5/1yhlt1Oq7lbFvneSYHNFu/Yc5wNu9p888FULppqV1bIbc/Vy7NTnO80a7iKul
a/Hu6xbUsCXp9HvwrJ5tcrrs46iNe+mgH8afxqvHQK/YRR5ku5jIvffYu7U12+GV0PZ6Df3JaxpQ
eh7W/abbdc7k/7Otf25WxiY5TtdixIGGM2b1sQuZtvT79f57qLMtD3l4i8gB5ts9RJg2iWMuvWgJ
0Lo0yNmOjnTFC2F5x0/ZvNzt7BReJreIgsHpH0VCNxM6v1Lx9RJU89ii6k5etXvxnG66PVk+eaX+
s2APmCUtC0BkAZfNdmWiJCSYrtJ/Tmv0aB7gjcdfsHi7jvNgrgP34yW7+2rjyajDx6BCaqnP1izt
DT/N0HQ8oJv4Z3Dkz0qzeykdaVM+ClcXvqVtccjXwSEn0BQ22tKb9d5i4p2ghjBkmPnmE9xe4UFK
kVI7WJwMkx0K7tWGLMvhlb4Undy7uG9tzSa3bE0xaSCfOlw3ROwHyx6emlW2//+Ig6ZzNj8It5Zm
TxJYAYdajRiVcYIt/nv3YmwjLlTzsflTfc+O5VqlCODZ16ePF/M9bGNqyruZzVnwg5+BNbdjhOiC
XvJjx5tUe/Cc6o+x923lt7hqYBpZsHl3BcHRTagoFD3nTt7zPCmutFbmnhNW3Snf+y6ruKFPWnz4
Jw7GurE1W0EJCpmwHBt2y3Yqhoa/6x2A9oVH7L0b89bIbPE6TaukGEbC1zM/uU6e9RuNB97HE7dk
ZrZWWlX3kxjMNG8xufduDx38ChT3wgG/e//cDmd6p9wExNW1kClYdzKF3e5UX5QH383JVHUb9Uu4
0C+/NKTZC7KRe9kY0e9+rSGjql07SCWz25dWaHFMszs15I4zKcfL3KnTe993J7c82N5KOpRfPl6m
e/lxeqz+3t+zOzVGJjOXfAZVOTTbHEM3oLwQbHm8/csNMfPEeTbCtDRtbvj6H6ec1OT3GdSSG5xW
4Z1zuhnQ7P7Mc6nWJzFJbunpTou36vfrcQpSYVN0oNZ3xnxj/fp3s2jMYlOl86SmDjA6lVxFEjOp
Pe6h8LO9BX/02gY2Gx5ULaJCqtpEF2COmTZSKJAT9SpTJuyP8RYww6Pi/GxAAfQOveHfP3HQ3PL5
2Xcul6WpvfMAemN7toQ1zJopjRHy4eFrcZbd+GFcQcptdzaGNRv6WjddJ5uluZ08xUcjni1oY5RK
IQ+MeHyk7AthLsl7FHAe0/Nw1HlkKi8Li3knx3Y7zHmmp4bZTtYShmmsDpLjPxTr0+7sFsf6/Gn7
a2FO7/iUN7ZmLj8awT+rEYNrXeRiCdjix2jVbrWFw3fvHfTGzszrW8MQQsjLmL7CHv5NtAVgAeNu
9xug7+rbN3kN3Sa6fmzXJaiaemf1pFeQj26A9J/DPOswbmRrKJlMtT2mZfUpTuLNwoLduaNlCfSS
SrcC3W7q9A03d0AI7kdSrvV05P9TdokPxUNznKr0i+CK++P529bsEoDiW4FnebJlv6ZggxXc19PL
bko9UZN1LGExyLq3IcGqTkBpC7yfOBtfG16rtpUq+RDpNS2QriB+M9I/urFIOnHPkCwCjQU1qUy0
am8nsk3bOJUiVT6om45IniomybXdE+hYV16Ta3RErvCFxbvnVG5tzganxSoSMAk2pZN3SZ/az9lO
dBXnBcUku3Kzz8kxfWmOittvPzZ8byFv7c4WklAkF5Aakg/QjKLYsK613x8buPdcpS/o79mcXeNI
xviGGmNBgIxxIkQ2HK94ED20WXI36451t6mKH20m7Arti1k6Feq/S/jze/7l9htm1zsMmlLW0GFw
EG1vHz/8iF3fFQ/T/QR7J260dyhjoLgJ2mTp5N/D0rwZ/+y66OQWPblOkQ9oxbrxsdspjxItzd2q
WyUrSISvjr5W3MrG3b0sTP3SpprdGapUyDQRTDfVj8MPmGlXL0+bzZnCwLB57ldLVah71ZHbkb56
3xsHlOZsJMRlCL1sfTM6P8rV6a/E2cGJwuWoczNXUzz90K9+/dtJfv20G9NBAzW1dGWSUXOiTius
xt3pZXOesiDfEVAieXtZShss7KnXRP2NSbWSjYHy6eRue0xGa5hFybYvRRDvCZ0gIoVtY+IAoNVI
mTMdGpUQIhSlTfsHKYnosVuf1qdw9ft35VYuWk3fffvPwr6ZrsH5W+PW5OyaVBqI0EOf2aRWC7wi
35ekeZp99aRvC3uxonXXBd0McOZuUURr2qBkgEFARnp9ePFfj4b8Vfyp7QWncD4e3ZK56e9v1k1W
BSNMQ8xpcb4axaOaRwsWXm/zj+Zv5lStLkJ2wvvf3ajaqhu6uc16TScg2Vb2H4SIFmzePep0sVro
rak0F8w8nECKBd4AXT5kX32ECTun+ALstlRc1IM/nr/Z7UhrFABpDeIXeDfAd8yb0ZRS6vtklLJP
onLRURXPo/VAdSR6+djM/K32v3Y0eYIL0O35rlLR64Kq+1r2SRMeEsVptXUqkVKR1+pOQAjOUOHN
hrP5u0yXcosuFhTRRzBNqV1urWoh5p3Hou8+ZnaJZS2KemggZZ+i4tCxTds1DQOxsEaOCSeuPaSO
UCy0ZE8rdrOJ3pmcrajiDeisGcyzoj1K0bq5xit0sNKVhJLdx1M92zvvLM1uKFmG5tfK5OzTGp2D
TxJ35AkxwO3HRu6v58QbBEiBVsZ5irwXk0KKCzX79BkgVXQKQEXAOYfGhb2HKXWFJsu23z7b/UrK
lqLF2cv4PwO8MT2bSkswfD8xWL0HZ93+DpwRAFy2Hldmt8sgDrftP8kh/9EXrr+Oa3thdueUJu+s
z6ZXb/s+zhoGXv2s3SKkOTpdtS+28hmcjdW61frSry5T6W27ZFm9t4XAMQJZoKVf0Wd+PFSEAM3v
MP2UKD8RIBuQE9DLYBWNIchv0/xcB/CDJtBV7+AorybB9yVyxdc26fku5taCK0qXKdrPE4eGmvTX
TKzSTwMSbeamRnkcGgpXdq8cX/v6+39I+64dx5Fl2y8iQG9ek04SZUqG5V6IsvTe8+vPYs29ZySK
V8Ted9CDBrrQHczMyIjIMGvFodGDFig0B36tmOGuOBQ5egd4Q5TXyZb5GWKdXZWVFfirRHh6rJJz
lkzCTK0sw5xh+HqiFm3gNuDDpGNbYUD7TqUyi/mvBKKDTAV75FKVbrT6d1sBsAG8zIC0QE9BmPqC
4XNREWI77nowbEQJ4QuQIcmM+XhZf3C4U0FwAiJsJma+gAFw6+G4Pkz5RqwSW0TR8ROkhSn1hGEs
oCPRz0DOywn9U2agOWjBoLUJ14VnUIUxwMN/dZ2JQS0p0CJHH2JwJWxcHyRgm/CF3fInDG1XvunA
2P+6sT6EmtceH3/6dBLw765cf/rkSECgEyIYqBNbFrW2gy1vQYRKIpABIEC2qGCd5CRdtYelssEf
tM/dno3KgEQDYLKmuEN+CKIvV4INdERVAu0DuYRox220J8AaqkBS682KeGgA/PbN0h5JlEBrWiHd
8wWg83Lr8+taWDjGaafHP3tx9UmTKAI9nJ7XdPikytB6ndf7H2MtPpkJoqOv7JdfIRaLDQysmZgh
PD0+B27OcmBG8X+3Y6JCHlNJXs4M8Hdr8Rh+vPK/B/8kWeI63vpqYbmBWem/SP2qm/jsG8J6j6nl
A7p+8OcGqy2lnGfdL+yXAnQEDGbfQabRVNpXfR6nNg9o03wNBjdwMIDxM35tGoZ+rnwwsGocQO+R
u2H95FwPMf3cV3L8mnJK5C74kzm7gbSjwAG9AK/KaeTfe/gZSDVSu668waDLNFFBMfBVVrRwbgp6
afx/1PmJagJhG7hMPIcENYATbq+z0kngsC+l1AZGAL+WfYY1MjpnNIkCHReXg7YzKiJ+Qfumz9ZR
+4Cjj/wHYjweEPOTlBzbMyGT1VVqs5EmCqQIdFzJIl1xpwJtVybTn3gt3xWixTErCR05BWKzpSfW
9O3zz0egYskDmFfigEx1u3Su93pWyOrUplYis2NBOM2TfJsDXrMn2HW0qq5LXk/AilUbAHjNvqT1
44swp3kwopgvAxIoasRT+DXec1nJE/LU/kTSIFfj9/RSYfrF/1yQM6NTkDNCA/PiCD84uXBZwnID
7WGlDjp/sNByuOReTgDWC2IK0BuDBwV8g4wA6F6K1IWrDoMuPIeAEcqF/3RY9W/b0VvIAJ5jBLK6
WzTYVyOXT3D2hVGlG3tzprQNv/UIgpTv54Xc75zNx8w3YIdojhaBvzjaoqsHWdF4fucKfWqHBIEJ
QgCrAI9Nogp7sALXREoQa5Ol0GhSJv5niTAnAHIHqDwG4G+FglGDYmqQu9otnbUalfcSYWuGX2Wg
gCRUmvREasDsFnnypVVcxxwaeqmoys5c7PEBhbI8j1HTO66EhskDBzcf3+A49Evnu9R30nEKpyVg
0wTyRZGCPQABVHsBdSiK9Eoql9LeCQUF1LNOE4ZaiGFrsB12kQvu+r6ugy1GFctQo/uQfUkyjn8B
+y0QDmivbIF4IPkMfIaUMlu3jWiFKGzrPTsZKzwXSdmge1SieJtrkmxpLHzOl2FyF5SnQNfE4Pu0
eTMCt23hKCMDMDpVRR0UfVIDmKuQgLRIpfJP9g2fQ21YjqRPbQ7eKkYVP9vX3BAdVWZUwN8Rka4W
XrLTTuZRCQB/ge8B5ADCwCnkPwsu06L2GNceaZUkdHKGLNpYRcnsQAu3cTFj1IJfL+r0gds/vu9/
7/Fbo44JXAFsA2jjBVD3n+W7Uvq8dnk5BGW4rb2+93qyRg9ItabIe0resRHkUGK4L1dTFKblNfw9
IepZ+z0e1Q3GMrXtFmYQxdCIvKnq6oj/Vj05nxP1nKkeSdBrttls1PPSe+LeRuHCcOhyQtcxvn3q
94DzGeec4jgXJn8DHSApq3XoPXndguu5vxa3Yib5IM9JBbkGZPgFiVPdjfYlQGEACYUZbIuLl1Dd
pmOx0IFbaRPr46Y5HE8IaW6r9Wq2lghaqX6z7W63M8Arsv756hXSbTqVbIff8GmpN2bmZtzKnxgi
pqmKFghkzkUTTXTv74zPUgWXFFnzT08vtJEREQEVCKxUsDgsxDH3D5Jb0ROfI7OhLIWjaDBR8tkv
Ex5C8OM+VvT7QPJWxnjYV3oOkiI3hllxLl5k53VO/GrhJk2Tbf8coMCNAElIfgEv51YCBaK6duBS
6hKvnKcfs9s0mz0gSr/Rn2AJWr9gM+5zJViPgMgY4kaWjcme0bnoNlxRUxeAoZGuWo9sej14YfPP
SnxphYW80+wJwTaNbkoCsQl7uzaHLfiB6htIEzBHUpqx9Myhwf/xEc3EOAoN0DYYQVxuGmHtrZR+
QEeHnFDUJdVDPTblrUw2vy76uJfS9HMGBPvCY3IBoCR4aN0KEtGOKZWdQ106Nza6bBOUHCnLXV79
5yEzVnQlaLJvXMmnYPuFICVBgrJHUwxPgxpYIj79FUXD0gbOWaxrcROLVZY1XzqFQl0s0IJi1og9
ov+X4H39xah6oqsb0Vp4KM9dK4SkgFJCvATIuMlOFlzORQOPBUZKo4vgPxTwbn+sFjO6hwCQGbO9
SPICqf32sLKorECMHLt2JBYvhV9sQURcE8+P9cdyZm4UKuOgw8Fy8OT4a+i+shCyFLRBM5SunZTp
BlBIB0cIX5XE/+TynuRxYzAsvXCtZrJSyo3MyYF1fOd5nJy69s44gD0B8BH4rUNNZU3MNYGzVTcr
Zx/hTXteiHb/Zs8mjv9G9MRcMYUgllUL0a+vtPos6s+tCgrPlUA0w1grOj7hEwUQlyDfUIDSz+I1
ESN5amUiS1iurEzTfhcyszPae/NFoyJcHYBEcUogVLlr+76yEgfQxwv0Nu8YLS4qtSzZhc2fFQcj
M76qQBMmTvQqYDLZYWPXtUMk8VndrwWgrK3CysrSeOFizjlXdAwwPIfhc6Q//5z/1dLYJiyrjpdd
u97kslq62FCOJDLBwPCheko0wVFLh1QYwicupnsdwjsXABJ/tHlB0jenXPie6XDC6KtuvmfiPUDA
DMB0inVtzP4zr7sAzS4GmBB/A/SBqc6CZ5wUKO+ETVwvSJOFsCkV1y4HMz81W5qxPgQkkoRd/59C
if0jC/CxmMpDtQZZx1sdorqKjvMw8mwrJruBMIzef39bzxFyU9/tilsCHJ2L2lBI+FfeJKceOJ7Q
0Jg8sNtg3VQWQCxDy2sMCSTaNPGdFfID/kDqOtIij9M43mr8A0O/xsqarSz0ptEkozZSooP0XOuS
behIC3HP3wNyes+vv3CStem9aHDoJvBsTMGDttJA0QPYvwTh5be7UffMOzvOrFf6z+VwME5bCj37
6vmove6s1Zn/9A++lqgrR/+WtJa0ZLXU8Th/Nf7dwWlPdsJJ2cB7oWezghWwpHopwekLZABRDaQN
0MbTTQ/YarZYs1p07MVdfikZ0n1UJypRe+mYeQvJ+JmEE+7G1QdN7AJyI77fljhSAQQWzhtDMbqg
rDgn09pKsYXUSIEDzCH3RBdAYd+UmQbKZOWnkHcyUOkjZ6nOOfM6xAcBeAIUMMhKgEDhVqcBy9Tl
gCb1bFqVN7xemsML++Sr9GurxZrjYLSWXrixc67wWuLELfUJq8SVl3q2VKzEXO1L4AAk/TtS895S
DnN+u1GI4EBRMsJPTm5QjQxvI/TY7pw3OABqxBp/LvYeJlgVvd1HJNEk71DSKAaYA5jASYTJxstj
zz9vDgVxZPYDnSFCwtsdrkcyedC64sgrcxALdHRxm8D9aF01Z5HfTYJ1LIcm60gkoktVWCpJzgW+
6DsANCVA+Di4oonVEhoRrOMJ5PemQPLflIgBARk4o6qhseD3p21QfxYSm41cD+gjAPc4Ue9mANdx
nvSejelpwy2fQQIfO57W0EfWtwJxpDBXfTC0sm95RlxKoyVVkJ4XNnwuprv+iIlKD5kyQg8Onl1L
51pWFXnFYP6kI3Kq9cfQO/Z9qTGpD6g+o1+zeOKLBbvgA/9acaaGER27ICGB+QZA3+QbwmxgoqHC
N6AUasSRxlTkDePC+2Rv23ZshBoGUcgvTN7xv1n8mEkGIjYIWqeoAF0pyJVLi7B4aqxLAA2jMLpk
Nrr+Iajf6aewkDqe9VEIcv5X3uTE/VLi806AvHqD9uTikjyFerWVVulO1LyPYsXthw1l7sHjAR60
jUfqT0wHqktHPm7ndLvREgK8IbxXBcAd396xwi1qNo5KH6y8Z1CZ+0ep0EHXx7obSdnH4db9pjbc
EjfabJR7LXXi/XxPABJkA6kepxqv7zvvqzZLtSTG6Adf8TJP1r0qoVdL9PUnkYik91FM29t7MLWR
gtjn/sWqFzRvzrrKQCwAwwcU7w4tUgFXtRJLjmf7melVl6K2EvZNwnhvl5KlXR8t9XTXR6OC3J7E
gEpkElODTDQbIo5Geq/VfeJu+p1PZHAO71kigfnvv/GdMCwjAzAmdIDte3vISoGWYi6kfDutXV3g
v1yJcKyedUCrUYxafKJT1QdkQfpbAXVyGwcaONlVkVfjwoyUpcf3KGyyduwuuA55GfXDO2g+lMHy
3HfZwFYqU4xWDH1sHTMQFgKsmWcEYACQiYGAETp2omEdF3AcKNADu6k2FKdWnBbqvfckD9+Pzcb4
70xWg3YViYfSIBJAfHu7tSxfy3IlUJEd1pmG/nHgBhO+Xvu7glv5rEvQt77w8J7ZPw5FRR7DgYD0
wNPsVqLPNKIXdkoEO3WoNr2xOEA2o5w3AiYWuCiD3klqCEj3g5Vo7E9mofcD8R46xZVL+0kZj7dw
fkHIdCOSQivIFKY1TxACVDzk8T1pyhdB2ifDJkg+HkuZKacgMS1yImw7kDHueNeYOC7YMg9iG6O+
aBCrNIkEl2rbbAGvu8WbeiCnhmT6UwKcoCTRq2cGafLz6vFXjM/3qbpcf8Tk4ntocHKbGh/B15zO
Yz4udT8fS5jZTdQI0Q9KIzblYGFu1aNla4lpyxyNWh0c97D2gXHb5kd3QQtnFgKnwSNWAbAuKHjG
z7h6OheJE2V9ioUUTfws0ZVsMEWR6Y/XMheB3UiZLAbYWrzHg8XejpRD02y4reNHKviWImbXp6/c
YJYdODWXYrH74h8qP1drm/jEugA59pB5MSL7UDoLw285HIN8n7gXpsR7aB20C7HAjBFBhMvDiAC0
FM0lkwxrkfpKk4RhbLcCqauQBOGp796KyuhYtIJ6x6X3+J2OwCBCEGCmkTTGy2VyeI3EgilSTBPb
7wNgHkcZysYmiK98NQrZBUW5M8QTWZMj5OUi7pggTGymlLQAVIsebcRo6vdBW1XTX48V5k4rIQxB
9JiWBLAYFnerlWki9aXkoz8I7FeK23w2Rfn9WML9s28UMTY+YPIDuf5pqTIbkZQYpkGfIhorPNSE
mtdXBuB/guE+sZZFLSnjXUyOSRZcL7RYgGAQTbWTs+IyUO+AliND+RsGC4P8FEDmXPIjYo5/AIAL
guHHK7x/+k8kTk4MdXixCykus62ssz7B+GE26O/+CYyGgL5OPdbke6WGX1q6dNtnTm9M+sGpASeS
Rkfg5PR8xw8D189tvG60d8UCOJRjEJfVPipTCbTFsYC7a4eFopkCmP9wpAIeG7fyXD8VZadrc5s3
UxS7dc8Au8oQkuynW0hq3sWWE0mjy72ylkGsIM0oQVLtf0eidq5pcu6X+nSXljNu75UQIaDYpBmF
xITv1YRfiQqxZUdbeCgtiZm6MJEK2cJhcjvXx1byAIloRQ89wrwJF983HivjfffHuHNA/0eRQYbB
+vPqV4tCnCiAzljMof7iu/xuxO9Kua/XQLU9tyRqllTwLvaBOB71fhpj7Dw4KSaLEyuvrDL0Xdro
e5WI5X/kqVHy2ouYEAyLivHi1Np9omWUOBJxsywCSRiW21OjHT4rgVRe2Kiu9WTAaw8sTKBIOkjI
WmFshL9gaDTVJEdtonNFnaKfYSmivE+0TL5hojmND269EpxwNuZj6hEKXstiUnkqUFc2m07QHp/p
uIc3MdBE2mSPM0lqnFzpCrswgMpvLQHNzlnomx2dWEy69GQuFcvCzv017jXRdoacE7p860JtxT1J
l0VWyjHkfrSiicXEuGPIpm5d2ImyE0SzeaVYaE8QH3Nno5RomyVLqcBFtZnEKIGUCWHFQW24dMdQ
2hCj/fSF17PYCL4yjFEBhAG0CjGLbmk0BhKGClXuDa0ywuKVuYuWcJzjzOXIiYlMqDDxuVUbogOR
ikubcU8xIL/khEjMZnDUCkCY7XHQl2rs9x3z8ILg3/5jxMLd/8ulXdkExPB97YdOaXfFa4h2ODt6
EZCSjMc29WAvE2mXWKDBGzaywSFR9Fh7Z+IZ0H7BHoFQkAfjwOSu0HTDBZGilHZWvwa12mhic44z
IvMLcmZcBsjtxlYCCRENxnYmdsGrY5lJ48oOgtPArSTbLXZQpJZ43QL+CjdeiIn6guiHQV1GQXUG
LLa3opATycH3yFU2rdfIwXyiz0gy3I1vX3ZBgZn5jw2L7AvwggAfZ7qHRFX107n4sTAljXnIpZHT
ufgDn4NcFLj9AIIz7aEY8l4RnFas7KhWPfC5GnGuJ1vfkrpfnOwKEKTmoFhhtRaGFeuRFvl2SuP3
8m/0WoQLDuE+HQldu/6YydV2Bz9o2kKu4FSbb4yGAsgRba4E0OAIw1DxICREX5qnS6QFxqC1lLoZ
tWl6NAILHUCgCV4jenI0TJmJDZX1tV2I4PFyFG5Q4wwU5Y91mp1xeyI6HfEqHjsNEeDdakDRxpxT
Az/PLoaCgPOJfY6K9UjNScpYDwDEuvIAxiURd9D51szRTF0SASMjzYfcvniyFfBWXaup9/b4u/6y
3rfLZ9DQDASH8YmJ3yeuAo/5oJZitrMLhognBwzfZlPo3BeAq1bgXxxc0+NJn6ltvh1YrU11hjtE
AYnplZRobWihGbw2e0bLym9HA0E4r4BpVXeG75Ad1MffOrOHt9862cM4CtOQcenOLskOWokEwzuq
BmPnwAgA4euXxMr2gnqOVEQS3wvC74OyW+ETNUWW0ZfTfOjwZH2P1F2vI2cZgsTjc0yeXnYKeX/x
yduHYDKqre5fPhbk33dij0R6iKRRsce9BRX1rQJRCt8lci50CNPAGxHqwypG+2FYaAkoIlxNIC1Q
Exx1Qey94bqVOrkdMadUMi8onV11+15AfBaV4EZdxcxSZxJ3fw9vJU2iNBbcorxfYn1GTIyD9t6r
nVHrA0bFKrRf6OoWWepPgGyS2MRAPjAACqLSlgprTZby1PezKJO9Hr/1yv0pSdyJOeN0dvycbLkX
HsDww+oUQZQHe5SrFRTO/VYCoh1RNgDOyYJnmqLhABPvdjMmt3Jg0HbE1PgAN/9mKivxSMVvw5on
bPIWBtnY+AmQd7Kg4vc2ClIZ5GVGKncARU+SJJTvAuCVobBswnwZ3vnpfU19VevAEEn28cFJ6IZ1
Ds6eI5FJu2TEGV34gHuPjA8A9S3SkXD7sEi3+y64vsIOstvbEN9HZIcp60u4ccnph/82T+vobGJW
ELPkn/z+e/ULcOWlovz95Na48WhNAn80ZkvQenX7BRQVBbwTx739bL0edr71CUal/QGlKp+cMss0
zb1+7slm81Gu9/Ym0j2Cpt/j6vnxRozHOzXK118xOX4mqtjUYSPsAzAtixepDAkw/xaOe+7C4Thx
4iNaCfrCb5eK1oNMKsqst/1Bd0pJjxhFf7yMueO8ljC50kXppKJX5L1dxgARFCLCcbi4oekykiaE
eG72i7zX97HjWL7/d1GT82P6oANqdtrbmfa826FYkBKrP76+7t499XDJdxe4eC1h1FNH1gNZO2uX
XDhrHasmIbpupwyxPYCUon31aXUOyEZP9hiOtX8T9Vt7vDlzlpUb+fYwkonx0GmGkKfGAm2My9bG
I73yMRjeM8ypx/LCMc/KQYs13g5olwXj3e0xB84wBPF4pzLkwsfUp4zgihbRQFH9Pl7RnNaOhXWM
0KDRCxSet5Iyh8uaXgl7zEsrLREEDAyKbEsaZED/vwTdASO12LtovKRK/OawVkXbHPP6WMTsrv27
ljs27jYvQT4c9CAWB5a3u43xMGDCFzdbqtUtbNq0wbipBVeBN+3tmu/wwEpwDxMQzOaht368ornr
fnU6yuQyClXaU70EQU6LN5WCOn9a/RfnAkZThLgwneNE0a0C1DLLp3RU9HYT1hoToXnU3QvBQrp2
Cgr+5xuvpUycRCuBVThPIAWpom08Pk5edwdaPxhP2aohp846nYAE1uhvHzxLPmiiYT7j8Vb+1cum
9vn6EyamE70TjcMXUMBMe7VSIikwMzvDOJzgqsxh/8QdE7L9AMXPeYU+ikhdMB1zR/k3OMNhLhD9
DZMr3bOYHPzT/7pDk3iaEDlcgD6Y08prCaNlvwqAyiwQ3aDDAssQPQueJrrPGbPUoff/OElMs/yf
dUwNhhCzUhlBih+sYvK8S8fuhMP6JCAjbp/apy+etIg9GsB2ADJHHfcSMxgL9nFhqX+h2NVSpTYA
Va+Mj6hG+6j8CHbkGo/1ZU4Einh4+2GAEgAhk3vBNF1eS26Pe4Hp7TIRDCeX17my1C8+85JGsRA9
PcAfQ1oDg0K3pxaFAc/VbDOg3wVI5tDJbo3hc20d7ogOQjtXLTbSR6aulobLZrKbN4Kn1TXQ8yUi
SFwHmyOFZ4offmiV7/RT3hAHg3L8SnlKPx9v6VxogSARHMpwn6jpTRSUZoqg4tJysGM0MfWJzqMp
IKhPeCe/h8FC9mbctulthxzM8mMElcYj+XZbkx68TWXLDrbcJ6SOzjWTaRlH6FcqOCpctonzpZmd
2cfetcjJSQZVkqZxyQ147Fk9UNvRLqS6q3fAkRmuTeJaTdD3sNQzNPvqQNYN6MQgxcVY9ajHV1eh
ZZMwkBt5sIfQUCIj72jShakWcy8+RVp6W9c6plXXj09ypv7AIGT4V+roiq+kurXSJUruDHYD2g6R
JI2OJmKJV5v6l1GV+Amcx4AAiF8ddvVY8uy5XgmemNEianKazSCYVZ78DQM2mvCNTt88ziw28RKm
3Vxger3KiRKlkiNISjIKc48t5RLhJ0vNqDsu9ZZM0eD/3OPY2UfDCkiIISd+PsRgrRtzwmDvdqVq
GcgirZpLblO6iSlG1TdozWbUr97QP44xTES9yszfQK+t44KTml0w0KZ5zDDjov69tK6Olckdzm8V
ZbCRqedko1pxngpW76XKyuwhXomZ7muZ1rzSQ0wCXKBDn5MWhiABZp+sPFegpHmsMrMpKBFA3ugM
QkANNIBbZS1rBkTVmUfbDFmvKf3k6pfD57uAodHD53p9WgNcxXCpxb7ke48voZkNJTPk6FBGnTLi
5XWd1HVFNTY9sDYlZKrALVk57t5LjTIwVgpUBQSK9ERx0sL18qIOWhsRDTyxqCqfjAVPTJLD+idZ
fb2Aph79c5uyIueV7RBv9bFZAThH0tyXhV2+j75vP2Wyy+gwyKTIDVv7mSPcAeAfhDHwgEMLUWyO
1IP02nx5w4zcvjycj/lSn+p9HxOu4vVOTOygTAHJuQ8hXrZf+1/M/qsHhhijcMR34vbrhT8ArXS/
r9SeeO+/qNY/Xv/8af97EhOLOIR8KYYVTiLrX+LqkEsLtfIZLb5d4MTyVcAPk1weC8w0IO4brwav
DuP0VeWSJz1BmWe7UVerb1lfJFsZlejWl95KnlxXuaZbqUijFoFlCegpGi9STXG1WAnVCEAuUrlS
ItNjDoXwFCVWnC1OGy99wMSzDpVMD22IveXIa7h/RzHG0y7car0mvGbqtLHJNmdYxKUocyY2u1n4
NAaUvKELmVGu1SA0A85XZFx+TsELKA42qqevqKcVhmUf69FMcv9W6OSpFFNSELMphLaqUBNACb7v
PpvzJTxe0s16bQr6S4TkdUJo4w3BIamZsQTfkkXEvxmndPshkwdTL7RJ6v/Zllwfr3Orv79XF4U0
Y4JmJ6qXQDuZiUXi7fYtFfQ9bDg5j2M3gHFe8PpLt/svHrlyTKxS52maQPmp1fMr8C5yxFaiaqyB
zA1yhNOPpG91CVP+LGHszVHRjgu3e/EDxut/9QF11/Rx7OFURnhHIJEhuoP/wCb4BFCdZrZ6oiT1
Rdc32IFod/TMhRf0vWe+PYyJeet7WYgbCvI9jBc6rSVnNgNoEydRg3zhHXmPOXdrSv9mx6/WGshK
3SmjKc31GCW9Ha8f1uDledKZzV5l4Ui0JaVf3N6JcePKLKvrDCLRlSAYjLb2zi5pxrgA78oT2p22
21iD4d5gov/l+8h9i6eluf6ZNPLtFk/MnBQ6FEiUx9sOUANrbFRAtwK9KbY46BGuvLNCVVKfXl5A
NgIICZ3riQ7mx4Q4h4ygRR1Hv1otHPsUsh2R4e1HTUxfmMS5WzTjR4F76oBcI3w70p8n84vA8PlP
sPlAa//m1o+t0N+z4YHN/9ORKx0YFI+Kw1Eu8BN3MdGq7c6QMGvraKdTd9oS6ghVQJcd3qULV21B
0/+M8pVkB8g6TkhDMpfna+SrjD5LLb9y1SAcjLRh9ccrnWmbuNnhabtbUZSpF2eQV2iv+ceO2yIe
JGZroET3hCWeXUNbONSZN9utyGnUpngsFUYQmWnOzjEFw984K/7gWP2S3VyID6cAbVH8fz3YOKu1
2zXbISWHQwIIZ5c4W/MJKbdEJEDIPkONFjlJlo5yYrQqpStTZbxRYmxWpelg4j4GueawpsLFPMp4
Ox8p7CT+CmUnywoFsnpTC3zyCheVEwPlJyx0fXqS1C/5/JbCjmn27xHwBtaC2nKzHyABkAjURCNf
6+RQ5T4qgyBBlMSD4qBGajNXjVO4O8kXv1VBKbYOj2vPqCzuhKpFiqvjG2pyHJ3VSh7Gnr3FRs6Z
lhHo2dUnTZxW7vpyUQX4pP7IhwBC2cGUk7U0oH/UMb7IHim6s4q3wMJWzB77ldjJsWM0MM5jDkcB
eCpNVDP5LfYz1cnNmFEfX96/Lqq7U78SNTn1VBKUqFHgN4BgfWy+xscxjeCfVT8TTIHi6PE/Y10K
aMEat3q/ZzUUf1NUADGlaxTP2xcObbw0wIIa8lNU5MSuX2rjLdgLGx0gQdoRYwLAYN+K/dImjXv/
6MsnHo+NPLbj+bi1a4fd1yFtUwy3VJ+fqYmPCoBuXrQw0WON9DZqyZ0k9xV5DJuQkZLGiAXZKAe3
X9KHPTrSMNWhY4ZllaB4Zrmfq3xxfOxeF2SapRVR4pBDHQdWb79gyNmykSoULGs60oKqWtcOVai0
E+9ZWSIJLUXaY5VgxjXdbuyNxGmhKU8apg28pLc1iiXhTxCA35y3jpQGZVwQdW9db0VNtrcHTlU4
eFhcq9KmcLAsWbV2wMJCzOJp+cKtun9fQxiKpLAwY/5r2mHHNGlVNB3W5XiqnxPMu2oLt2mme3IU
IaIOhNMCjOEk5+2XmPbrBxRiAa8xDt2/v7srwBIM5KU/yDXZq8chMR7v4YyNQuc8QMTAdYD5Qoxb
3iqIgppdF1TugD0EVywaxj4Pp2ElaqWBPt90TVQ70FvyGyzyXc94YXTT8xiMAEwQxhamc8xOiBcF
VQu9HdSbvtUzSQQ00b6s0NIF3Fep+gJgA0mypaTivZ+4FTv+/Cq+aVjWY/0cYpE51fGvUwgyt4Gr
Ugsh3D2WgnAraHL1gryQGg/T6vYzkmyJdkA+JLQuwMnDzJ9ilepnaR580DsyyDaObNuH9VZnLRBK
2oAbNu3UEFeNudk0JmiqzpWKX5vUONOEJj1mb5caWebUGxBHSJeNU8YAH7ndFrEKhigTvMFm+nNi
5bmt+EbYegsqPvPQwKZciRnN8tXuM3yZK0ULdWM39THnMcXxFRFT1/djoer3HOnqqjJW59VHqEXm
Y1WfM4XIB8IU8zLKPfJE09k8i7OYSwbbdVy1Ug4Oh360wKK4GOOQ8oKwmYfDSPmssMBoRklcEiav
d8UJUIVMURdItpSVASQPKkDh8XCS1E/U6F5knCJoRnfInhTmUi/UqFpTG3wtfHKYrFMWRR0hwetG
K/E5ExHsSMjysr8lzFaRIwCpFoEn5uz+tczJyTaKpzRujAUz2w4jvNlKklSfAv5xwZEe1dCXXDo+
PtA5C4IBJBEEjejSwFNkEugwbRI1XMQ0tvQCkw9I49TIeY1Xdo3txGv49MfyZnb1Rtwk2KkL8K25
Hd3Y/CbQMBMHzE0mVqnyyfVMp1pA1ZjR1hth48+vLgofDUIVlVgbr0qU0SdaXrzmh8pdqNPN7iEi
g7GTFyVbDCbfylGaSgTvQ9XaHR1FT6IQ7uQ2zYnn9IJe5wW1boOYITwQrOPaU0yB75fI5ZhRMyba
iosCxgTgq40dtRM3jg5VEIdzSmP7nUYHppCNSJbUJn5hT+ln/sm1JP58fJLiTORwI3Ky6tgXmaxx
IJKnzax4qz8p5pP31cy36IQwueaHxGfWXvdG45g7Tch2eXLMgGObmJ2yi5znuD9UaKcUgHn7Eypg
r002Mohe+13qnHj8bSXSRUQlODzh2L8DukDsDG/Q4lQtQUsim1Fi1hlpz8OGQ1Wy+g6AmrtJaDWv
XrzoSxS+kvYk1irXroWyVGNnK2Z6J639TR40wDipVAC7iv0S49CME8C2wFhhqAmzfcLEbjRdjRpJ
gZIJn1nDuWRUyqj5Q9iPI1Wpt6k7ADnrnAxs9qcEI9gv3VIv2oxzvvmAiRFB4qGPuMRH2qPV+J7E
v733ixJ13Ji1uKD5M/MFwFUAves4HIKg609Hrm4YR2cVW8EZ2WxuCCQD8XYGOj4jODRGYSRmtLZk
T/WMwYptxxgipBU51TFiPGHP0vsf1zlwMKgFvzEXA9581cTIRFlHgRMIXwV4y1fBITu0zY7ts5T+
SgGor/St2jPVzF6wpTPmBpg6tCwCrlwA6cQkWInFTASccNTZySBCRWk1AWV9gpRyjrG94PXx9Zu5
8BwjYRoWRbkRLGASgqEAK0dpm3e2VFH+c4PXKeHFzlnQ5pnygcwxMjD6AHgJFJHprIqgpB7ryGjT
l0BBBB4DI3I0pfM0QDVlDSkke0B5FVV6BxFurPkcmiJaNWolle/PYrEpS2DXFdQq83SGMx7vwD3+
J7DdJDAbo+sPDux/SPuyJUlxZdsvwgwEQvDKFDMROURmVr1gOTLPM19/FrnP3R1BcAPb+3RZV5d1
maUjySW53H2thSaX62M3UFyhDwfWnQOgoDqriPcSzbSH3Psm4MJAsRKMwnhLl4bD6Xm+cnnt/gfM
PE2vP2C61ePAx4GM1vH4BQxf1t/WfDPcj1B7+FmjsrIGr2vu6uRPw2txv8P/WcrBzex0sACMDdOj
uDIw39cTQPIGj60Cz6kCvevIFjmtAcFU6zho/FE+tnv/VG6C7Xph1DNX+JXViedV7QA+J4LGpV1l
ReiY0EI710RoUz0/xqvvStu31v6T6WhrbTfb7nDWFz5g7nV89QGTfYa5QHgqja9j3AOCBUqfxuje
iYsWrSfj/mDnZhiFbwmkAYDTgxTzeob7lOdkt+cRgQJ/RlGo6F6S4XmI1726YcrSZpu5UUVg7dBI
DCUM+PTk5JYRKiRlJwxnL9bFt/o9RBsFkm8nTTY+X1/txgQ8FtSJ309FiJEuTeuS9fHvL85y5nG5
0jJYr/IDODhxbooA/miqM2i9qOcIZUDsEq6Zp5NnL7eXpMpn+nHAzIQeakjWMFDETlscojCUw6zq
0VrFrPzgCZri/qARYOfhJRs5e5ceh2btQmiSN//jRb4yPB140TLwNXV4TwVrImxdWSPKnkmNlhLd
SxdebzPhAZA00BpBUyqQ6erkblLzrOaUAs+KStw3H5L6U3TPKlsYEZ25iiQypgUURkEZMn2n5Xgh
CpWK20HUXnoIddK34Ev+6faCBbZ7nVq59newGoPXh72yat8FaK+t0Now6Nk7bul835j7P4A5bM3V
fm++9xvBlCDbtHkd9P2f7fZnSVl3ZptJEgMZPwG5A46yyUHKkoZvg5T05yh7AF2lmhtqCKRNBcEZ
BM33V3umLAQpkQtjk11WANTKMx/Gdoej/B4ZoFs/a+yxWn+uViZQ0SCQ5MC5Tl7bxQN75ui8Mj3x
tEYVa7RgCv2ZrHKERb72Ye2+Xg4lUGTRi7ravnMbunCCzZ2WVzYnDteWWeJUFDZjLX9h2luwOQh2
9hIsHB9zj3UJHdhMBvUIUgRTx46kquSGBtOaIgGWGKku480BSml+gwdsifjLsSpTeYuN/Mht2OmL
PoP24nlJzmemFIbVvfiMyZ3YOIHTey0+A4TxAnh87QqTS7bDmykduXPzAaxlB/AeOF83TwLwhHTB
vUbvmTzE0IKOXzIgFqAbmCyx5JQpZgE7r0+/y8Aulcf77vvbTHtrAI8LAnT2bQfqEAwopnZld0Y7
x19oihrDXnpRtujdl9FOEBkoF6wKM9zkhcFW5yeURlTjZxQJALkad2oAYKygHgT1UW1pF88P/Z8v
m9zLeALnfNxV3dlnfLkLXarYVIme7o9/7vz8fVv9a/i/vd0Xt1TVqpUoZAWMOOQPxzXsVKXpT+mS
1gJyKTnctzY7JEDe0O4OKvab/KrbA7xQ55hsL/CecgV4e3Hp0l8yMZ6NFwMSaUmbwKm780vd6zFE
ILCsx8z67QvaxxtAEGVR/7N9Qp36/thmdyy9GNx0vUjHDcKv5TeyPVijTGy6evRXCN6N3DD/EPjI
+kfdRKisLGXXxm1w48X/2J6mzOVEVJq8brpzI9N1y7/w6gcvDwvX4KyvXBiZRG98xXXgKIJDuul3
5RisexV8K/Bi4/5EzpoB7GSkFwGKcEqB3JUg8WnErjtnmasr1YcrWk32VOL5fd/O3IMHMcM/hiau
Eg8huFRI350VoTTjBIht6hQaPCjVEoC3PTQPhz4SagH5EQOmZ2DfaxqUqBwqWTnrNi6RXtQuXvDg
0erNUl581cSNRIqGeJXHUg4oZD6TUgktLyrQLFmhB8Xz8vChb6SPglPEhXbCuSCHUlQ+gCMEdpOO
O+ti58SQB3EoB2R0mVUPLfHNPH/ohxeakB2vLmXdZ1rjUeEB3IDgFQyI6DQZ3SUcXv45crNOiYYZ
35ALLVHRNa6VENIbvqQK8L5t9FqBzQWUHd2PHOuDCPbDhZzm7H2OlAvwAL+qitOdQ2mjQrwGncD5
T+y+OYJkRKKZNodAfGeSFXQQ0oGyzqC+LTjfmNqfLvNIZDYW1hQJNbzr2fY80kC62+XR8MHrKVLF
B87OtPjkvHoLeZS5fCqoLJE7kyFzgD6ESciS9F3jJiQezobwKoDY5GNVo+CdaOVrvXAGzgRkuEUh
xoNCIUWsPLEkhvJQOAnqGcGmqvXOKNEFB2Xu6HHpdQPy6Nv5Qwc1UK8UTAwSku3X81eHpVSFGQJ/
FaolB7UbHNksKySELVAcC4oW5RXx9HxwpM6KCOM+8k5y3vq0a7gVrySdrLnj41ALPWwJPRU9CirZ
RubS7070qvC5TiBuCJyEIrka76IBXoe4e5g8Mtkt0XhU5MhF+FGaRXulYr5sypmkpmYaI4P7FUah
w1tQlOMUJFmV1NcVifK9UUgNnxw7L6aj7BhQy+YIK02spEY3q0YgF82ZKoQhRM0N+943utYN5E07
tOqDGDeReExZ2kU7qU+Jeyg8v+AM2eMcUYMie8avhhS1lB3IFUhwjJOKFm8sZU16agK/UDddhY7J
VVFGYmY6RPbRJzq0kWSpXSQKuzTr+2JLYtkZ6wjEkQ9E4HMAVFpHFKwkKt1nnIFe9xT3flQePEo9
phfg/YaiHc1BOpsWfoCXniqB+FyVJb86dVWAxv2q41LR7iOnanRpyHrAM/oYCni+w4Vg4yERX5vU
IaK3Fgql80HtlPPhOZWiJvmkNEY3O7TdJd//QIzcg1wqdFLOs1EjkLIHOW5Vac06kPM/sLz2gCvr
C5HTSEXy1IxKFvWY+qLzB11p4zT+m4C1SjZ9JA3Kz0ohbvEplXXsgsFqKLlkXaeS2m5djqPBC1ht
vMD0gISNntMwIGGuFSXQdFA1iAPZbhpG/TMkGFxA2VAHApBeDbsMNZ+iUZGYd92aQa29lBPh0U3b
ejAi/DmvtJzW+D1Tk+QcqtDxNdvMbdxdWSA58hO5gh+127KJqGdzdS3TP/gxGVokYtY2fyuxqipI
2CXqczREfa91EDQkZl7HUWo4OUiZTRKnKr5IDVhnVwUHJfC6D4i8ctPID/Y1UT1ohRHJCekeSRrO
3zmFwycHLkJSbIUDRMEPBcp8Jw5SzWlx06Sd2ftp4pp86pR5rJdFSkNdyYEJBgVWmfTFswuFQzGA
eoraJk9ZlrFhn7AcoiMR6SJOlzhApNZiEhKIaDNMkqBlSFi0Br6lcjcVNFYTMHYniWDWXCHGuzzl
E0ye11YUiqmIagTA36pQ6TQAJlVOa8o2zjdx3Ar5CSwEEUOLb5/3/drxuZJ/okqHtplBlQvlr9sy
FnwMaZHRldtzconih+w3ZuNEaq8T4jeeJchuKGKpxE6yBxlMSdgbdb4VvF4GcUVGan4VlUWUgLUl
F9RPLokhisC7tUuNAZpv3yrSPJ4FJUvXO3pF5nG2UCRCaEaxm1cmp/hdagk+4bNCa3guGgwXgBTl
p00SzgRly/Dagd7HhfJR233fv2QmxzEe/qPiPepU/6tlPglwwjptVTGHlrkoaPGgyxSvGZ8Y/Gf9
5S/1MEyithtbk7CFl4uiIIlCDoiYgv1jm6EH9v5oJoHR1ML0pi5Ld5BkH6PJcLUgmEYb6peigldP
y5a6pBYmjk0iXeq7EWUeIwf54Me4mgfIXPSa6Or9GnnR+8OaXs//GtdY3kKuBrmlKVeFCE2/MqWB
eIgDx2q8vVgYIDm1nCHFDvlSfVvhK0MEX9mC3TELdBGB3Ngdb9iLeE8u20SNFdhF2nfYy6imQi7A
B4hAwS/hUB7b16WWzCnC9F820UiE8gfoqm6qeZRvR/FyTzy0vRmvW1mDDqmql584WIDyFg7qnyWT
s0spQSYAAS2Yu6akayV6XqQ6CMUDsmBKpPGSkVDN/+qfg3MXLC3l6Bc3U4rYHbycCE3IDauqXypR
DbnIQ/0Dird1s+Zs0e5ewufQQuPQ/fWbHdi/bYHx6nr52qYeaKsmmEqqoZgrPMsIG57dr9RQPu5b
mjwM/rVoF5Ymu4FzoenBWlhSFJ02Fmj6frIch/uSQ05Cuhs75HpEoVTIJBztcBp/8P8qwSgjAX7F
Rg9P/bo4lx9s0zJNPt8f3tJETrKlZcE7yiDG4qGJ9cBPzFz8jiEiCWi3t+cC3Eav/zd7k3eWh7aD
zIkwTHBr473JZxYrtPAUPBZb7vR/MzXZ4ryvRnkXwB+5p/ARDDymA87u557Xlhhpl+ZwEvg7XMML
bpX+jkl5EV5BSOv7QAQIri6IC45/ew+ARR6kxb/8/CiiThzfa4cwAi2ueugqBQgAXouizCTZMUIL
JAddcTdfcszbkxKEqniqATc+vp9+35AXJ2WYB5mCZkvnQD2IxBaVmTvKJhHAZNfXRoJ9h1aLsGg0
LgghNnuqoTrSc9IS0c/t9rj+isn2yLigdtMhdg6MfPfhKk2AKFzd95clE5OtwBHQpHCI1Q+1RKwg
2iAabqUlVM2sEWQZQNHMUwbM+PU2F1S1R8tp4xxKt9Sa7FTl+1pdqOXe+iPahvAPOAklPBOnh6NE
ew7iKINnK+GWvgnHTDT54KtUjxGwDWWxkLIZd+z1sX9tbXJA9inkyNDQ4dmu6Kp6HSeCxpVSod9f
nGkfBs5HBZVMGVTyoD5HwuLG8b04yJgf2NWQbOL0yZdQyNPTSEPwawTZCx5LGhQPTHXQimHTimiZ
YpkGTuxj0GRmIDem0y9xfY2LdT3062+aDD0nGVeFeKbagaRu8+RJbNWNGz00yZL3T+uZv6OHNiRg
6OA3Ro/GxG2ieqT5AuTTVvzKyNlrlkDUF0Gm6xnqA695NvG17lulC0folN1ktAvJUBSRQaaGHmg6
GaE4+BDiSOvIrsGpiJSyieJWYgSWu3JNweDM0lAMtN5oxSpGjQ1tjSsZ2juVdRa+lIVk1bQ/6OZb
JkfAoAYVmB2ayI6I1ngnIHf8CtBPsdGSetcIH0KY6MmXSFeBwnQF3PF9pXHRGu1ahHuroAn+148N
pd5xnNnmGg1eo+Qp9gwhCDT3WORGkB97qkV/xWIT4pHHv6qLGp+3ewVs8IgAIVwICeubhvJgCHuS
F3Jk51H6Bd5WBEbd0/2NcnvAXJuYrJiXgRajilhku+icS5tNJxvIbdy3MeeOV+OYLIXEGhckijCC
Nn9o8gyVxgdml6zFw2CqVK8rjWQmxNDvm10a2uSAFhuf9qSHVcjthfyu9E1CFp5Z04zo6GQQ3BkZ
ZVHWRWptcszwretSpyxTmytyq2QnoXiSwlpv0UKY9EZENyq4btsyXHn1gunbQPPa8mThnLarxSGt
UjtWnv6KaWEqkT66b7uknTXz5rq2NFm9UiVykrl1amehxQTDVcw8QJ1aa5VVdei11lsIIWZHBpVO
RQGYYjxKru+8TIzjQEVlzY6lP1yFRABDlir7g0yO5pOlAGnmTAbtwT/GJicl30mxL8QZBlc3ehAc
xfqdpasCDFv3nXHmNYdZZOjNhMQOEszTI5kF+VCENdbLa3O9FDayt0XQztDIzQUHwXnq5BNaa7xx
Ey6chPMLqIAciUAHFAXMSWpDHZJaSLk8tZ1hU3icAeETXitSYArPjD8Vzr4LFi6CacVi3BeoQYP9
F0U+SIJMK/Jgb8xaxZMz238frOT0wentSYLQnKng3Cc7vV5HZ7as9XAb7l6bHV3rIvjkSx8i7mAx
t/v6XfqOGzTROBHiC7PkAN1cy63pfJJgJSmH9tiH6rlR9K77w6BmLLvm/QWfljhvpmAy61XnIu0q
i5nNrXldtAIrPBOwH3c76BpEehVA/WLQQSliFgD+t1qP1Dk0H830VVpUgL2N8K6nZfz7i2kZ+gyN
ZBlWI9gM4PZEvR45Lj1ZA7r3ph7yfbD+AYaNOymmsLk/C7MLghLZyLUM5DE/mYSA5ArPkiSz0yzV
e4rXae/qYWcFBMkhSA4CBP5fGJRH/TNAv4HbmBhs+8r1RF7I7JK+gQJd59tD4LgGstBliqaQpT7M
meMD7MR460CvGpnwKdo6ZwPn9DXJ7Lj37NBJVpyTaynexrW6FNGOV8kkeqQSDsSREB85mhsooMjH
gl/4+Ujg4RjhCskZ7eweyULbwVwMd2lnGjm7sugJQwA7jRU9V88D+NgFLThyZm40EIbmTARzB+Rw
Dcfq9Pdec588U1nHaLmGluCTulnSQZgJgvA9KjQsqagwVJmvnZeXkwCHV5zbRRboaRrobbkwtXMW
8PCBRAyOSPFGw4tkddBRMcnt0o+FXccUzwwYimP3PXMK1fs9ENB1N6pnjZo7UxUQNc0aocir3M42
RB/bVsM1b0om3XXa3tXl9WBGj5l+bsfemUhfyu3ND/If65OLLlU51GZJDetKWaCCnwkn4vn9wqk3
VRy9GeRktSTaxkVdYJBkmzxzb/4azzseYuegCJf2iuVD6/TPwvt1dmSEwDSDh6An+9pBiqSB1CRK
YXY4gNsn3qG2tHCoCEsmJiEJdWmuVGGX2+qabINPUG45f2SjMMu9YDo7GRqaSxCX2RsU7Hv/HtVk
vYZSkPy0xKi8Df0U3zChL4FRfCQ7f4MKoroNHhXLM0ftvPtuOhctIP2LQjvyv/KYfb6eTt8N/NJT
sf9pkmpiqSNZ5Bg8tJJWiXsQ8EpQgnxhA/5/bIIRmAJbqAjTkI8mUFcJkX62KwhXE9M6RSC/3C4R
Es3PqYwoHeNTVeCqr4cWdUBPi32bg85bXoXryOJMREIe9Nj3IoQo6p34NXKr/wRL0uFzLyCKY/v/
Wf6dgIsbuAC5ViwMsEyPnVGA8oY+ojZ9HPR31ah3bGENR3e8uiok8M9BbxYKKojAkP+7HifN0jor
QX1iA8WR6gXz6rUM2WWzwEvMuO8uU14taI1e25pcuJ4jqEHihrkdd89x8PXd//Wgomxw1a5XXU2R
jiVKJdmDA9KMSqPVMfiL//YfRbdtzu6m7K3IJUvutDT+yTq3Re0KuYJvksU30MUKbOMJT5z3Jx88
nfe0cNOEqwAcbkD/9auh1ZmwcNbfvguvZgXJu+sVEFWxY0TEF1Ttj7N2nJ8Y2ln5cRBboxwsaCyn
w4uQL5GPj+t6te5j1oVi9yLPNCJXJ+suZnzlN3Jd26jgm5n80AhbwhI9gtZs5X7dX/ibOYaOFcO1
THBIgDl/Ss/nM7HOc1ku7DyO3rLQtZIMSgV1/XLfzHjMTYYExC9oGKC6isfgVJUn6WhLI8h022Xv
mqn45ANe2KYoiS01x8+N59LQ5LwNS0xtXMMQOjqegzTTlVg9DFK6MG0z40Hr/ZgcG1kIIJ577RhM
KjM0avgYT2ZnkJlUvDPLrFRdKjHPuAIcAXEGglykj6enuOBLYMZt+8LuX6RIk/TilEtmrVr3V2dm
0q6sTDZ/JreNkkpDYTM+0cvg5JsDcsb3bdzuJQqfBvEk0ok8pLunajVgYMmgFxqUtiBzAGg2uQhW
RqFoDLxrjDSgsh6WTqhnTZjrKnFzrSu50GyqcKkKPDenMjYYkA3jb/LkWOHjpmgzKuY2zxototKK
9z9DKdEdBvFydSmJe3uyYty4MsBAA1gK2sQmrhIkQUsixS3sIfszuJ9pTlDjNkSCQhtq0GKbrrns
FKXeucss9W9buasKJF+C7fFrCiV71CJkVqMjD+Q4R7UDgPz+ukx5zpDLGL8P6UlwvKLINHXlsAib
hG+V3K4LdV0liS5/euIoePBX2AalHj5nTPPENcdvo9C3FHGTdYfSYyvFMXvpUECzM3q5/0nS7WGB
3nekSkFRABohhVxvrroewqpTGGLcPn/NVV+vQmkh2JzxeEbQOoNaiahCw2riA8C9eF3S5pWdCYNB
/G0HyE4oLxwSM44GVKsCmgPI3ox7+Hocfl2yfAjLyk7DrTD85KpqBIGqE2/QmBgtZGdnTqQrY5M9
HKWuICdyUdm0UHRSH73ss8m+ffnv/bUZf8zkIMea4FoSJdR3cENdjwkVlq4pvLS25eqDQ8+RogIk
4UICjBwIf6Yoxdy3d/vcwmMAbBFII4qoSMAhrg2KrZuJktzWtqesxCpA/cGNDVq+VRXRRNUuN0kE
WgWz/0yf+V24SZ8BJ1fDLTzVlneltL7/Obd+IyH5hsATehQCOhhH170IAKM46rlI8ms7Tk6V/K3E
+4ClCztyzgbSi1BMAsoLtbyJ+3tSGnFgyKjtAp13PiTVUuSZmv8074whjPkOLOKIu55C5bKEl8ug
zmp7sCq8D0DzBlY9MEcuPZdv/eXazjjYiwkDMJiiaxV2lB7ZM95UglUQr5oBWh4LW/r21BgtYU/j
bY42lF9HurDkia2UoVhU27Uoe3oldEcC5s6FtZkZDlLZAo9wGVxS4FK+Hk6Zu+6A9u7GTgwr1JFq
1qSFNO/oz9cbDLIIFxYmq1/LuRqg1bSx0eIC8jSIg20U62EpXz4FHuPUh5ruiPvmySjpNj0Afaam
RS0GjR1J8aF9lltE8NVGLQAq88+x9zDU2RvfxZu+dLYRZBrB0NdJVilLOrTJ3WcPTZxAakeHNNHF
/Cn10708RBaQJ5zzeH/LzawrvpQhQCVQZ7kBIip9LeBxkje2o5Tcpooa32zK/vu+kSkw4n/n4x8r
k4XNiqIrsr5s7Hg41C4EcvXIw/0svXsnKe50enRb4AjV9NTxyUv2I3tWMJguiRbOl5nB/mrdQGwB
XQLCLy3uhRM3qexkSlL2NhpYNbWpQbZ+f6BTOP44UFjAmYqIEsRP036tJhFbPoubHgkJIJLFt/Ax
eK5fun11AsHFSjYiED76J8UzvMEsN0T7ks37XzDu+ImDUx5BM8i6EQYCjHK9hTgvbEOuJL1dQglA
jj1dSHdRWRn3rdxehxgmAHQScB24en+jsouJlKM0TofO6W0h6dYy4P0UjAJJ8kqWEnK3LQqYUIKx
jG0dkOmVxiW9sNRWicxXZTHYvT4Y3UbcZU8ueGI7vTUSs98BC3py9Z9gNTzdH+HcPF7aHf/+wq4f
Q8qc5/LBfjNOSy/v0duna3T5s8fZvfjZEgkqgn7/wVY1afXR7CqwkFH9IbSWuk5nouPr2ZvESH3B
OADnYanXP+JVYKQHZSNtkvWwKt9K471c9yvOkm1kpaESWBiOmS7suJkNgbAcUEhUGwDOwQFzPdZB
GViStymxu74NdXRhaw73GvC+Jn1T3oRgBYqXOnNAaPyYkpeitNLCs8KkPfoOWL+RpMzkYd2ke8if
kyUFrNvrBj1Yo6IbqhN4Zv6+qS7WofBAkUNcAU3aaKLW0wFQnYHI3jrqMlBnSLFscTJfowwvyqv7
3jVvGTEycOYgzprmIJiSIkOL5KVdoMekRe9FosQa363cTVq++dAKvm/u9txDg4sIKTH0+iD2n55K
CuMDbggCyfYL+UC5zAIlyULEMxNJgg+BRzoNAblCqThxNaFnMWqKqmRXnpmdAgdV282gaMoq/o7s
eJ/ZhNNCorX7IjZEyaog8yacBMs3BL1ZzCTenk/XHzPxusCBUmPoKJLdP/CAj8s7ASRFiMJ83e82
Zb1WIGz7PLxAWKuv1sRS6839Cb9NokJuB21VqELxgGoguL52+1TJ2x7of8nOJQ4Nn7ooPAAZwZJz
FhBNrreRdyD1NlS2VNDYoOhKZAX0AyxA7cf9L7mtVP1+Ca5eKG4gXT3NGnM0Z7k8AObGPpUIXd+a
VD2G7pHT/RP1jzFYI7hVnB/yHdl6W8kOHuRjsY0eh2/BMYlGXgW2RuuVuhYVHYQtw8JFchuPgRuH
KiiCq7iUQdJ4PU9hUZI0C/B1ffVZg6iwUh9i8edHgtJvzuFZ/np/Nm5rFJiNS3uT9w4Hjq9WjmGv
a1Zs2+5tFYTu53f76WthYOJ40V4f8rAE5hfMOVrwb7q83DgaZXNCaotHyLIqEDU4dYPlPgKQRC1g
E6NVq2ht94j+viLV3F3+ogoWOTR/hr+sOXDWIJmksgb2QOV1wnV6BgHg3OJWvrQkfXB71V1/6SRk
qMKiapgcUzTJNJqcQ7172FJpqdnh9tKDFWRD0NqNYwIAxeuVJp7Quaxsqe30elgMmirhFfHoA/PT
eYUmeZokVUA8hdZSRHTbVDKuOWJcMDEJIzB0YlkF/LaPuYbafv5Jd9wo82gkpdGAErFfV/6xR1N4
zT8O/sKQZ+f1wu7kDKC9I9S0rChOvpfCf06w4tl/tXaQYxcwvDHonCQMiqrl+jAdqF37lT2wcN0o
1Uqk3cLrbzy8b5z5wswkfkex0JPVrqM2jeiKtpGssz77LJCUjdQmNv2ozhaurJkbcryokDPH2hEk
tq/dRYhzB7qjPMTlsz9hAW52qwzpIwDFWsv5a6/jzPsnw9wIoaMDYN3Ingmh2Wt7qRwycXBlardd
oknuKyXtKnCeEoDbuiJeGNy48tPpHBtukYJD8Aw5z2tjsQ8EIYg1qQ2klaxxA/hl0iRhC0fQTPSH
ptZfWmaUC/G6m1zJXs1RgE6JZMuggUoU8O2Gj3H0IlFgciRThqN0pgopL7MFQzsDi9BHmFi5OiJt
Fd9SxT8Bmq0qsAPWsbmYUJgNGGRFADMYHslA00wmgdb+UJNQluwkiLZVrmiQ1zU4rC8AGp5MNGBD
dQpmMMdxUn14B8080IEjvbcoPrvqOqOvKvSXnyC23NT7yF9Kjd0W6XFsAJ44kkoz3OHTToSiHyqx
VXCFg6lOo6JOoMZalGvHAKfhu2OgNbqmj/4JmqNGz5/LJRTXrENemJ9MTychYQd3R3DaxeBN9MAe
7Ad5bpQuAGSYTfRGqL24sAvmHBOd55AHY2ieQV/0tWOCLZC1rMel5ZCyXCHBFYChEIpvC3tt/Pap
/0PFCPc+XpFoq58cJywTAdtsRcSKz4jwTVPSHlV9/+hq1l9Vsz5XvnbgdSjwWszmDN0099tX81t7
37+fn+odWIG/PPCJP4H76M96/bBevz3/PDyB4c3YGa79tts6+u5hqWVqbjkuP3lySWZK21RlD2+t
hkrvgjPrdy3LrUY4CmjXuD8/s1HKpbHJjeXE7lAqvSTZIlrss2KLhkfCzlJiCR9cbkmSGZ/FrbIP
sp0Dyuz7xudurUvbk1trVCYugwRrI0Z/JCQv28IA1vi+jV8VxnsOMDndXYfPsqpjkr0DK15njbwq
oLoCYQ4BJSUblXfM0Ow0xYAWigv09bbc43kMcWhj6Yk8F4AqDGxTaMZHRni6y0OpFsUoxD3j9n/T
bt2M97SrVcPRL3c8tYokXpjfuS2GmggYiHD6IyCa+H5eKTk3Itvt3OE1CgiVt1BD+H1bTCcXSVqc
XQJeGHiDXG9idBQkaOOKZNuCEp2+eR60b9mQtE9mMv3bMb5Pvp4bsmYG6OJ4WrNN9PYSa9A2ePxa
AsLN7fPLL5mcYUrfSWRoxrHSXW87YosX2F80Qiy40+8i3Rvx5KIDit7rE4YRx1q/BdPimwqG949S
U7Vi//ZhPW8U4/tXjcRQ9dNn+wY5HS3TkGAGf5n1PhIuhdbDLoXY4UutLxF8zW0oUBMKkIkA7S8S
rdfLMeSekvhZDYQ/eBXqftuI6zRuFrxqdqYvjExmgKNVAcGXUrY7nBUKOixBWAFheJa+39+5s957
YWdyQZQM2eKqwmBqt4NMEisBFMnDfiE+mp8yNgJz6IgYGL/iIjHDF0qiDk0n22B7wUNh3/RrASwM
94cyF2GqWBL0XTPkRaYy96BvaFwvSWS7V9Ay+QJMQnZmHZCiSE6kH/dtzS7Pha3JgU54MPwUQSzb
rrobPvnAyPJCF8qloHnuMAO15m/JGbf3L1v/xbwJTd0WspfLdgba5UDclCWv915udN0DgqkOxURV
fbw/spl7EeuE5y2ucRX9BxPvVsCf62aRKNsq7fudIni5WfnCasjkQ4ksEfhS/AWLMy4IWU8oGUs8
cFvoJ752DrWXIJ3A4VARC7DPBMjwNOXz/UHNLNeViUmWgPkpSfga54kQSpqItl4JaZPBiuMldY8Z
R2fAG+ARwI//qhNHjwbfrUIBhvL8C50hHtDyfbeAJVyyMf79hVMMFc9cVsBGFf7FWGq2FrqFdujZ
+UIyU6JIdFAEb9cmVLlvoqqHe3cRCFWaoX+WZTzxJQ5MTCFgHPdXZ87lAPZC4x6FlAeeDtfWiJvE
EHhuZZsjqWc2Xgp24UEJNaf0AJ2KfW9Vp97CBv5Vqp5cMUgTMwZyL2AlsVzXRuvM8Woh5jFEUPke
GFh1X4LVS2G0EOnLIXmQ60dXg0Tg6vF0+nNSjEeth7rXXoC6l95qBDxtrbYUu8xOxMU3TSYi5tBU
CK4HeI9aPVd+p+ihUoNEH4UYSN9qDc0k7f7Uz/nS5SyQ61kICoiMAw0nQ9fnSSweA7KJ/IUK7awJ
HCcgbMG+wBpfm2iTLgbviyDb0nBs3acBMKpWWdjfc0cIGsz+bWNyaKkuKK/9SsI5ObSfnVB9cmlp
3p8peZyKG4e5sDHZE5XIFzUy+YBUbPvtS2niTa1X8B28pvEr1Io3KPnU2zcoo1sIgp+/U50bHQuk
mxrAC6n++L15xPbZyAAE+TpURCAM6IC7CH8c6SNBKIQY5rXRIWLDa2tqPPw37iWLSIiAfgLNKNNd
3ZRS3/Upw2JTV7KIG4H0J07fsl7ekJrERxmYKWNh1mYmDTlTyPSg8Q9UVZNJQ5weCi2LmE3ZuY82
eAGl0FYiafifBxiA+7NRBxu4ftBRXztZ3Nd9Wwg+QxgDCAOfiKkRNai+t6XSLmyZuU36jykUS69N
RQktcko5+HNZPAVS8yJ15JX5QqWBuJrqHlQ/rfuTONWfQRF6hICgkwYdXr85z2uTbqTAph8z+62C
tGuBB9UL0jlGpP8PZ+e1I7mxdOsnIkBvbkmW655mm/FzQ4wTvfd8+vOxD7D/LjZRhAQBgqQBFJXJ
yMjIiBVrxbyzmPZy0sfGhvXo2LrmYXC+yQdUjPX6TDPg9i/ZOsskVyhiU/V9P9iUa1o1pmpteJZw
J+jPovjXIve5bWNzf4Gl6Ixwk8mtSf0FI9GmPigMrwrn2KEH9oTyN6UZjZqy8jTHp9vmNpeEHgs9
70VFaM2EDHBpliO/NTxIu2yNebTC/NnOn28bkbcuVLqm1MkZhAFAuIrsxhSqQjR1hlejvxIO90PL
gOdZmv4Z2ycxtXvzaJkMR4pPlU6FTj3Bq5b69/nc2Pk5El7GPrHpc9gjevKTPzwEIeRJyC91T+Ie
9Pj9VMLibBwiYKcA/pgau3a2YWzrpm4nw/PDDKi4cgzb+4GHXnCRW1eTHJ3xDKeRrf/wHQw+grrM
etFvXIXwelBMWDsUw5MGtIINo30W4NE6+RQbdzqbr52JdSR/a2rxwDcJVD0wJyDEmOqc/jjyl0az
fIJ5nXIFI0qgyF7yy4hgr0Um8EgaMNqJE0DRPTO7mNpPwelvcLA/ROyCHVpOePf83DnWf8jyDGAf
IDrBHonra5MCeq6lMIh40ax/Ign6pNdG5fijLO6ct9f06t12kOwjoAF6FDG36+0IkdCCcM8iRnNT
pZfE7l3pOB0a+5E21llyHyP7b2//Tu0PxaW0TRuSCLq+0oFYZ7Pw2yfl9X1x69esXlZSlZdhGfBr
Un2y1c61YGT8IwwnrT35+b2eeXHYOIpOzc5iPgcJHOD3CGU0l6k4qIMMF+h4hGQJPRxg2cK9pVzA
Lbulfj81ZyW+N2Oe04nTtgk0rt+k8C4bI7tLHpvu2AgQuPL6dXTTFr0I/Sk1a9xBh5Y/uGjl5Oj9
3mLZ2VtrXdKaN44oxHA3z6NBVOgZNoROldHN29u5FXdoFdOvXt501GevLTRJUnLGA9Mzxqd2hlkx
+mQq8NR1O1fUVsWGoS3otxfwEACM1ZmiaRFEYc5nqzk3hf0NTibXIDeiJ2dzK0GLYTH7pzs40wvS
Aoe/v03792/V1l+579uDI/5e0p/JNg/PiUslwnZjZ6+BslEhQLUDvYNFV0VX9NVLs6/k1lDC2PSU
4Kc4/czHBkazn1X+09Kqg2pmO7flezIOQulbe6usJK7GSmlL7BnmLzF48JVjhbRZM3hGyK1dVrZY
Odlgq6lr3Ufx4Fjj0c8vIUmhPj23cgIPzeik0kGZFBwQ+W5Q91RNs49N5abS90lyZlThMsEuq5e0
/2L2HxPf1ubknAh7kxWb18Kyb8sQB5iQNZRz7IYiqLTM9NKLOX734dQLaTZd1HOPzLXqjTu91q2S
ufHW3joqGYluhRX2eggt5yL7qllfxS509EetcALruTSJ1JAjzNFBT56hL/S1eSfTW1Pbv+Zdb3/D
OhaFEBUs0wje6D+KoePnHyGDtiMUQSTXsk5Mf8jqMxmMoxjHOYOOcjwY4k8xql/qEAUe35Z2p3YX
l1mHDPq2UCPRLgKIvLomWzEU6yjBpQa+v6dUVICK32Xp6PpdGpyreCd+bIyhLH12Wqhk7wjWySsX
rhAzEIqgND14+5XmoD1pYM+8YPxeOW3W2DP8H8XldszaaiS+tbnugVNlL309KNh2ENBQ+BxDZzwL
qJiP9pNpf82JE9Choezuewxiu9lOb/z92CLH9s2a1/WISa+asFnsa+OxbfT7vhxBXvbomrl6cwqn
xmmbR+hMs/xeld2m2BsMXWLl+2/8vz1/RaK8uRa6MYhbbcB+ZZV3ivDNVBxDvIgK85NhuOPjm/5E
5ouYE/1BugvXF0Sshtpk+jXHepJs2KMcq3FTMtLYuBf0J1mpnGSvWbQdSt7YXF170AsrtQJw11OU
g3oaDJSF2VwawSAfbL39Wn6W/H9u+9RWlk/vnechjELMRayWaWpxpQjmYHqRJrpt/k0EjVMkn24b
2fxu1GphlIW9EpDD9V5OdSepRW0aXhxnTiSf/SF1Df/Qqo0j7Ekgvr6c3zkJPgKvNRU6Xr3XxnSE
GEwae6bH9LcbX+KLiIA1B9IObJUuUWB/sriHQ1ig6MLNrmD/ogt21j88FR8G9/uCkfLt7PLh82D/
SZ2cVA5yFLoo8vHzn9u7sulhvOUoPLAx797LoaDLTT4QyLUw90wfD56S+6RzeYUck2n8kdQVRNvf
bhvduukRjwBlDBwURMYqHRGloqMfjlGzUew8IRv5kJ06C+q1gpxE2nnebXrXG2urb1G1dRJXGg6t
ExJL+Zcq/5l4rd1e0uYbknyC8UZ0J/HjlQ9PVpbkshAS+oUvWdfYqf6rby7d8CkIvqXtOW3tDmCf
GHEbPcS5l0nnUTMg/yjAgvyKrYdpIQrooKGaykOtlF/boD3V0ak0T+Vwvv1bN04CGQKsP3BCw4Hy
Wnx9E8ESVZnDARJvL2gm+M2/q/4Lk4N2MjzV8R7h1cYsAnA84OSA82gtWeuXUmIZU2GlSwgj0Scv
qc5heJqN81SrdowoZ27Yc5u4CUW63h5n/qMMJfAnbdg5/ptxbcEGwlkmUWRbK7sG0txWpdCbnhQc
Qu1QFKfspasdjcJCCDRaemn2ructN39rcZUNGJkaxHG4hLWIt3owC9+DPDkUfsuM1+86Gb4NpCS3
P+2eydXJ6vyii9MJk1OSHGaVvL79NKaPBVPKQTocVEHbmdTbM7j8+Rtfylje3PTjYvDOv8ua6EPi
/6mCFyj13Tzqz7eXtxWtFjE7Ait34rtOpdbJSlNTwfEy5CSE+l4yz4Ng66AYIdA1v3XCToK1Wdtj
AnthUVuG9l7z4DfLG+ohBz0BTk0GImPejbyagnP5pBxhDrR/qIfK1u+WnoRkf0ogT+rtT40zGzx9
D3m682kXb1ldKSYlKotlM98KYcv1TksBVPayRH0YRz4YwS+5bM6tYdrFsMfNtBUf3lpafdNUKFO4
NrCU+j9asbaXt5Bkdm6aUB0Tdj7p5rJUFDWZ3lv0IFbXctCHAfqzoeHRfCKDio+qjJiGXjiSuFcb
fgU6vdvC1xEN8Ce0NJeb4s3XTMp+DqoqMhb0SRRfGASYjYte/J7dXviejIckLN3kM7z57a9J+hA1
kwMPBHCY7qKMnyb9JCd7HcmtqITyHdA3akkE5TU2q0qsOhcyisfZgCrq/LmWXlTzEOo/SiG7GMWT
EhRfFOXr7WO0+YHfGF293hJ6C/qYY7Qn5grjX5CLblv87ZgToX+5czMuH/DdpnMh0nDlxqdyfL3p
oqDoeYT+gSdGmeykKQhCIa32OD823eiNldXp6OYoFfu5pCAn3U0ZnTi6QT1T8AOqy9MeYGLr3QUv
DPfaIpQI0nN12Q8KZIBc3ZTBvrWi+2tGb9mHdCf+YL4EX9IdhNHm0tg6zggvfDQBrjdwlqo4zeOG
sn783WwJ4uqvpvkqC3uglq0PpZORAZxZZqHfJchGlCp9NhneaH6KZs9s//x7r1sQtq/5MNrgq3XU
Ru+3TEcYHlzMtlZ9HyGBsPIvFQItg/bztq0lRK2djjmbZbsYxXk3El8pQxzHjLkxEXqY5dou5I/p
TA/muaF8vReZt8prQEf/Z01fNZ3oh6Qy+GnDyxvzohQPYgGzVPwdpXMp/xlCquU7tUZkC9P7OA3d
spbg+JnvxrQ+IJ1tz8nXsUHZu7mY4RdjzGzfevSH57BA5sIRYLsfKXJH9wmaFuJlGQOemzt4Jy5w
nZs9B/eFEWHYQexcYHIk/wCJdTfZQvZiBJEtT+7tnd24gq/WuqpZQv3sR5BfGF4jhy9DezJ1wQES
zyTVPSM/w6WV9lpOW36JiCJznpQuiSOr3R3IHhEm4ltmRuzEufhgCuXl9qK2jhjCDQzMcaoppCyL
fnMxWH7XTdBUGl5SqKrdp7LlGApEAGJGRakMAmPn0lOWAPHOPy0arygNQPS5RkMZYphkXesb3sM3
zXbBugDF/LJU+L/9ePgVu7/QT7a/8ffApiXtLHV9lb9Oeur0n28vfWPkkwSdmSkeYzSe4fW+XnsY
Dkyby/wUdTwonZ0ZbqbfJ+FZ7y7ifOnHxBm8toHp+04E7DaHvFuO5O6wJLZ79B3vyooAxJjOo/bL
bBs0Y+tnM7qnZj2Ec+HJLWDUgDHJVL/4UXRO5AdQuk7fPgAAtztJdzJJeFS78b7JlPuOyYjbu7KO
H/wQQhU8MsuVQtd65XNJE7ahqlelV81nGc4QXsbFyWKADKnFDk7W7kUWop0E792tshhFMJTgq4i6
ob2Sm7zxwnhupblZ6PDqwjz3wU+heq6yr4b/aNFGgY5ei9tzNH0M5H/bn381zFQ6Ku2yiXj9shtv
DJtTAYmtBNmgpOb/tEZwiLWhRrxhD4m+5FdvvX6xw1CQQQIPExTt8ms7Q+InvW9apZckUNOoaabb
+hc/1fSdr7fOb17tQH9scmNSh11PwcapGFPbLypvgmAZcTjbnANHG6Kjmn5S9gjG1+Hp1RgtnKVK
pzFXtzo/QQSBWyRI0GoB13iWhDw/BWZr7YTdrSUtiEZyZHojQLGut66gnOsbFhxNpeJQ4zqbk3Sq
4uChbz4P4m5+835NeODS1qSmzLzAOiawZLSggDt59L2pZQiWbd5NHeJd7aN2ytBK++GjEUWpPTN+
xNaeO75fK9orRCSmhJejsOYlEcWhmHQlLr20r2wj+EGLzFEQXdYhG4r2yCM2lnplbPUm6JKCka4y
KT0E12ge0Gwud57I70ZbmKuiPA9Oz4RNkC+4MgH+vM2M3kwYC7eOxZ10r16qv9q5gQ+DzjXkyjad
zmqv8rJ4xPVhW6widgGH6DL4s0q3ElMflFrGqiSmh7GRnAQu+LjxP2RG+Xw7Wr4/19emVulwRxFx
qfwkVDubOKJ2+JKke4+3PRvLd3wTo4Q6FqAKjFIvH3J90Z2I0gctykxXL9r2y+31bDjg1datPlhm
pkMGCX3ioQBmz8WlSnFA815UmIwyd8Cce7ZWB7sGbZFHBp9JfC70ozZ+QTC1MJ002xNBfzeY+f/d
8P8cYvklb3ZQG2e9jDMs6fG5mJ0xJP1eaPgmJfwYhrVbCh+z+MOQggP0ATRL5vE/7Cq3Ko9dxruU
9ZC21fpdCIUHDjmgchDUX+NmOIpTaKeBTxb7+ba1dZ66rFbhNsPvRMbC16POrTGhBScmSC1U1Fsf
uvKkouqgnYXkwW+eVfHPbXObu/vW3iqFNFKZsVcNewlYL/GQu48vv0t7PkBCvFOU2sgTrpa2rt/K
c5NadZKm3Dio+t1nITglyucTDM/HoC7pBDLaK9R2Oe5BIraclZEk2BuWDwgz6rULJfVkKkgtwYQ6
Cm4EzZK3CA7W+e9kj2ppM2i+NbU6F2FSGWpdYGqcv4I0Q5nZluX+6Bf04s9FMp0UyDLnwRZkwOI0
+SL/qDej3dAdu/1l31WNXj3pzaJX5yb01bnT9ILIc6m84dC7ggRoYjh0L/lj+Ch/Dx6Gp/Ywo02G
QAdzLvnoVHtjTJve/OY3rDM0NakCOiappwbfuD/mb4bvMaXefcp+i/nOfbVna+XJfkp2Nphl6hnB
KQfKFoL0EY4V+nJ/dOOo9XsFotdsYn1T0SMj0QCgwsz46klJ/ib7koFCy8wc/pHRzlH4hZwzkodn
aX4Ruj/KXT8/RDp9lcyd68PUHXV/71AtGf36R0CaQuEDUg1+w+pHNDTup1hnh7PKkRUo8bNvmWxn
vl39mUc7+NeFv8WrqIGAd1miBqfp+ijVgpBkRptmTFzX4CM00eKVn8dS1DpB3Esd0Cajam2j74p/
shitWzsVxTS3K4Bm/+G6oxpI2kgzDlqI1VFr4nFsxQoH19TmKGZnmTM9pfdZ8Time7TVW9f4W1ur
w1SJsR4YfBhPK5+D5nMqPAl72Lz3bzd2ljk4WV2yDj7p9c4mil52HSLknoXkOL3eqgjc0DTtqXHr
8bsZazsBYsse8Hb2b+H2e8fVpreiOud9lSJl8RAsZc6/un4J+vtJ/zFY59vBaPOaYVDfUJZRQ8Yx
Vg/TKIzMYkKF1PObL1NsZ/ROJcuO+xHaO8kWBTsPdEeotIM8/570nciwtVKEMxZqG0Dc6Ddc72yh
1HkU9knmCeBtsix8EIJjZlC+6xJHMA90Lm+vdsve8lgEBEfagHjHtb06UJRolMbMqyPxThPupXqZ
T38JVNfILaftur0CxFboMxiR5hywtYhDXxtU0x7N5EzNuMRLaCpa//nvFPLPX4LmU6C0/8FxoGta
JGXw2He0haPRzSbS1Blxz0cx2kbI1k5BkWnoHff5xyL0n27v5zt6VL4dkhf0+hlXs6j3rLzHQJ9Y
qlFK9uY5etZ97rBF27n6rHT3rfKpt4bn1PQfBsWGUvYgTiCoPgT9U5CJD+XM6EOFYm70W4juuq+3
f9g7LNfrD6MnywlCmcNYd4GsoAQr56cFky7xJeq1+7qtfilW+UfLz6YW2gMOp4HQUxvxVAmyU/MQ
De0gJH0F1XH0a90R6/lJiE/tHgnzO3Kh5bcBrKNrzK9boO/XTqHooJ91VLA9Q/8LCdvjLMe2SS0Z
dp5AeMnjxK2f9Tlxu55xEf+smrBswScu9JfZH+15t4212FvdVJCoUyfjZUz7/hWJ8CaPj7Na9YUh
yOAQ9B1NhQtENfKHaIhltww+3v4wGwnfla1VuK5h09X9WV1yAVfoTqaoORUb36RuZug7V/DeulaH
Lwui1GzMRRtLCQ+InE/yR0Fsj/mw81p913N7/aDAJJHWIK6QzF5/0JiaEYxghLF6kE95wrShmAEr
twCtJaLTJaIbpspx9kPXyPZQSBv3H0ePiqvK8YPoYrWhiiFNcdZHmReAPSgi45JM9WeLkv3t7/YO
JbescYGiQEvI9Dvx5XqNEjqQRuM3madE8UPdjAcxGj50wcfO+JUGltvq9qyr7uBH56AZfqrq59Ta
A8ptVFZgJ4ORi+6uDu3a6rFQdbUyz36eebkoRU43hq0ztciw317pRsgmjUKXnrCtwkwsXy+0j5pC
TFoWGs76H1GqPjZTe5+1n5BZc6NJfNAC+buSa8fbVrd8lVuQm5C2rfpuWEsue02t0irziiB3jFa9
wORpIyhnN8G0E7S3PAZHhQ1WZI2o7l0vUM4VvtDQssBGlGyzsxCIQP/sIPkgjG+vatPU69VAk46a
0eq+bei/6FHYLabywxhQ4p+a5kNEpeA/GVo+2zLtRqZ2vSaer1UbGUPmRYpqB+3naDDcNvmXo43L
EYCyCHJb1YJaZg1UVQQ1zAqL7EGQB/PQG/KfoS5EIIz6Xk9sy9Pp3S/DXyrzqmuSCT8rSiSBSRtq
YaBC9FxE486GbXg5YC0YOQH7wty27hdpfW9aY1XkXj2jY8tYRNtKjg+r76kUpta/hILCAxndJyt2
BegRTtxO4h5ifsM9KD/To2DAzGRcdHXUKiWe6rDtcy9OAClQyuxsi37QbR/cSgVgPQbgA5zZZDZi
FZ2zIg1NvUIZDqnLr9ahX8Zb4CXxPn89TIxrfumQJttD7200nnhc/5/RdUnFKs1MjTOMJk3tVpZT
0eaacH8GVev40lrO2LtWfPDVc5nALnYnCHsPo41cFwoq0HjMdTFRtN7cvkATWVWS3EtqUT8aUegf
6lId7WzQGX5QymPNiNFxVsq9avvWVQF/NvIfTFoDjlmzZ2fRWKC6NJLfGGL5sxLbAUzMqDqiWAyX
qDUXj5LiUzlFQJyzSncGSx6cSIqz51yXBCdV8mYnvG5tBoAYcFc0fZlYWcLvmxRnZP4rLWF19ioh
Me/rwpIODcnQnVxW4l1QWcGhHsrJ1dRQfLntfls+DggCmBWdHL7H8udvLIvh1GeZiTicoM1Hv+zP
eexMlXi6bWUjraJVBAUqdbSF3nuVh4tWOI/tjJxk5x+q6qfcn78O2j+7NdAtMww4AIgj0FJZWYVZ
schGbseabSwTvmIaky+O4mWYlceinzWACMoedmwjUC1Ua/QdyDkIFavTO2fhmOVJUSIyo9xJ+aNE
ZoWW60OhSK6WnvuTuCsrsnV439pc0/jnJWM8bU+zth0+msFDJP7ozZcuFS8ZpbhUeVRRfmjkpzlS
3Sz/VAfFqdwrrm/cAEu/DAEGnjCLMsa121iSL9TF3CPyWM2OMP5oir2kdQmuq6yfEUCg63SlyTfW
d4yYikMCmyYd6eQsxQfRcoeSl+Kh778M6Rdp6uwg/ZQmh2FnHnMj03ml8CQaL7F/zafTT/ro+wpP
xi6Vm0Omtj+VpFOcxIhEOyvNPQbqLf9ZUFWSxdlDqHO1kaKQFF02TQWJVTeDroxEFBn9InyWepo+
vXWpgIJc6j6u7EQSxJ1cayPukKmS16kLLyHVnOvPWFDNNuJIoPNoNbbWhE7yECfpsVaAmeZLKN7Z
3A23YSSPPIiZLXLlNbRF8aekV8qa5mP3VUJyOB7+fcWGkirT2gynQ5FrrDK6ONUzuZ85jrGi1udg
KkO70MbpqYGFy7MKmfkcQQ5OZhUYO32tjUC6lKegxYKVl7+tkoVBGZnur+fSA9RGkcpqP/TddI7n
/9C/JdboMoA1kykoZfWgAsvTScOEqtU0j04Y6Oh3Hm4H662aG9gIoDH0kZaW9Oo26plQKGQLXEaQ
C3cg8D72kNJVhstkjh30xUuItKydAG8fFlrFNj222b/VgyCXZVAUjo5liVzRq58AE15gdREIDT+J
6J19arq/txe55YlvDay2sW9gDte0FL3J/H4Uv46Fb982sNW1gqV/wfWwjyQ5qxepVgqhkvl8qDw9
5v2pvli+q7pFAyG0lrlSZZt7TZON688glSKdouolk+Bcn+acAcU4mgJk4HykIULxwcjufSaLFHcs
jrdXt7V9kHAT+Jl/Q6FwFbayuRTNsmjQsTUA98GXIzpBGu0c5q31kJtIIAkYCINd/Ho9upjIRVOq
laeWtdPNsisWiA40MeDT4XlMwp03x/K/W904vNsl3reLuAaA6Wtz9RCP5tQXyIKldLyC8c7o1JNC
hLbDnYVtxQr2jofTUlt+13uhkizyqklqj9FJRn2t6nFIugIi7B0n39pA7k9xgerwhrJWMWlOp25s
OrUmuUuPgxB6UnmajIHefvki7nUwN1wCEg6eMMCqQBO8lhXfZJJ6WYdJjMS8p/vFl9kanTyudlgI
tkyQZYHTQS2GAvnqukqyAZb/Cgevmz61c8OPD32X7vU3NvwA3UaiuEI1icxj5XaWT/xLJdBUcm3e
9wbw7Xm86Hrm9tHp9inasESyCkQGRPVrh+Pa4wSarIwfFq2XAf9Toz9t8UWMVbsSdmZI3+/bMpjH
ExN8GLWpNT5MFrIyV3sE1vVZNB9HzRx+BBU1zdureZ/KYIWeJiAcKnHEhevViJEcD1JAKpOH/Qd1
yHNX7n3JVYLWuvhxGyDzbZbMQDXCwWynPd3F93tJqCUnBUBMwICd5tr6WLdlwY1ZeM0A0XuTxtqz
6hup6xfjeKeNRriz2o34vsR2aqrAOyhjrhPFUW4lK1TL0ltUriR7FlrpQyPGpp1KgvFhbPL4cW5I
Bcw68314Snz9m96XQMHzQduDb74/6HxcIj6/CEfiM1wvPtKzIdR9XnGRNH2BEPqDIn5P9WPXVI5h
7IXljQc01nRIagwmAiTS5GtrbZOEQy2TmicE6MxtmrL6ToTR4A4ASvw8Mn0VHoS80iwXiLb6DbCz
Kn8YzEEOnSGpC7tXegF1pHE2yp1bd8sLKIAtWFZCODXn65/WQBduRJVYehDXTMFzGz/XkVMPO7ne
1nYjAw60CKI4XrOr7Y7rQIv7zCfXaxr9PAWFf9L8CJB7EmtwTEcfhbja0wTfXBn1UI6wxcavH339
JOaxGpNOtCiYiIKQOYWW3RlVXDqV3vy8fZTfvwuW4ittevIvEnVl9YWlrNWKXMYY3Pb20gSxYgRy
Jmfywdon1oEy987luxU8SNd1k02l6rd+GRSkz+QABN0m+SiLP0rpEBp3CkPCd436J9b3Yvz7G5gF
vjG3+oJD11giw4PgW+L2yaiF86h/B0q0pzi25Sg6RY+lnbsM/y6B+c2dqEJeWRk57x3++DSkwbEZ
p4ex530gp55IP/v2Z9s0x33P84o4/66m1o1C1JUT3m8m0ikKAZDPVvd3VuD7mH6H5R5SaDME8txa
5l01EnZ9lXBKsFzWqiqVXv0hSf7pXPlYm27yu+lsNGakz59vr27rm9HJXXordHJBVV9vZpJ0QgNr
XAnAc7SNBkg8kzTwde5s4tZBWxSVNZ5YzF6ufT8M/MoyOkS//VR18kYs3UkLvjOp+1FQ9S+3l7QB
BWIaglH0RR12yQGWg/jGQaTG8EMhkTFGHRad4HM4FMdRdmbRjhRn1njilUd5+mJYH0XIQgeN5G14
FI2HKTre/ilbvkNUgfMSpMNCt3X9S/J2LJS0Qkm0QgoJWsHovqk/GcFZE3cMbV4fby2tvCbRUr/w
QxRCEzD3htMxTpr+RjQgD+1LMdh+Z0eNO+/Spyyh/zq9Z6uXwVaIF8gh16ifqJ2TkvSh8mZRdySK
vhETh2k9XGDPtVPUUehef47L9PNc7lUlNsB9tA+QwOMhuwDM18WsOlNzPY3nCpJmW+ZxkUduXT20
9ffMUO0ifkilF03+KZYzEIz7pIjdLhOepm7v3bHxjUmM8DRGMKmur+8tOUorekTsfDbpsGpljjxw
UhV3JzXaOKgEceADDNcYC/Di2pWMwpjT0BcQpWWIqQUlGMn3aZh9uu2wG+f0ysoqHExFBVVehjRv
nKZ3uu4wfGRTezm0+Y7Dbi6HMgQbtoz2r4elhqCINC2qas/su4NopnddKV9aZfxzez2bZgxEQiQo
DRfJnOtdE7qgGv2Z9aSCYrk1xVEnqdL2FFJb2AlxG5ft8g74n6nFT95EHUEstT5IGK4IexwgedDi
wAlj4WPUCtDNMrCaVLBy+XtNve0V0p2E53bhj18936Le8GtFi2vPIklNz9Fvf+8NuukTgAzpoCxz
l2sUgOYXpN1VuDx4Y5uxikNB9qvG1iEpdp7wW5bo40pYIU3ilXi9hV3VNNMU17UXAKeIUt1Vkrs5
j45V+/e2W2ygN3jskkSAx7HApqxTWquRZGEMhtqTCql7ToqpPkrlNP/KNRnGjLKI7VJS7/vImI+z
KN+1USHtnOetsLFgNl9RDWCCVp4Z63NXSwO/wEhSV88Suxg/BcIxEtRjtUfdtuUjb22tXFMXMr/L
2p7DduqR6H00+l+393Prw9Hvkngn0rkg1bz+cEJRGr6fIJeeJ5+D9KQWPwBk+nscLEvwWV02VC65
ZFSmywBRrZYRpFo5NIqEbnh7KsqTony/vYqNBF0Ct0vxQIGmgTLt9Sp0qxH0NiFJUYQwewxZ5/dM
KO7EmH+rzMg8pG0q2lVR6Tu+sPV9KI6QqC881azt2nDQN8KoD0x/pd2htL5r4bPZ7DQltqLTWxOr
o1X3aZeHmkh+kNL1QHgBicRTmU8vqtUeRPEpFQ9ydbq9n1suvpTieMuhkE0Ivl5W1yzyoKBpPE5Q
r/Vur/6oYHPrO0etg51qzOaJhhyGJJbnDnCQ1XkS+yCSelOvvbqUfwqRKB1hTwqcWtUqlzEm6Sgp
SesUWZAjxwPKrUsHa+eBt7Ve5t4BcPBOpvG8+glW1gdjHFAZbJu7MrI+8ID5GETRSQqkx1bfKdtt
+QxCZdQ70VzGdVZHLqZZUvcRCmKhlB64bTJGYHxp507bOtdvjaySjqDJQcvKYeu1EWPZKLZaT8Jg
l/N/iPvQDdP65GiDUFmZERjnDP2uJGG3RvFBljIHBoG7JrZUF6b4vVHwrUVBcgKaBxSM+o4DxW9z
Rj1Gyuy4QWXXcd/arVQPbqpVZ19v93R3Nz7UQopF3HrFu6yr+mJs0MtO/car2xbf00341rIiATYX
CjtxZOsVQJPeYvAZp9B5bF2fOEnxEyusuxb2ybJk2uKfPAbNHQWq4k7jbCGEpI9HcxbUc9qJyrGR
s/xxCI38GGahCfi17He+7MbiaTRAagDeh61e69pUkTk1xhg33HLAzgLTVvrO1ZWdQLN1+GnQMPK9
VFZ4iawqVJY8Vl1Yh52nn6zqzjcPUXXfGg2NtUtRFEfZiDj5l9vRbcONsAkROe90Xl7mymkbw4iZ
Dk47DyoFkx6zlxY/d77nxu5RV4Q1iLQSG+scIfezkTDT9K8pZae9lJJix53o/PuFvLWyCtNNGlRK
Pde9N8x2OX3pWreQngY65bfNbC2G/HHBk/Iq5ytd+6Y8xn7a5tHg6cWfIbwLEYVrf982sfFJKBvT
plu8jZfSKibWkl+I9BaGRbI8jj6XYKn9RD5YeXe4beidGBY1DMrhoG8ozS8PslXW3UziOIRCM3hd
DOZ+CssPdfWVwvgUugocPFbKpA1lasVCN0h6qY171freB04nv+Tdr0H/MeuPRQ6PGR+0VqlTPKX5
o95/1iPdiQZQYm2CRHf1fPtXb20PsD/aSJYFNHMNiosyFORmX4KbNord3HIrRnQa7XOkRzt+u20I
pzUIRtzwq0RqmqCb1o1u8Jpyofe+7yvlJYiKpylIkx1TG3cusATqtxDpEM7X0XWcxXFMEmXwplMQ
XwZdg0LaifXBrneHvN+nh5oGsQ09LMpvFm25aweO+nQcxRjiAb0HJ8N90d7HbhT+rqR/SuGf259K
5f91nerCGmECH+NT0Xlep7pKbwC9jGTe4dpoj8TwcY9x4P1xRCACfBXqLxTLSEWuV1PPlR402VKN
TmvZpYhmD2qUMggx7CQq7zNPDMmLWDCdA07matviZtZJ/mLqI6ne2mLYAD82T2KkM4CZOXMqesNj
n6Q7+eDGBlIVgjMTbD7xZl3Z90cjbeaJR6ukVg9prf+QrHwnCGxUaoFz8HxksIhdBFFxvYWj2Jh6
EpFyduM8u+ksGU5hoLHRhrA9V23s9GpUu0lNp0oOzcYdIRD24cnYOQJbS30F1EL2wRW4FsboyrQ0
C5FSSpFIB2ihD6r/67Y3bnxCut2vVI/4PijA64XSOPH7sKHEVZalnUVKRr+ip9BV+w+lKrVuYKr/
+DKYTnEP/v/+eJPK0xhbFkZxQ1/W/rao0msadT6j9qIgPWsUVvTwIVjAa0nwQVE/3l7m+7AF9g6i
FoX6GpWptafKKoho5mN7bwLceCmVXHVlM4zdsG2ni6EUe7T8G4tjO4E4gnEkdVmrYsldWEhZX2Cv
aM9gxr6WvtzZQgMlhjr1d2qiHm8v8H0EY4FvDK7PfDJlQSlXvQeL+1lmUAudMQN01YyHJr58YoTs
dNviaku57MHA8aDlQQ1vxbtXiqQGyjCaTfFQxZJhAwPML0gRm44qxfN92mp7DetVVHu1RyV4EYfk
+meY49pfQmkwNV8sygeDsT6V5mlEgb/6f5ydx47cSNqur4gAvdmSTFOGJVeyG0LdUtP7oL3687DO
4lcyE0loBoORMAtFRjDMZ15j/bg/qy2Y622Y1egON9UVUL1NNi29s3MahwyTViwhJ+dRCfvcFSk6
3Ys1av+KOc8+DmOE4sg8W0+hok++Wo7j45yExc4Nu9lH668BLLQ6qZBlYK+2iUSdmn5loqpdIOlz
d1SW5HNppa+mgeKKExVIBYftuHP33VhnnltQAXTEWOdtxaIsumhJNK0LNHYwjGMpfhRjPBLmLPHO
Ftpi+d+mxwtIlXh1Iie7ufymelVofb2oIpBiJbOOs+GEYG97WKtOlkgE+YkJIcjo2vZrXGWDfZCU
uuzdSpOif0MjM7713SB9yPq5td2iX9rQNe2l1Fx0QKr20LbYcaFOXMqxC6243qm7bJtRb78e+3TM
kkGCrhjDy18P7Y/nqbG7oFXyGj+xKG3OkbUUflVZOFR0A9qjIozKY9eb1SmTJvknkEeB7UjfSEep
SctjKUv9Y5o43Rc9rJGZrMN253NuE6i3X7n2UUCr08e4qkBl2RLPcWl1gYWYB2oXafuhkyLAYVO+
eJGd42Lf9blnmJihKMKU3MgulZ0P/XZq/gh6+BFrkkw94406S2p1uVTVHNZWRDEsWMLMVvxCDY3I
V6dlZQWHFiYeS5V0XzjfYX+MARv2xxZsqHDLeYr+GbHqBGA2iobITBmad3aBVVNrGOkjSixlRL/E
ntFAwwMTe5A4Nst/knkahFfmJW4M4RBprwZUIHQ3tHBZDvnUhx0iYZP8ev/yuD46eLCgD4CaCFZP
wJMvZ9kmy2xm4yyCSlXQbW47BS4yqcNgOLtl7jXQ3q4o7wrxMTcw3Y/NivbNmqTKMmOhJe6HUa5q
nujSGDJGaPtVFIafJ6sCQinF87nVeg6CunzPNVgq9ye9DrT9IdwWqLZgn0uivvkhUdUmtWSwvypr
cg6oaL2GZp6dyzGh1JO6iZl2/t+PSEEagisqULzlm1vD6nSjzfRFBOZSV+4qIO2LRcdwpDejA/ts
PAGFEw/3B90ESm87mCqHRnJgIv+wrUMkQ2RDnlJEUA5J+4G2YYKWUVn5VtPPB6LB7tQrsY6/wIzV
xGKW/8vwQPs5xyspdYuMkNFNKvqez23WZuvpRjF+L8MG0X9H/5UVXfFgYu/oZUOLjLxp7qFNtg3Z
dfa0U4jVeBFXNPom7TNk2t12KA2BKXfJp9zsMHHQ5cVt7Mk8JU2ZHLQpmQ9TX/VeRPR+7EQjeYQ5
H5EMDT3RqI1flWP01RrEXnduE/q8/TYydVCoQPbQZ9ycOrmfoGYpYx1EEZUHW8DiGHTLIztR3IbC
3QebRtp7NIs17/6WuHHc6T2uuRzkMAKBzc6nl1QPtAbbYEhLjNPbqIPs6UhmL59CnYO/swWuAy74
QCjxUwijqM2nuLxdFquPxxQeSVABgPiQ63C+dOy8PNuoYXdgFZR8vT+/9R/cnGxoFtyMcHNhCG3z
yCRK43RJnDaQ1HQ5SuvGo/a91y27Oa21eESthbrtlvFM02YEhhZ1QT+FqHYLZdDazKNsVUvvkzBf
iPQkvKqXnSzyxrC03E3GXK06rsIcM1nAAK6TU+cfigEMDfB3ISHeE4mdFOvG/iSMMtbdCdyQkunl
d7NqxcGoM+uCRrS+yA3PMsXBnAEtgNeqreqEwYJ7/8vdiGIJSqgw0ISBpEbx5HLMemzLbOj7IeBm
cr5GRv51MvPqUOeF4cdGNh+cSUMrlLDVzVIJMW3ToTGa6EbtTkO4p7d4YyMZILq4t/hjxQpd/poJ
8dmwK5chgM6rf4ynaDnmQ7dXjb9xQ1MaRJBTQdhRv9IPrmkwNEmiDkGmF+96JzxmluzPEpJEqM+2
6IhZ2uuoxzsR+o19RNUIpjIIT1Z7ezFPylKW1tgOQRv1gxsDyFFE8UPu4nOjn3e+6q0Z8tQDn0W4
GP7T5gYoKrLwLjSGQFZE8kkLpd48F1I6OF4qwvSdmfblxyy0a8eNNe5pX8YpD6eftil+aZGeHUck
qd2MZ+xdVCfTe4rf3xsMgc/EuN1Dm0nK+0GLjZ1b8tYCrWbraymV8GDbeo3Ah/VTHY2BgBUzGs4A
6mT4qU1N7dVtfrq/RDfOGpVOWAnQEWgjb+/I2hy1AsF03qmpHby5XfDEy/NfIlJ/xIPwuxpQpi72
4r5bo6ILBR2VArVBxn+5v9Pe7K2+TsagNY1PXfG8NP8O+SkLiUPEwZDjHVbYjW3AnbWW3N4Yf9uk
0B7TWppENQbdYJ6nyEJP9EuJGGudHRytPJW/wnHeu1DWKWzeAhoV5IQ6bK3VgPZyivYM4yeT8zGw
Vm/nupjthyE3h2PEy3ESujycUKCtzlEyZ35h2N+IM8VBodbpFk58wqVojwd+Y1utjyDX3PrfK/S8
Elm4mBXdGIzUcZ4QRRWnmcr0CTF99UHKlz0Gz63xUHEF1MH5401c98Af5aqlnxSp55kPFH3xK1Dy
LifvZ6RV34hFxd+fGdCNRDOU5Fbg2WZDFcIR5pK2U9BH6feGEo6z/Fcb8+fIbHag2Vu7rjV6ovYG
JpUmFBn/VnUx5RFKZSfpg9lU51dEND/3Xfpdbobal9NleYrU3PHjVrNe4alUXj527btIWjK80pIk
dp3ESAs8acrfZm9iLTpNTv2pY2LHkAquG6eh6qZVNp2QTFGPI1WHnRO/7dcwAd44mnQrs4CpbOOH
rpIsu+2yMUh1K0VxQOrzB1IH+1MUoaw+DOk5KkT7IU/s6BxbqDIrKqjz0SzJdHHlPdYx1lwzPRVf
0DU5tU3qHHvHEOdqKBH3zhRx1CVsJOXc/ojFluTHTk+eA5PNK7iF/KzOH5NhAH06iD0djBtfB/8A
ei020Rd4iy2Gd4LP5bSFGIMm62sfYFHyKR266DWh53YYx6Et3LjTPkMtnj2xaOOxtObpoM5t6g/9
uBz6GXjo1A3iEd3s8NHmgvJaGlwnx4jMUzkboVvKSQ7nrZEPaV/pOxv5+uXn969q3avIBnfWGkL/
cWpaWc360DDGIFzqEPqqVCPNhJHH/Vv/+mwyCgEkjz7XovPWO/9jFBtOuZyV3AW6kIRfZsryHKnV
eMwtGR/LqVd3ZnV931OOB+Cy1ggJZ7b8IMXstG5Z4inAV07F5d0an1GtWlaL4+FgZVXsC2FXL2Nu
7Gkv3hoZiSmqKMDIwZdtIqlsQKs4rLmFuqkOT4kafU4XdFrHwUD2WVbnZyG0U91Ne/Xs6yeHhou2
EoSp3agQvi+/o1n0JgZs7RIM4kQE5iMLNH0wTHwGpNNce92e9NmaOl0+N+t46JO8FSLR3L8cz6Kp
NJdpsgRjPZ7UJHE1JcfI9UOj6N5S7sl73JwdNAAcZghReOUuR5v7dcGNfglQd+j91mnAcTiSxkk3
HFfB8UICQOnPzVp1Ms1lZzfd2L0U0iEirdk1ZcTNXCdqM4ARWdtRPc7TQxoHQ/vD/p8GIcuC6o2q
1BbGJ2otr8oZmcxWET86pfCT/Mdo/o6HPVnpG1+O2eBxxgdERm4rngVxzVJGuVsC6D5x+05OX4z+
s5zNHrJg90/9jSRnxXkyGVZ/xeeql58tnkLJlHNnDqKW3EUDb3xIYj/NvI4ihO6Jr0LkbqsCjDT8
naHXc7bZnya9WyDh7JqVJ3g5dBhWg1CjZQnotA4eZToxerxB9pHdYjw5U9y4kpFQnDPiwp8tBJLi
Zkh2Uo9tl3J9+tBHohRmsgbE1trlr8j1vp06i19Rqr72NXyl8uGbrurbrgdC+f6Ub33XP8fa5B5R
18d2ozNWnyw+ziwLVR3l0chjjzdm58veuOVIkykTUdvkPGx1HRdlUqep0uWAusszDQB7JK4z+FND
6U98U+t2J6K+ruSsDofgPdZBudg3wR2196nKmlkJEiN/kMgaXouqT1zcU/fAmtfLyEi40pr0IhGv
2YLjTeyxu24MlaBDv1b9YDe/BvNRFnSzMK+//8VuTYrLmpohUR2tnM2k1FZrLSdP1KC0R/FUtnbs
GjaO8H0tpO/3h7p+5jVozG9PIW0GZauLIRqltSJj1oJ0KOsD3Z7emxZ7b0LXFyU4M2rrBHzrod+y
QiarLAt5lNWgH/RPKoYbcuu4ibF4ba6f7k/o+kVgKK4UeFpkWcCBL08WmYVpzomlBqiovddkX5Gf
m0U+RrN8Qmjh1FK1ge2+U5K6/mArZJHUjiQLVO3W7hvdpzFzxKChWx+iY0ozQ8KTYkD8cmdnbMGE
XByMtErg8hAQCm+hNWW7RHlaML3aFEpgDOLHICDz9aVZH4sqeq/oNRgiCfGmwVIiP1OaxeX6id1l
ad41ifhLgbS330MAb9DjJLKhEni53JT6hlELZS2os9Jti99a+OX+97xRwH5rk6wxNEt85Z1iG1GL
EaGiBZ0up6mr9FqHqkmIVLg+c3/Jndp+SZpkLH3yDPIazWhzkMQg6ITXJVI/HcZeTJIXq0YVezlW
N5jt9qLYOUg3unXo2ZLPwArHmAS+9OVKOM0U1+lkaoFVd7qbZ7l16rN2eKoip/FniByesbDrNS3s
PaWx/+mlft7ZhjeOGSJjbEHaS2tLZ/O2jUZm9WPb60Fq/9T6VU7rXDrFsQjVnVv3xiFDD2l1XoUe
vQoYXs51DrVoTvtOR3x/BtoydLmbW5LptnVenQy5Tg91M+VHKRfxaZi0XUnv61uLbIGyLDo0a9y1
VdmKpDptlWHSAwhLTzq+Wamcvp9Fd57k5CnKEDDQHvTkZ6Ik9BGQ3TYUvy7eD0vv39+cN849sDPC
MsIZqD5bcIoVGlNP5UEPuK5hiCiFi5PLE0Ty1/vj3PqwZGErsVYxwGtu4iUHHcw2VWsjcFC9drrl
NOP8MQ4RwvQ7I92c0R8jba5PNWntKrIrI8jaFjDd16RIHjv55/3pXD+l5JMQrunA0IMhsr3cPm1d
00QWkxEgS574xjiN3kSNBKEdNAV6GG6z0rf/w6dCwgXYswE4+ArpqpdhR5xoG8E0Ut4dZwvoh53r
x1o0e2ZIN74WvRc6jSS2kDC3Lbc81syO/9GDqK7fmw54ulh+NtpfDYLa9xfyOtyiqAfNE9ALnUXS
ysuFnOskdqqmMQKclh4l67HWEj+WkZJX/tHa36V6vD/cjaLGWkQErgRvFkmALeYMyN1Q92I2gsJY
5N4fiBxUtrwyn5R+mVpvamLnKUKB95tdlKiXC5qSJ0sqoe7PeoMi0KjMxkujOInsDuaQLV5uaKuL
E3RAVLgMEf/S1SIGh2/lY+VK0SI/z5ZVm66WWsk/92dzIwthNkTgTIkYnOLz5eppoWL2WqIaATZL
apO4Vji7uZSdakjQtuylCs4p8rsekPw8Ti4z3/l6N7KA9a6mXsjo/GVbLNQ1oq+1sBNYUerpVfhx
zOG4dV+1OH0RXy35sehHV4hjHqt7GL5bzxUV0dWYVGX2wOsuJz81GYA7lKECdfqZLIYHbvBH1r0H
Yk2rENa5lnqmOtXQz/8+QCOrogAM4Jx4eosGK7KVe2A0ZhAOQG3CKRoOcSGkczk4uEKo2Gbbra3g
tVJPiKbT7Trc/+w3bjiTkimh4Qq4BtpyOfEG6WLiq4FYFBljP5qq3DcAEHtNonU7mdfbXC6TTZ4o
xsGpCXbxFdQjjBdDm2OitXRJD8jW+qnzvUnCdxmQzVDz5riDr4kXXjQczfY10ldt8fNcnmvjpY5+
5/PJiRNXQWu8o4iCeirFlKMl0KjQHu4vyq3tsFYxqFMCo0axabMdQjTK+H9zLdCV72GT+E3n/KIT
6dvq81pz6Ovh2E7aucv2BEFvYLHWDuMb4RgfAJbq8nuESyXZKYETEW10VrXoFIZnvto3u568MAcW
9iw3+VnPjJOlCT/sz3EizmE5HVsjPuex+fH+Sly/TevPIdLkVedHvYWjf1QkE9ipRZzPJlyFw2j7
0suLOn+t9vwPbo7CWaL+QbPrurpqZYsRIwcbyEZUefWC8n6WtvqB5JVcBdQvlRD7r5/2VTEZEObq
M8cdvq2Vaaldh2GCYme3jKewC2s/VdXCLYY5Pd9fxOv4cNWtIlbHBlMnhd1EEa1cm2YrdJMowvHq
XEObpvPGonpZJu1oRz15n0l0Id7fH/b64WVYDULAGv1ywjdHu46NGCSbaQZS+Tq37+Pp3zyi3rr3
6t6c3R/DbN4NVSrzWY5sM9DS6kid/7cCXkUr+3fpCG2ESBSxQn+Udlhbe5PbnFAObln0hAAB72p2
nqzAerT3WuI3tiULiIQ9MSs0h21LaYj7trFMRF2bdi3cxGb0FE9185DnZeFjzioOdo125v2vdn0h
r1/t/wbdfDWBvLsVZ8hUDrARfdpElOOH6lvUhOJwf6QbtxxDQd0gb6YGeFUuLkU4G2PGviydnwl+
I5Zz5mby1Fw+l+pT1j4O8Tmu9/bLzQn+Map6ecM19WAAYmdULnNAw8S6gxvtoWLWa/LyqVmntvKV
+XLc4ZtVrLENjqPCMOls+Mpy3vWpuj2J//v3N5verHUQSwP/Pimem4vXSPlihnuyPnuDbPa4mrdd
KfXryZoUv7VMN0yN51r/61SApQKPR48W11J7W8mLnNREkM7h8nWi6NBRPfT6ovxF9W843t9wNz8K
0QYBJtuOlPXyy0dDPTWqFFtBagCsNJW08WrAGv/DKGgrrt1Gig+Q8C9HsRu5zVYloWAslerBHhUa
wDbx2/25XOcaSNnSsCfyX2GM2maDZeYC0DgUdlDKBdrpRSN7uZPbWHo53SNSO4s7Vs0/OXI3O2Hy
rYGBjNJFXR9kZ1vVwI5kniV5soNwXDAsMwvzCKewwEU4WQ5TauVnRajdycjK6nB/yluDOKpbK7sM
KTJCAkKjrWiRpo0g0KXRDoz6dZG/YB18LJLxvBRoMiY/JhC5mXLWDekwGI/DWtehQQrd3U312XW6
6gzB6BHP7VMiJ49Wt4Iad/vM66u9OfcY17yFbNRWUca7/PhRkae1lUice5Gnv5FwqV97SQ4J3MLm
nS7plWc3WuZTRtFPtblQDMUdBDHO2EOyUPLtWOuPjTIa7+iDyl6b6vbn1BlNsKBm4/eK9M9ULNnH
RJbGnV174xWFE4J+JskPaZC1uRXrvtbtfOZWtBbFS2fDl0u/Gr7G8sNS/Sua94rx/f7XvHEYiUgI
gWjWQc7Y4oDnZHbqOSxRlDKk/qDk1o9QAKq7P8gNUAO5OEd9NZjmnGwlha1mqFCLDc0gn5ugcg6F
9UQhXxRx4WaLGznxcZn/McPfZRq7RfwugmgUiqfIfNFouynleEzs8akjHWrdbDy09mtvnxv1ueog
hx6ymIbqYLY7cdOb+9VmE7EooEiAHsIK3IqcSzqtjZBbMZAXpWJv5234STFb5zURpii8KdPkk9pb
Q4Hrms4B19XYicAGl/N/vZ7AvGzo8y1H5MoSYA1xU30PWyeJXEsNZaS+rbwE5TwiBxVbmSp8tUAy
KTYK8e+0GAvOZmOWaL6SLfq/KQCO2Fe1pJS9jji8Q4s0HCDsVaLPD5KBMqpfx2lfgDNNVz+fcnZ+
GE1n2a4hFU2wmlBnAHpDVATU3EC7Q9TqktMQnrtHYsbwI/6Hyjc9zkJKEJ1K/aIyMqXnLgsly+1z
JUs9ZFGdU26P+tdo0drRdSaj/SziQk7ddujKrzm+MMKNuioiaTGcHiHMqM58sJsAOkJVijzJSXgc
u2Luen8e0cN7NAeL/LJtKdIejL4ykxOKTmb90Imu/yEPkqIeJBRt9JNpzM2Pilr4dzMaivLIEoWR
Z/XlMp7xj7U0N19Uoz6gp1p+kntaRTv37Rtn9s/dAGGXqhxtYFD6tDO2KDW6aJokcbHgBZouwjWz
qM3dsAOt7Klqqkxu1lNJ1ZBQmlxJokWrx07+3pKwJHbjxZmfqga+r7zY6lEbgLy5yqCMv5w2j74U
RdXt9FK3MSvEDUxgUFjgRV85gpvAJOksRyydRGEvketTpaDBqtRT6jvVED4loyoOYSz/baD8/wcF
GEvxCNtna5PgyK2SyNWQmMGcnfsvdqX7S3VQuqNI/rZcsY6EpDGPO08RPKDN9Fo5hlGn1eQ0juaG
sfnFafoH6kJ/mV3QDedqJG+CO7vyqTcxRJHUei0XMuUgiQNr+GqIzth40rQ9CshV0WsdiSuG54Rc
FCbw5t7PyzpchkEYwZz+mrrunZY2p3F4TsrCFYPxbrK1k1x+EJnzMxv3VCq3bw5jAzkDZLruFWa6
GdtonEVaQiK/cF7lxtIjnVa3LI1HK21dBYqnglBfvxM4rV/o8jhdDrrZKxp4rSyHKBho8c84/yzh
d5f8bQ61Tozdz7KiHcpfNmPkjtllgAHNoG9SNxap38IpiTCZ2XndttEG4yDzBJyUMgg1hC1wo+/j
UFFbxQ6UqrRPeWdDFAc97kFLU45qL1Q/ys3IQ/qjAw5jL986s6uP9uB8yyy1f5qLUQnmkEgpb5EG
ng2hBZKJH6MksvRBH1DXD43SPIZKvKdivHVIhIWJDhYdYdTt0Flg710GSsmCI6LepWGQ5JGrZUvp
xlLxeYjkoxw+h/ap0Z+c1vLkVaEklJ7HuT2U9QzIrvfqwjekT9YYHdpIcVswIam99/uuqtGUfykT
osvITwOztCWuizaLZOrpYaAov2M+Ytocle5DdtCbyC/lBV8cimEab5vSPVft3pfdBkfr6ID9MAJa
CzfG1tRBFRj+aF0eBgWUN7dKJNmNQ3MnArs5R0Q36R2sZ/DKKUBSYqtGUpg4Y2z+0ywAB6l6Dn9L
oadJQRJ2r0Y0Ho1IOSI6jFnuHtp7m14ySexHNKzJqEwhRr5JYeJKpflDKBvYeulGcnGUIZJ3cFbu
n5K9YTZXtmaGcWQPsxSoyewK4yTVv5TE2hnkqpaxTmblLuCCQDZL0Hm5n7sc54gsdKSgtbOTOg4u
YrvmCPzA+N4OCIPnXejZtfDyOd95ca/Iv+vQq5MSiSC0ADjXl0MXqZAgoKTRS6igy2f5km6dGd0w
34cKVoCYZyya8U+uDZ+kXrzHdvXfEX1joROiTY9qaVLAfp/knj1/vL/wV8H32w8D1kUBn8WhR3z5
w2JK5JnZFNHL0B2QH8G9w9MQAWqqY248WHDdoQlF5ccCZ3F8AgT6j2r1cTURwoXNV4qzAiq3Tz+n
1cFxPvbtUU3LQz2d03SgDt16Sf1od/qOmd31m0S6QJLJq8haXimYAEdLtVCt+c3ScQbPzUi0vvoE
ScfU8myZpattiFQQpe+v1vW7tA68yuUQVtC+3i5WnOoGDO7oxUnUl9Ea3RkxCZwYD1kRP/ztUG99
XkTYVEr8oI0uv0uuWJGS4y/80oS27QsrPXa6shyi8gdEj+Nfj8WMgPhCuFwrwRugbU7lQin0Jcca
C1gC/b1zVIaP9PpW7uXOhrv+dqio/DHWpqRuqXndQGrC33zOVwZ7OPrVPPsOUgTHMra/pZK+HGM5
Sx4iOe3O/8NEHYI18MS0Z7aBbxOynahc5C9S+ixHR7N6ztvEd/q9LtaNiA1E71osUyBtgOrb3GdU
s9vCKdLihdzM6yN0fNvPtf4fhYfDQqc3H9wxPjWl5BuVtROWXj9LBp4Rb3SZNafeajVr9pSHjsAR
l18mPiHqqzwVRqZ9uL+S2woTCQ8q+uQ8eJoiGrxlATVIbdjWhG2sMYTJ40SHzgNeWwMomtSEycna
54I6Ivb1bRvubNdbY696yZw//H/oSG6OBupY5SThchoiFjhi/6U3mRdL6NQgWZWp2odaq7/9/XQB
E1PWYu+sBlKXQzZKr0pOr+FUi6VysrBntZOVfmOdj1knoCJ/uT/edYYGZoWOKwQezj8i+5fj2epc
ldpkYBc7QHyn7DHGkeTX1TSW79upStWTk9lLewZtlNm/7o99awOtclf4x7J7qSBeji3mKm+6bsGJ
u4BHuMyC7qmml/7fj7KCUKEYcSFAmbgcRcXbDEySjLu4KAvuNll559TKvFOOvBE+gV0BWAtXEdA5
b8XlMFExykUmwuKFzqJrGbEnRqhTw1mGQxDH01EyooMw3biwP0lhH+T2XmRzI4iG+wO4lyB11R3e
7lbZosXgGDP2rtA0XNlMxbGxihfZKn6qRh8eEV2K3ayyuI4mEXqlvvy0GnFOW3k+hlhInEqRvyIO
VngZyZi7YhS9SKj9wdIK/ZjQev37lwd0DCV4EnXQ3lsOY7NgbJ8hsfMiHOmIMNS7iRe+a9+3u4rM
t94CBO45xlDagGZu9kAjO5nT6OvStEdTeexO0SEZH1NYfQe8ae/vt1uXBniflR+Mvgw4hsuNkHYh
CWWGy65e9enRUBvcy+DN+liNTu+jYVTe1daEBFSW7xynW0eZtJnDjIaQiszi5cBWrzmlWXCc5Py3
42QuIKCCV318LKM9y+I3K9DLvNlwHHC85G0ktVfCCSYSmMDWJRYU374P2YCSjRop8tmInOI5hrjv
DwJem1xI7cEpJK5r5HR9gGfpKTXb6qhphfNMyJ96II81zxqTwc+jVvpQRBGse6Wzz7MjLL/rYuMp
MprsRB/3XdTU0kFPy/o0plr0KGsjuHzRDL91O57JU6vcw3izQW9Vax9mtSPjrSz7SHkvhEOZifP/
8KWBy0BDR4GFqOZywYccYCu1RUwapeU3WcBrLIeuomRHDpOnd5E3y4B774+5vudXC08PeCXUIN25
LZQXkh2q7dSWL0gGPLXKjOPPsx6XgSW+3x/oejdxlXExk3RCZmQjX04uEyKR8AjCa5voCUP4Qsl9
wS2SLda7Ylhe7492fUB53dF8hSxE7Qf5n8vRwoXk0jHr8kUz/x2s80oVKlq3Hf/To/wJ0PpHvNLv
j3iFlwPlRPcIbuNq7EmItplgNIlklBVcUYwYGzSwy7Oo3ExKnF8CVaTFreDZkrFpTlt5FB8gE4xY
sr3T4qn6KmeV8VlFpWh2raFeeteqTK13aznTHhZRqt+rPqw/ObHR/IyAkwx+mmuJcIvSjP9D9QGd
nPuTufWx4AcAvXkDrWzfuCEqG8BxY/kiCYhctexSFAesNr9m9ugZfbo33q3PRSpHw4/l4z+bq2aK
oy4j/6pAVJgPMwTtICrnY47JbBzKZ0fL4HqWO3O8vldhQAEORY8N4wjO2+UWmQcTQ/E5Kl9MdMNq
51iaPxq7egSb0MXxwSGjvr+mN0JrBlyp5xBYVgTnJrS2CzWxgGnjyy5LgoYEIgHfClD6j9FYh58h
vdiDV2iZ/SkGcm4SqOXURKehQiMuNiaAz/d/z835o+jB4YD/Bcfgcv7LkjsU+5vyRe2zzNNTWoVx
OeCqOGQlfUSn+hDpSHzhievsjLzeY5d3Dgux+t1w7VCF2o7c0yqR5YzDaU+6P5iSl2UnLZb/Otdm
mYn26UaxdLwpl/MLlQmbwHAuX0bljKSCm6cfB/o9Y7V4ljxCDskO1DZ2UPnrvbKdGrE9hB74GutW
vhxUdbIhl+eFe2dErER/R4rs3/9stxYPvcKVBAm9nQLn5QhNGTlh5Kwe8ihFVASAWZDv9v9vnX9t
hWyDMgAfuM2rYytUNAK38iXCCDmDaNFIH6fwUwgcKVo+3p/Q9Qu0yiQgXLQyKcjjN4GuiKZGmyeN
JdPywzLoRLm9p5XLQR26PdnA9ZtvPw+gMKS4yCHXc7hZvGRuRby60mdS9RRGn+T6s6y7eoSZC2HN
z9n+0Tl70m63tgQQtfV5QOgFMOzlmHCPOyCRuITTzgyPnWUsfopCyPH+Kt4oEVIdRBGRI4X2AYH7
5TDzAMdQU7vqRYlrLFZoHb+Py8YL59fyjCO8X9uGm+1FD7c2I+ROjjAMFJ7azZU2aCKzFhUStW49
1cVrbjy28l5J4tY99ecYm7eBYk45xAMu8l06o177sNQw4hEWR0NOg9W4sxtv7fw/R1t/zR+QULRy
W0trI7zNjPzQZ6pXWrWr1V/STpwNbc9v5dbeAGMDYgjJbN6GzWGWxz5NpYEkzzBAjKSCGA+N9r02
3I0TBkkOBWGHAAVM3WZO+aQ0Yimz+iUyy/LQLZbWgH/v1dM8Fcm5RKNqZxFvTIs5kSLDMoTAsuXl
LU6a12Xe1y/4ksTHiOa3i+TPX3pG0+ShKQWGeM0ZbKAMm4M12XaSzjamKvqkhu+GHr0mu5Ysf+dg
3dgRK6EeJj/yOIy0GUYC2Z5hV7Baq1CaHV/rKX7O5Fe9Hcly6/c57WehzQ/rnwhxHTQkTmI8bLCh
cKtiOFLP98NY36mVvaHJLm4ySo2UdCj68aPgw2++KcnnYHTM+WWw+ul7PmdJ6tUpdGd/nPXqLBot
kb2e3kDqa0km+UNqmCddg0fnK33RGC5+8NbPDIDETzGH2INEjVBddmHbeXM66x/QFGshKrROfAjx
HLIOuojHyWtaqMzubDQClgTKwb+kXtWjowSj3PTofo6/096epmNuhmP/sSpNMZ7bus00t0HEqHOt
0VGTQ2QNa/myDDP+Gs0moIoa5d2dL7deeVdrRJ2Nmjeb/sqxS82cenTq2CSKbbQHs6gfQrmg9N2N
8kMJtNGzFmHNbhLHnep2LUIkgyOv7oJj8mzjLLAj4nIdAPJqr5QkcDeg66idXN4tWDiRhwK9eeEz
CbfKtYeqEL7mnJRcQ8M2ekTB+rjA+Iqy9MMyhjsB0dVl/TY8FS9SS2CxW7XjpMwVu7dy82XsomPZ
mAo5SuLFYZXsRLpXN/Y6EBWD1dST9ttWXKBp0j4dltp8qewSRAzCM3lLBlG4rYB5L57HcOeM7gy4
1W5zGkcD61WZL9A93B5RTwdh4K72FUN3rey35HzZ2VlrTLLZWTzowLDBnfPYbntPiW3FYpQ5faDD
hwM3VfWkJfp/Sw+5A0YBDo5JteivXQNtYSi16liPo3mSVvuf+7/k1jcFus1H5S5knM2WwnNbHzDP
AlHWKn7vnHTlQMVu53veHgT8Cx+VoHYbWhCgFSbKkuaLAN3Y0eakMc69v3Nc90bZ5COFQ7kmCktG
6R4FlU2rPOnGTgB4vVHY+lTD6RZS6+CvlycQlVcEHipdewnhjUIIVJVzmD0gcOZp+RclsXf25Vtb
5nKfcNLgmNBKWU/DtugRy9j2tEaqvxBCFR5g4AV56tmQ/x9pZ7obN7Js6yciwHn4S9ag0lCULMmW
/YewbIvzPPPp70dv3LNVrEIRPqe70W1AaAUzMzIzMmLFWts0fJLjx1H9LspfRfLUopo5DTmrqht3
yFk/+Co9RMnajXlp+J8+Z/kkanR/UPyaz1GUe9WD61O/b6yvjbwbors+Wym0nEekYJUIOsASzJoX
zPbpZOP7cWRogoEOuKjfD3Fm2H4BJtIjmtsBOa2OcupzF3ClPHVaMTol0ue76/vjLBLhGxBiguiE
UiCsdoukjKwEMfBQwzgm3I+UuzZx+vbvFigDcAcDSIMHbJ7zTwGjOfNZWVNtHgtRUJ2Yzb4Rk2JN
IubCypGiAGNKPgaipuWRWud1m6N4y5Ha9jtB+QMK+F4IH9QD6pcbnun/fKyQEaGMAnoDvJuyJPbp
QtRbOyFm2kzxVpPJo2eItqq5viZLe77pKfXxcOHfwGcB0p7OHmrMhSSjbIBscHeX1U1IkT58kjxr
ZSeehcA0AHy2s9z4ck21QsRO3E+2CR1KHH4Fkbwt1kS0L1zysyVwJ1Qg+NPfus4nfwhxcbOb2Ygy
DoWd2daKLfp+YrcAkjde4gmHrpm8G5iJoTfzBmHXtpnG8ZOZ2+uOeUamwHNaRUuP94WmzEH4InAV
YZsUDN9D9XYU7B7ttTT9GsjbLFVfPHpOy70xbcpicCMtey6G4YUi4Yx6TeJy5UvOsntzexiX5Rx6
cAguOyN0vwQWW8vWkTcKRWUpqw9lYvQ3o5LFWwLvjg5UT9qVjW8cvFGWDtcn4pJ5usGh/2VFFNIM
pz4W6GURWRnmhd6CV9WvN4VBGJhFBoLy1mGCcVzPELDVVoZ99nD4C67iCCSxOcPQFudfXeWiFkFd
cmx/lrENDMW7G1Q7Xck4XRwdc/r/rSyuzZDNH/qzFfFJdLrH9rWLHGokf8q1Gs28FRd3GVix/xqa
j9pPjg3bT6OmE4aU3CZV+DX5c32ZzqeLwgDPYBIY4Gzh9zn9/REXMz0fWntUR9cL3zSSkuH0x8wO
nrbyeDqfMpX8HPw24N9gZFqi77xRiKERq4bjZMGpK7SIqQyO4H0jxVr2KrlPwYFAeyW8OT+BMDrD
txC9Qwl+2dky9krQa748HCXtC6Axog+o/h8zfVwJ1i5MI2/h2RbCRRA1zj//tEx1K6KNFRjDsaQF
E8ofuzUzevXB50vPUliuBFR/D5FTr1DJbZHoJOFJkXpZc4dDy4spU4zHbsNp+t0s7cHkDHdK1W5V
O9YdyGns/ffX5/ZbtRdukx9A8Zt9uAsGu/gz/CmeitvMWXv5nbsqH4UjwY1Cnu8srVL4Ylt7fTQe
6VK674F1FALqVNka3/qlqSZ3SVOPSqXk7D03mFElUJYcj3VNC3v/GAQA+DO7gYD73/kD5vf+Z2OL
G6w16cJAvWU8GlOAezpiXm0s0X9QkvQjU39W9X0nFPd5cRMKKx51aTYJOmYijRkDuOwlFgVR7by4
GY+BfggN4ZDFtg4M6Z93P4CK/xpZ7P4py2kkFsvxSPZ2b6ihnfTjXXvvB9tJWFu3C1sRCDb/kA+b
m78XIdtAc6NlxNV0VCKQr+F3pZYdUXw3lJWg40IEDHkGUQDCI0C2wIqc7sXKYN9lejsdhYoeCWNv
vokNTW2bnBgfjvFtlqzEbeeoEVi1P1tc3HVxL8cQhWDRaKedqeZf2scJRjaHfBQCykN+P5jFTTbY
crdi+e8jcHEQzBT7AP7h3z1/JNKQ04ai3E/Ht7eH0N49PN3l9g83tF3LTu3SDu2HYUOIbwdO6fjb
Q7yN5z/Ywe79vbRrW7JpmNo+fvl2/5K/Oabdbb979mtgj7ZsV3se0PtgS17bDjey/XTDdtsYm+et
/WV/f3/78XQX2B+/P6575N8mx2sjWtyslWUORt0zIs3ObXd3d9ft5O24BUXsWDs0Uu7AurjW1rvX
N9aP+h7KTc0J3ebJuentW/Dv9o1ir1z2l9f30ywvLuEorgZd9+dvcr0s3VbFPiWVtSO3r8c/qyew
efX0ZS3EmH/pYiKQN1LnzlbIBM7iN6jn+7GU0ImLInLiobCNi3jlSv6755Y2oKSgmRlsHr0ii4HR
ayrGnpaLR8nOnXeUhfgbcT8nsb+9/gxs0T6qX1bW98IxQHvgf03O596nmzIN1W7qLUyqynfdiW+S
jeBQU3de3maH/QEZh13v0jeFKT46H+ZROQDas/VtC3ejuIOkQ89t7hZ5971fI1a9EKGcfNrisJfG
KA4NiU8TE2WrCQXPPqTfw6qpiVPCbT2GR6WGPEUVV47hi3MCNhm5J4XejyWESqLqL41KJR6Nrn3s
8pssPdTme6y2369P/vkA/yo50hA6H4+IAZzOPdjLaqwiXzpC/Vs391bR2WmB7PdmlDsnk5StUf++
bvHCYUxDs6KgC8MZSY/VYjunk5o0UqxLRyja1Cm1o1py5OijTyDyyu709jbu+gNc048rduehnHr2
3EhNow5Z6Jknc+HZitaavJs16ZjdC+bNpEok5NFgGX9BsU8bbJM9l3q2lYztdbvnwclslvgH1BjF
uWVpLkpazurWlI4RKjBefBcLPxqElkM3FFYyIOe5iVNLi4izK+RGigaDtWwiu/0p+i+y+DUr401w
60HPeX1Yl5cRymGiIRBLtLGdeo7YGQ1k5oyrHreTaxEpQBzjaeiNRhJUoB58WL99rtnrZi+Nkfmi
QE3pWOVZfWo1tCBg09RMPpoGjZ3WLmgeDfRzPacNfwriyoReGiMuSu19lgWBKGdxMlViGE+RmcvH
lDbMvt+Eta3SWVma25SbtHwQuthO0NK6PsbzvT83/c/URSRGFa7w0zEWTaCPU5TIx1J8AGzaxvU2
G1/8tl+JJy/MJXbm4RERUTVeHG6lB3ap1Cv5OBS1Y+Y/A4QJo7AAeceBb2m3aK9cH9iZrhkZkBOL
i9VLsqGbNKNm9fLYjhP0P3I7694A1giKUw7lvhM2am0hEmrYZPpsIbBoGNnk/LEZftVaeedZ+ya1
+xLxJtysDo195uv7RDYcTaHTJdhd/+KLHgDUk+NiZpfE607XIo9SudXbUj4Wwi7yyB5E1SbbgUqX
SuhNS9sz6PVfI/S9kLuCCoZQdcbNzFWFxVEVjFIBqqXD7wLtN2JlzmCFW1HZFLyRxd88XhESqOzW
gKc+tW6uD3n+3YtjkisBb6c8RpfDsilV0qp+aqtWJig3NXiE6nw3eUm8MrEX7h103whQIUKD9MZa
3Dt9VU5mGnh4QpQ9e8N0LCfFycN2I+gZ/Agiy6mQDa9XDuNLMzvTUJOSA/7Ici7WUw+qvhLIlB/z
7hf8pD0WRgHBe1shKjbtMLOVP7Ugb67P6UWzM+nU320GYkg+daOgK+WirgTqDzRqj9WuFsbNoKe2
ORx06a2Ii1dd2MnhPZyTK5HqpeX8bHlx2+b0UcRG7GvHfCgrSAB6IpcGKbLrA7y0nFwD0IUg9YZA
7mJalSRUssgLtGPkUYGP6d5vPsbyIKCQ4Hfdtn8qI2N/3eSlrQncZaYQBLFMT9XiUSdOGlVituzR
r21x24zPMuSzZbTv81cxMXb9FNvSSgxxPpk8Hgnm5nT8TDq7mMwRKgQBQZfpmMiRsm3bUD/UglEd
ro/skhWwKIRGM+Pj2Q4cA3VS8qCYjvJEfD+G6MPBHP+vKlPEI1yjpEwoLtDksYz8Kg8NiLgsp6Mu
TOnODGHsMgclXDlNzu+yUysLx89TSwfswjupQzT83kAkbYvuK9G9bAoHy1P7lbm7YI97k5QTKBEa
JpeA2cGa5MSLY+noRYr+I9escSd1JuGB5gWVDaooWtnacwhwelwSx/6lN/1PRLs4yGYd0IpnGUEX
MBk6LbwmoOsSMkchL5tuZZvN2+jUGLT9JrrT9FWzzZbloCAbQIoiYHmsUtE2Rl7tA+/y6Ivm/5nM
OyVa2WLnk3lqbrGrh1LoUwtcOBDHyNGS0WHDObX2Wv07IOPU0Hy8fHoBylSe1MYXDeBr+a+kSO6D
MJrsVrZlI7AF404QtJk/unVV73uPEtv1/TZHHWezOtdD4LPgqbVk8zHMQrdi4txjShP979E/6N+L
5E8Mc+R1O+f7msza3AFGDzYNWUvfTOowKAUEXY9T5b+nNMlw0Xnpyg137o8Yod9zpiwHa7OsrEvI
ig5mnppHK0lDB2AvY6LWTH9Q0/9vxvPJ1CKa09PM1AvYqCgfm5ltqEW2DQcIqf8Xs/bJysIJe3+K
unxkQKaX7ppmQvt2jSvukgN8nrOF+8H1X2edz8KkxiYTisxJQQK0xoupJ5AzRa/XB3RpV32ytiwH
zpxAuU4vEQWIpN5Zrddu/Kl5Hi3/Pq7GacUfLhQGcAhq1pBVkBY845xVp7oKO6U0j+OYbWRIEr2m
fqgtaStG5mbqbq2m3SOEelDl1hFv4zGxw1baS3n7w4q8t+JL3Bl/rNizlWmvSDx+KBUGseSmim6P
3saA9wwv2I804uSq3cUdIemX6xN2vjyzH8ukowgsuBEXd8hUhZDOg6aDyHKYwM5yt8ubZtio3iFT
zbUz9kJqzzS4E6lREpfyYF+4tTokhaXR8EHw/S2ybmhDT3M0ugQ7qGDIDdvR8YbmQxEeg1S221T4
Z1YIWotnhmCCGkINCjqnh2EtzJBzoVCOHZSzG2rkiq1G4ho27EL4RMeFiS1ih5lCfxHL+KUg0KgX
6sdSKeysRvl4y5vP+IoYbfXSu1lQrRyz535PHQxKORMqEzjV/7aefTrkrZxuL9+rgEh16EMIZvmt
SEk6ifF3obS6lbD3nE8JWD5PC6gnqLwzi4tjQ21jWLVCHcxhLG/LbKKyL2d7gF+8by35HfBkhO65
CdNSlxxSj33RNPFeoxbmhQdFLhTYUpLqVpW68XastPfrLn0BkETXAIo4RF6gZ4knTxfZbCUa6rzA
OPqmdNcL+n3VeM/QKNi59VXmGYQw+0av2xuvTnaQFafqvabc1pK5lTpXXkOP/41bT2/A+WvmbmEQ
8DNK6PRremHoLc8DZiJ/HQgsTPgQvlswqDv0m2rte/hL6h3r0Whvrs/C2caGPxFYFvPN7QpPzOLc
bfVYriEUs45Tl23H4A19e0fIH43pBQ7s66bO3f3U1vLULYFxUo7BlgLD3lfvo3KHfFNvAnlfmvZa
i9HsXCfzORujbYtyP8gTUB+n80kThZpmUYMxRd/W+TNSGLaA8npCbSV/W0ugn22shbX55582liJ1
fsHpbR0z/aMZa5vuTmgRvs9SwNcn8Sy2wBAqp/T1zs37+O2pIanSRyGxAu+Y6KNdcg3LwQ+rXaNC
uzScOeuFBWYOM6dW9N6PEKAIvaMhb2JrAxQ/De7MYiV4uegQoGNBVf0lwl5C/iuG1ycGZibQBk/T
TVPZfupElLS6xPGf/33myOgBsAIhDqpi4eli1KpRIUQez5IKjp2NlL0r6cqZMs/+wunoVGc8YKzn
lq7Fe1im/0MXC184anpab3otF2yll9PD9ZH8JSo4MzODQ2QYk8DxLJaniRI1boNEOHqv1aP0okoU
vZz2z+Tb47i71b9o3ZZmYMjtV+zOn7+wC8KXrN9fNDMsIwu3MLRKyBRROIrVfUSFf9Q0u45/oIHd
NZmtehu5AIAnrbj8+RHFG9LkoOaBTSPFkqIdcTsh1ArFd2l1t7vpt9XUdte+G9IbemUrts5PDeov
5Hw5MJhcfOV0hGXURbGQTYHbZ3+GUHox2wcxbjeg8eB0VDf9mkDyeafsbItsGP83QHg6AE8NtlVQ
VxPKXa7K+ZTWP1snFl2E12jCgl1lum+0Xz3MlG37hW4plGnpHhGaOwjH9uFcJnpDe8ko4DK32DAV
VZQ1lp4Lkw/skQTPHI3x3l242jROumeFfeia3n1c+CTItJ1Q/ym8N1RLV86DM9pZIi4yvPgV7f1s
n2X7W6dRYvbQ8nCz7jnKvnv96zTej7BGe3q97SU8+ncp2CHvD5rRs19Z5cpwcqrfukKBb2oSbQUl
mmbur/DXENnnO5toEL+f+Xi5MZbqCWJDx9WYKpErhcCl64zMeTJ41soOOxNOYAZwcbRuqHQAMV/m
uqfRI9ELE4qryWzmptkkYnyYX5EFDH2+8Njk5aEtxI3xzRtym0yKHIBAAWeb+pTukm9iCrSa98VY
bMdo1/wFcw+QKmmbNFzbl/OBeXoagCeehTxo352JpxbxE6hNzwhGMXbbwKmzZzWvduUs6qC/t3J/
46VoPq0cfBecEfwtD1EKT9Rjl70NQSZLyWSYsVtZt0H1IrWPoX/b1PeA8lfOgfMXCHWf+S/AiijZ
Ekic7ksoxUuYnr3MDfJuB2zaDuPRrhhpL2t24VcuSQTc0NvE41fJyx7KofvnwTK3EB9QggK1TRfJ
6Re0YWwUvVdqR0GwnHAEbFHDaUbVQ0725gpi5Xxi4e6d6130Uc3vgsVS+voYV7IZcm9lWrMLUwGw
yaDJ914u0cml1qqrtqsqIZeNQr1JBDDTEy6eB1MSTGloxsIxLCQ0QdSgN53M8qXtlID8F8e6dhra
mb5ev8TOT3hAcORagVawnc92mJTrnVTIg0AGyKwmJytCTXd4vpsVJ3xee3Y9ehbV01CsxS14r3RN
iveCa8FoSs8TSURQwKgKnS4s+alUlfqJL/D8ILeHBBoYgL/BfUZpwOkyNmqXpNlGgNPXztIY8li9
uiGUlfdaAyXa9fk4DyhNAJjoJ4BXpAy5fKT1QZhlhikmbiAO0jYT5MHBJpCAol2LHy6YImlKeyyg
A3Ley56vrCfDXQVW7NaDomziGVs6VLS6lcO4xhJ4TtjDmKC2AmiNKACH6ux8nwLyXABkGrZR6haI
SDb0lJllDY1s5XR3OrEK54Y8vLKP7zlEunGTVcZNk6T7ot4ZWm5X1bAb0/K9pmtYXtlr5y+9WRiH
2ALqO0LfsxmXlC4JgiZNXdGzUMTmqpf23ZhuvII+mB9S1TqGtlOQL2z2jXGXpMI/rzjUd+bcjooM
FOfLYrNzuqqNnBup64m3aqay55JNulYaOtvcNJjAmAp/jTlLnf8N/T/Nv6+27AEUsIhr1NtAlZ22
frKgpGk1lwr07roPnz8kFtYWQ9JUoW390c/dyewOZtnboncohs1rBOkp5DXaUVbWIsXzIHy2CSvU
/EBiEY2FTcKxurOGKndrmGrsQOrybSRnT/SZ/qzUsd5xWYV3URdCM9+m40YZ6+gWAghomUUr3xRe
JPwMMmGtbn1p3smiQ8UFCR60JYt7y++UsRm7MXepnOFFoUGTeNMZ9DxEP4I+KbeTus6LKbOZTiIB
poLnCEyqJMwI0hdGKzPS677WczfrUWnSalU++Cq94mWf+qSyav/G9H1uL0EQNnqcendI2X/PJaM8
9GVjfqw4wxySnn0NaZQZtAWv6/LxKpp9T8OjnLvas3Gj3EUFaSW7s4cPBUJ3OzzkjU3v5RqQ9ry+
PE8Cg9dJ51Ga/JsN++TxhQhbvFGquTtM+U0p6bb/VI3Fpu5q20KPMdZvWwtFsw2qddcHfHHJ5/cR
fDEisluL+8QKR4hNJr9wxbZ5rdsx2nolLBiyNqn7KBMN2FGn7P26zbOjnMFCwcgOJxFqnvXPagKY
OWGacjckM0wTVoTOaNEKTkUH2Pa6qbPIezZFgRkYHrEfj5DTk1yfxppYSypcw/uhyK+69Xr9958F
BIvfv9jHkhBoehaphSsbG+9r1CBmYVelkyV7HOW6qXkfLDyT7ri5AYhXJuW2xUolSKZHXmIUbvxR
HIrHOLbNTdk67Uug/h8tzev3yRl7CZGwxFIKV7Ncwzzk3aaJnaH+Mj4L2kZqVs7fCx54Mq55R36y
FsqT3ifzuNTkWQu3kvYU/PTTl9UExIWlmhv/iJC40ef/ntopUZOLNXNkqdC2h3i3/yiJmET/GT5S
Jx7KzfXluuB5J+bmYX8almkJI0Eg5iZkZaOXdg3KcMkdQO0Bo4G2gCBMOf39lmCaWUjq303kyhbq
F328jb0PrzxIpaMjEt3BxXJ9ROexB2kNnvO8MEnvwZu+MAldY9f4Mc5O6/JUPITo8sCrdE+y+bf3
ApVIbh4iGAjWGn4uzSQSStBukuqDFHNhViZpScMhDmJmd4Hgb1UU7a6PbM3C/PNPa1UHImRxJhbo
KBS2aezDNzaSxL9u5ZID/ocICNQG0dvirCBaAtaiYAXCSeklUQ9KTY/gTTTu23ZlT82+vDwrKIXr
sLYTP5GSOh2QHiWjFYd56fr6LoB3PnmS08wejBWQ86V5+2xmsTIdjHd5Xc9mcIQmuw3km+tTdskA
rVd0lsChhJj1PKWfFmZo9LHgwVO6plk7UvqQrcf681QspoodBBrD5BUJ2mhxLCQormrkqSrXaG/R
Q6HXSj/0m5gQXzF2YvgoyTfd6Azb4caqX8NA3cp2FNu9U7UbTdpRVknXmq4uLN7JFy1Pjiwq03ow
KHAIzY0Yi7Mv2lnw0Yn/XA8gTwbtAsOHW4K+zoXf+0JOoCcZtTvsIvM16e+LtZrhhcP9xMLiKonS
tkHLBAtKPzpi96GbdyHxrBT56Nc8XXeW+XctVpLmVJ7llCjhRVzqTg2inpRFWjRui8qKQ64x4N0Q
JTdJBIbi303hlHRxQjZEOXQRVvR6R+QY1I079ZKjyg9SROJh3F83csEPoKKYI3Gq/mzihfNjdzQn
o2ncFIbsOIUNJ45/Gvl4W/bFShR4nlaYM6bWrGVEtoo86uJsivqaIxYpChe1rjup3o8Gzq8+K8az
Qethqka7GC5wT1BvakHfB8kaofP5WOEXIDtPEyCgTvgtTze6Cj81iiJl7fIh4HH/JPKLJ2wGVOuv
z+m5j/BuBpn7l44Vl1/4I1IcYYTsc+1KAnoUWQ4rt7wX8rUM4PlRDzKPAZH9m+XWl4y/DXINctZN
jZupkd1LL3l00CdnVBCJGDNaOg/XR3XBHBkw2kbB0/PXsg47NIrS9LHSEFDrX4V2B0ivqx2xfamc
qRTXSrHnexpevv9aO6vEDsB9g0hq3PLDf4LZ3wh2r12SrEUb85KfbudTMwuXlGChRjhkbFw9+zVG
dMUad1X5XULx0tuEIaGGp9pN9Pv6TF7wQwWtDXJZ/Ic9MY/904XT5/VgCanauOoeJqEv7f0aeOg8
bGNUnwwsNjWMnVYbRxiANMzRHcnWN8o+34S76+O44OcnZubP+DQOL06qtEIa2Q1RylW7uzkX5RUr
m+mCI8wYbF7KELLQBb4Yi5SkRTHmXuMmBfQZkM30JEC9DHT/k2cUK6f7hZWZlVYQngSDQvpnYazp
yPOaYd+6Y5T9nuBbigDFVZO00fq1N/GFQBcytL+wWhBEc3bidPaaUdR71ZdbNzj4x+LQ/RJvEZre
N7fxffPhvXUr83ghA3Vqb3EqiaknDJEotW6zaw5EHi/qodjSr3aA2/af/eJkZPMsf/ILqRejolFE
LKmvll++T1b8Y/D/HY9C9gicFzlyElzkahdmWk1PcsKY1u2jBy9yNcV/rrStINzq1YfeQ93jU3K0
pJtoSmGWz79k/s31cf7t7FmcHqRuZ/pn7k9E2RZfMIke/Ndt3rqWmUACbPeiYgf+nZzvPO1xmjZT
kjmVYY8BBNiPDTm4wrpfw6XOLnntGxaHiSzn3jgNXcstQKq2uW+V5N5s6pu6KumOmb5P4prIzIVt
DxODTjINVA4XweLMzFu57kFrt6483gTjn6wI7CLfrUzthYP5xMjicdFlkOib8dC6SX/XGSAsJWfQ
IIMRvyjDPvEPlf4tfL5uc16ts5kEdItPAQg7C9JzOUr1FB5a3DZ0FCQ6UfjLvnnaWnnloh04deGR
JBsJ1Pd0e0y6FaSJrrRuGFk/e3QUzUB4T6Nvo7rGIHXxjEE5439MLc6YdjKSHtR06xY7woJm05h2
Ue3yfNf2dpBsaA+qms3wfU3/5EKkx9bUlbllB6Aqsi6LIXaRNIkFQ7Si/D6MH5o225YQdlDK2YCn
2fYT5XC+Qeo8yNaGVzGr3euLOY/sbDE/fcHCf4R6qPQQBVU36arHSG5etWBtHS/ug08mFuvYRqbV
Z0CqXAQXtrUU2FZ3r+or4/gbgF8byGIJ07YcYYTEinIT/qhht//9Hkh2uJUhmS/tFCDSXXeTkD4m
i/pGSb6+Kf7k79ng6PRPIHRJDXhwoj+rOJS1CV5cJ4oXhLnf4lqjnG06aWv0a/N72XuhzaTFDUAv
4g2nXiTBD2igDId6u2yrMS3mQ7CpDr/kYdd2dvQzPshfrjvNxZ35yeD8808XV6jAdhTq85huk8Ow
E51eWXnTnVf95kvrk4nFcd32oYgwsjVfGepLUj6EPpQvDqqDRXNL6v6gJfptFjoqfVH0Sh1jU7v3
dd/WhvogFtT11c5WhdHWUH80+5VMy4Ww8eTbFtFPUhLP9SbDL7dFU5KeeNKfpPiV/kl70B/HSl55
UVw8JkD7knIxAKxI4sK3gzpua0XwO7dtvogjwBgrfPDCGaElP0zDl4zE/UQOMBXrfaWJN0NQrJF+
XFpx4gdgrfR1ELQsnoQ63G+jLk+9K/SVrfj7Wu5tpfqlrsmzXDorZr1WNGJoONKWOMKshgIotqSe
KIU0C6n196kcV8KuS5EAio4wv8CUNPP4nXqvgphKJRvR4JZTuY3Ee0PeDs3jMHibYtiuqSlf8hXa
gmk75ZFGSW1xvqZWK3iyng6uEHdOH0R7jf5cTvSyye66yLBLWOLFcXN9f156C3w2ujhxK4EyfJLG
A6+1P0G8MwwwVW96fuDhdt3Q3zrH4tQlqESpbEYTAv1ceGbfwaif61gyct+pwtrJzOqmFZsX2uc3
XvyuZt+zxi7D2g1pfUWae69L34vwZy50P/TQ3E+QuOlVth2kxCkUb1eists+NyXqOmK6FtlfcGIw
4iQDQOIYxtlLQtKCAGEf1iIVb9p8o7+hE+kPW2tMnDR5b7bpr5Ae+D9w1g3er6C0u5XEzjwZy8n6
bH9xTsOBPdSAzvCFSD6UhvBsDvlaqD0775kN+EZEjk8KVMsMqlGFUqKV5eBOXALIlP4wlaOuNQ9p
7gaTadf0e+XtB3D5rTFpaxM8O/PSOKTwc8EauDbZuNOdlbRaqypeP7pJa/WObI43IjKqdJIr3osQ
du+iAnmV3wj7sJTLbSAiit0a0WaYpH5lHi7scQ1SJ+DiZN3J8y9uqE7g1dOkEV+iit/L/I9otY/I
Ezu9QOfbD9Faa5C4cG6BdqRKT22EtM/y9Q0Bsqb2TTdSeiwcyR9u1GLbGb0zBIk9BRCj+rdA+8bi
Z6p+q0rLrX62vnebRGvMZeetEAwZuDfyBnNV8kxzxMxqM/HraXSbzI3ggmsDW1bujG5vGtux2XWG
tS/goIKB/DD39IrhToSbVvqTaf6Kt1+6tWgeBTdCDR35KnFx9HWmbPitOI5und+1BbFVsbE6ewJ4
eZS7rfEwmW+Gv8a4c8kFqdtQPSCeBzKw2GOeMI2QQqYT8lHFdkA+OGjRyUHlaaJUALjSJMEo27E/
2QWK8J5hrSXkLqwADRgzTxtKrazAMo+vh/lQGZoyuWX0DV7T+/onU3RXRlbplD1MUV7hCKJTjDbt
MpVw47fQRPm/uyz7HcTv14/n8wMH1kHyx7Cesg60zJ7uR1MZkTmXxcltB+C0ejkdYBZZqwien6qn
RhaRmhRnWoD8w+QmzW0Oc1NBhWu7SoZ9yQpYdYgj4Jrh0l5caUHXa0rVVKKrRb6TG7INwc1H0r38
+4TR6sy6gRHmvp6PlU+BrRkhIqoJpejq43jXy0ZoK6n5dN3GhQQTbe/cmrw36duylvtCqIBQ0hMp
ukF76w03KK2FwkMTHRMEjyYiN8XynUBdawu+5AuI6lGhBkg358NPhyYXEUI9HlbRwhxtOCnjrQFQ
fCVuv7RMkMRCdkG32MzXeGoliA0t4WQS3ZzfX8XeHvjeM6reP4sg3F6fx4sD+mRqMaDJyhKxSTTR
ldRp240PyBmsDGbNwvzzz96ACLJSlioWxBFoYZnblpKsxPbnFwc5lL9AeSpX+NwisA6iUDYqLRVn
TEyMop9YPuTStDKQC4im2cp/2pjphlxGBWHepW1hsHuyDqo6izdRayu38ia7bR6yH8WKufN5IyWl
ktKAkwrEzxLnYwR1JzEo2fXRZWiqfYI08fW1P581fjVxBhlN0BbAUE9XxqoFoY7qRHHFCaxeUm17
OvxS8FnXzZx7M5EUD6654M0NtixADBUp2ryZVHcsYNgRDw3dTZN2G8ZreNoLhjgL6Dea+SN4lizO
UENI5a6PJdXNmnIX6eFj4ZkfSk0vSZN+uz6mC4vDIw4xOChiaVRZVkt5v2UpsimGy01pB+KPgoP0
uoUL3gaADUw05UNqv4gJnK5OM6paNjW56Rrg9NL7phyfak/i1O4tu47ajCYQ4acW9iAuhgcL/aCV
DzifTdApnEC0u8xn0bICF9IGOUxqaLlB/dC2IuoeD3pFCi9cwf+u2FnW3oax8+ugCyxXCCLHCyO7
A+srW4cueb8+o+fR7DwgBECZTcrpy+hyGEW5GrvYcgvrYZRvSRTYHoS7bfZT8qUDDelfrts77/ed
3WN+gNOkQY+YsVjBXNeyGIIdwdWCBr5b+aaWbsW8f6xMkSbtzoEIB74wesYfrOkJ+L9dC7+LXiGQ
gT0GCG3472Hd6QfNS/HpKLbMRjYS0RRc+alMbOFNa+yD1zj+S3bbPVQPwu76BFyYcNBcMPBQhUcS
YznhCvzic3E8eDRyYTMJP+NWuamEcht6CKv0QPBWodxnvoQhOhoJCQgdEWGd8wifBmhqve/JfjmL
fTxbIwIqgk/KuTOEjx759Ouju2xrPtN4GuFQ8qmtpmqrNDB7/dia2ngb1vWrWaMWWJWVsYs0JVmZ
zPnwOnkVzpQuNAmAlScu5jVwaq4qEMZtKg02/G5TtEgK6Puu6p5V3fuqd/GatbOEy9wrPPeEUJoE
zioujlK/KNSmhqXm2BpvuvGtK/07rbIbo4QandSVajpquzah5yPEJrEVO5T6Gut4OsKk8nLSMVBe
VN0ED27ZPBJb7qvOI/GcjJqjWTSZXV/D8y06j5NNMTeYUVtanuN9nElFGzfmsayggMbmTW7o9T73
RekGbMed0nrRfRALzT7Os+85KQcHGrrC1oJJf86tElnI+hE0kud6+pRsym6VHuzsklYp9XGXzesO
r+ESMmP0ghXCvmMeI6GhGxhKMr9NoSlIn1emQjlzMAzBQk5ky3EFncTp9KeC1CGA6sPE/8B4v07N
Hr7qDjXd5pWWGDt8Vj7GAzlFtVnLeJxdpgxx5l3jgUunMIwMp5brylKDri0g4Y+SfidVNC7S9Weu
xIjnDQqY4SlNeMi7gelchDua5RdelajW0RAr/cfot9w1UqBab4Y81e9lk3JIj71vvU0wVJR264Wx
bwucNcVuGHuYSdowMJKbYMq7fVqZ/ZqOx6VpQEAHTW+0QkgHzj//fHj5tZi2s7RTNfnTPdpXuR3I
Y79fWecLZnRuQPoSAA1T6FhMg57DQ1HLHk3mRlPcTQT/li1VMbgadGRtfdLzffz/OPuuJklxoNtf
pAi8eQXKtZuizbgXYrZnBydAEiDMr/+OOu6920Vxi5gvdp62IyqRS6Uy85zjTt7OKgf7STfRKl07
LA27oep3xCvcHesNCqHlcov78crnoLFTEWGr7KLia1t4uJaPrNSKsvpSGQaNrTzTD2lCuzhJ9TbM
cmAdgQwCh6fHJ+CywIxxe2KuDtqHeaidKp1JtB8vpz8DR3XPMsCQ3MqPaqnlu3JOciQ1+V+3Qzrw
Nh4iRxvFXwPSMJcrPfGcggrMy84Qhxl+0woBvsx1cZxaqgE+k/W/bg/t+rEMg2pyFWxAPVsXL/LS
qe2e5ml+dtp3a3wdoK8Mgs19/sYMCLZlfJ+QkFhbPGRXNyTkjuGysMmAxoCHXey0NIOQGy+9/Fyb
ljga3Ej3Yu6sXem0LMinekuF4ireWNhb3MgDFOUYnu0YpXvPh2fokpYAgdjI0YYVRNVuz+nHU//i
QoY1RDVoega2A+wGS6/VdRltkYk+DyHE4Y7+jkYyAoFv5EU0Ak8oSMxJuB9QFP1hvFfnXg/tOhy2
2qKVlcVXKGpMDeEsULlQgr/cSkSH+GQPgPS5spGUqyHPW0jQpFj2P+BS/afMUm8jDllZVIR0rkL2
KCDh8pgYvWUR3lN6NvMHfYZc93x+m9otwqG1HXthZuEMdN5aUBqqKIQT0gNQYW6d3utpfmjKXZMm
IUX1uze9I9O9jWf3lRdCOPd5fIsoBMpgdHRLUp41CMvb431Bv/ARTHpn1KACkPI7Bdvd3klrS/jZ
4mIjDaTsLBxOehbTE/FFBDHR9JGwvYDO/G1LK2uHjDZU5JHSd/F4XUyqS6ACaeRGdbYEEuoyP1T5
V7ManmajjW5bWlk/XDKgFlVEQoixliQVnij8bjbK5jw1LrjL7BDzmI8hJL6KqoDCUVgDTWQXAMVt
GFYb/vJAoIsZfVqoWQDsBvdzeSAG0eTG4M6g7Gm7n3wMpzlokbb390a266qTTnkgtIOe06OzyaZ3
Pb+Xthcr6dMObGCaDtvjSwaaQFofqz4Np28bY7xqVwLiBw9YtVFtVAyXPNd10XReUfLmTPRza4Ok
tk0PY/JQ+PfIGCMnCqaEs03eb1v9eIhfz+x/VtXJ+RSfTFM+unXTNGcJB1e+iRf7nzIuvsh7KwJL
bdgc0FX90Oy1e0B3v0wP7KnY0cN81p6N5+nQ7e3T1lG99vcX0/CxBz99UKVSB13fNme9IxEBL489
WmElTroGoZVZhFAZ/XF7Dq6dw6XFxY0msrFItRkTL9s41eDm58e63fM8yocn6BMCanG4bfAqKEGU
hl4UHCKVsAcNyOWcdxWrJSKW5gxuoFDqJEo941jVG0o9a1ZweeA/3GnIBKqnwaeJ9Fvu+byZ2dlM
AkRZ5Odm/851NkuFm9ivEIlEOgstjJcmknSs8VzP+JkkYE9CEUJGAwRVA9NszV3H8f/asdSiZoT0
KjXH6hvwPlXYpi473Z7RlTOKiiZILID1/nhUXX5IPSU5ohabnXNrwHtNqZ3eAUsCivgtwoqVWUV2
APVjEGejTu4t1q5hKNQiLcfOTT8FtTaeBfrQCgBHbg9IzdziWOLthE5h3MdIeSwxIr5VlfYsK372
air3PNNAVN3PWxriKzsfgFMUZcFbh5zg0kqbzbwU+cTPKFvv7WS4A1VFXNyTfPqhE+/XROcDTzdO
23XtE0HGZ6Pqoz7ty2xIp77xWn6eSHMqi69cICsm7ioig1qMgWv3aAQ/jSysCXlLRX6+PbNrCwiQ
LbYsagrocV8cC2m4Y1ZJnZ+Tzt73YxdK2e860mzclatmVI4FqXEUrZY3VjIjp+Uzi58zgoIuR58d
6bz9xJzft4ez4i7RufyfncXt5GW5PaDfgZ9t92RwATD8q16Dsv2hoV+Ay99o71K/ttyWnqKaU+BU
4N0Wa5f2fVVmthDnsa272GoK52vflH6IqiHkqBqD7Qq92CK5W3MzaJrAg0MhBa/po1yKVCu3KnG2
i+yodTjcPLD1d+RWS/MZ7Fx4X/VzfSB0i7tyZXLB942yKhqUUPm0F5Oro0XBY2BFOs92Ax1F71Vy
r4nGuoxtAFrzznNDn6ASentJr8++Kg4YMIp3CHIoamt9OiAlmhAqStr2PLkCHRM6zb62jlPEt62s
BHNKJhUBnY3sBFK5C09W80ojeWVhcNVUHttscu5s7ueRSewUVDxa+9zwYfxakB74bacn+xLv3+PG
R6i79XJD4SOQH4JwHTQAUBm7HKtTel1Jdb89m4IbAbTPkXMT/i8ddMKneUJnoysVf0hiV2FD+2ZH
U+EjG1v8NYBTpZCQncRrGrUZtGxdfkfTgqoeSZP23CMTsUPzSHeci4pvXPxrK/vZyiLSkJ5A0SpH
chEUtMMObxaQrk1tt7s9qdeHVI0FF6/SPANRw8JKAjR3m1eYU73n92aXFKByct4LIzukaWqHmdNv
tPhc+zoYBCEGTKJjG+flcvIMnlcm8WHQ1iZom2f6u6EnDSDrwt3wqtf3PB7EDt4ABhqXVDfCpSVk
OF1AGEV3bsVvOX41IbRZvYlkw6euTOCFFfUa+XQAa2R+R5M33RmpOyiUgKEwyCBVDJZDEPHWVglY
SO1uEdYs9wbCERSFUVrCfQxG+WUGbxJA/Pm9Lc7omxlCxrhAgjyzNh7CV750aWYxNqNj9TxyDw3t
XgsuKJAhQRd7+DeBiKjRxm727zS1JyBdmr/cI0u7i2t3HthIkSoWZ9/5OhSHbnobi6+3973yFZ99
yYcJNYeIRFFqWDq01EJlmLZpe3bLn0YL8Xm0k0KLfQc4C7i8ga6x7AC6zRve+kNRemkWngPNKorj
ACnvy93C50owlkxw19a++JK/GT+c1/xR3iUP9R83TO8aZIygSh+2J5reFeOGS1nuVQPADLgtVMiR
LFJlnUvrE9QGkyRBWSWngf1eD9mp8JyI63bkWP5G6HTVeb40tvDWjGZGVqV6d/Ypkkh7DUwBkPKr
J8DOJMS2gpmU0904wjsdrXp0nR0x6jYLu16AI9R27SQ/JLovFXqdGfSY8Nb1QlrmQMc5OQS7IyZb
bT4aDkWfj8mcloZ8lvOf2/tk6UQwCjSAYqXQ1YiqyJI1C+/K1OnoLM/mJIsDQfnnUE7ZPUBIxTGZ
RL11x60skTrYuGqRzEMHw+LI5awZzIrS4QxkoPGYVx15a6fKPTn5kO0SIlu4FzYjsai1MjRLRiLG
TPD4OoUM8bwzwmY2jgVjyDUSYpwKGEPoVW0ibpYJCMyLImR0gLJHlAVXfrmVUjJZI6iLh3PRJ37g
GM297Yv2B5118UDNwgxGpAl33GnyE0A7+p2AQMlGY+T1EVbdX6q8jvYv3LIL/14PtcmaxhjO+WAN
d0j7PBFQKXy3BOt2ORmbL32evLmp+aQzucXH/lGKvDzIqoQEz49sOl61y+Z3akwUdXRzPBepwb8I
mox72zAnlI+yOUSMou1LE5DAXifywZ8htutUMjuizZvtqpQNvwpa1E9lZxphMRDQc1J7QAIDim/m
2LpBOUC+kWYcfpYJ9w4ieRysTbJ8Av3hEHa+lQR4EIFktkns0NGmZyef/b3UZHok0nkRDZchAJ87
gvgwGKoOKlR13Ww8O1euB1RjQd8L6mYV4y8b8Oq0FDTT8vGc+f/0jRGlE8RYs6+Q0Tp6pXEeE3Rj
GXsEgi/4wtvHcuWYXJhe3BAoEkOPZoKqbm3YT3aZvAhH/z765VMr70qClPttc1fxr9ruKL0r3Dsq
4uCmv9zuLQP33ajR8awXBVTJrKgAqS86ZENqmEFDutDsmhNhaFtJrf2G7evL/tL2Yp9btexd4dbj
WboT1MU4gDmzEUl66MmvKnFDw0+iqQZ/h9WWhyHfu5oXomXapFutj2uT/vG6ARstkCXL0M0vtFny
UWC9iz4AClVDHCCB6ZvaP+i42Ag+1kaNKwofiwwAitKLGXcnvzVbOeOAFQS1x8TWj7bwxd/vI9A8
qhyNifcTsDKX6+qZWeV7hTeencqOZQblXQsAwd+WD+qXt411XJk+FOEsNHXCX8F3qr9/ihQbN+1Q
RHKmc97xY57ZgfC+8ulkAZgzDSTQ/fnObv0vNTQEM9SdMdbJz4LGPbbue43G71rQw+1PWsbi8N14
qCLpgCIWEnPLOZ5GkdiM5/M5TSy8TvuxBWsu2o/zCRfxbVPXy6n6JYGnwOBxeS9fxz7kPM16ruYz
dFyHIEfwv0sas45uW1kJOnAVwR2B+waN8kgCLOZY2jVJc6Gfy1R2O0rz7sQ0qwmYZw2HYSJGPKFw
D1LoNN2n3HQjYOLdCOy6XmTLWR50mrgPReUPey8R+kMFXdCDqw1umIke6pGZ3puxDyLfjYB3JS5E
ogSuxUaqFyiLJbeGZHTypFeY5ymtImQsrF0W9f4fqw8ctrdBvzaFRQCNQdBg5BEIFuvvszp3ImBb
ycQVV3f5KWolP21T1MVdYlf4FOfOCet9Fp3FL6jL7vlWqKNCmcsrFFofiKPRlKE075f0KKY/lINu
1uYZ119Q7fidHhX7d/Muua/D8uX2xljZ6bCFFx9cKahul3CGuW+01NFhq0N8X7OvEFQV/lb70nWs
+CFeolpqsf3QHHQ5c6BIlVlbVOZZlG/g79sXU7ujAwQls62pU27pauoQztnQDldFgYWl3DS51zmN
eaY/HHJ0d/wwFYda7JFTI3dzEw5HWw+qLbLplTOMPCgorlEgQPfMktSyGHJs0ny2z8J27iY+WaFt
l/7ur1cKflipf6ouHW/JeG4aQ26NpfDOnS5F5JYdDSYhHuYu3xKVX9kT2HcfijagPEIke7lcliGp
MaaGdy5skke2m3eR1VtV5Degtbk9qJWZA+JUQ8M+qN4AJ1tcZprZdlVWuN6ZcMuBlInhQa1z3FJG
Wx2Q8uWgoEQH3dKKS1qzYyPxzlVripNEFJrjFumLbx0kTeLbI7qyhbhXabOg3wBpFJQ3LifPJSmj
LKf+uTW0Ji6TtDH3xIAmeiAAztukEr02h2YZ1HRN0BerTbGIgXLA3zzmugSxPg18yOX4yU/XHCDt
exj6KjDL+TzxvQWctiN4kIrkgP+1kwRlyXSjW/lqLbH/ce5wXwIRhC7ixVrqg2/nraRpPDWgvYCQ
1Z9yTrdEBlaMgHUcpMR4AQJvsEzLeRyq6sT3svjLbsN3bP3yYtdrxNdx7eOXEXGEW9fYlQdUbTCf
Plv5rU93h9v1TQVcYxZP+Td4kpNtfSHfS/Bnt+CUo/PetE52+cqypzqdQkM8poZ2Pzqh8PyNoHnt
QwA1wHbBywTdx4vtqelV2xZwxnFnFccspwDRiI4BGuvWQZlvoexXrCEPh394CKIcvwRVkUQnFMwM
RczlHOBgoqlQRloG2vbd7VO3aghSLYjCcYGgR+1yfuFzWdmLpIg9j9zP83D0q/mfwitDN91kQ1BT
dHHHmB9iN6grmOiiwEv30pZdUcsDyLaI8yI7j+xHNR80+dLTgxz/sREoak5Q6JB9ApRjRs4M3aIo
EQQCqvDFvw6h59sjvyJngLdBAgZriVscxXB/MfS66vWp1WQZTwj+Dnlb1Gbg+wML2JDd+YVfP48j
VMYNH1nrQm+APbbL7DRIe7jHVGZharebQOiraxjXho5+ZQVPVNy/ymt93u4+gyjyaJVxMtBXyHp+
Kb1+N2kyMF4bYYZmc6hRVkb0KD0tA9f6HNCtZ9J1uKZY9JCg0lBzQulXX0S8ECWgWQdVsLhx7vGE
fSrKmJeHzDo17qk1sA0J+ly0Mri9HCv+GG9AZKiAT0Yu86Nu+2nkYOJKPWRVyhjxc5ArpQD2p8+2
+qJWfBVuaIQbqIMgGFiOTWapJmy0Ssa57o0hrzU8O6VHottjuWoBx9ZyFWU5qG2h/ozW58tlZIVr
JbY30DgxKqh874WN9H3WnWr7YJIaZENTSCUYM5ox0Ls8Et69pL/RbRkJNIRZ5LFKyo1zflX3/vgk
cN4htlNZR2uxqk5mMzvp0ARLM/riJ95JNuLdHvZ27b9zJsMpSQIyHSfzXwh2duW0vz0laxOPMFYR
WauS9BJ5RshQO7LJqrge0QesjxBRslNw8N62suLNwE+h2sOgaogk4uJIF4VVD3rVVXEFcSuT56dp
fp2r4oVU/6vxoPcEIHY0wCJzd7nCErVLmVkOprNuIHN96tJxYxOtHQjkIEG3gWIaxrK4VnN9Hkwj
z6tYADkQtoPznow9eMdJvYXZWzvxaL4Exg2Th5tgGbeWFO1HPWd1PB00ELkMzr6cjqMTJ/lzb5zJ
9Mq1vz/toMNDEwuGh26kJVkxml/nqkJ7fFxKw4bYpCSBT8yTZrzd3hBXGV2cckhm48qGDIluLDcE
85t0aqyiji3ztQOTcKghoei/dWAsFM/C4BvDWrnhLswtgspEFO5Mp7qONbsBu8dkyqhn3b/5BFJ8
Kn1xZ3op+fs9D5tIgqAGAy1ca2HTka2e6DNsFvq/c0/3tsVCe47zv26FVtE5lPFwrhAsQEJq6dSS
pCIWbes4zcOu8Pf6tBvfADerkUXQ8Ai+vXIf3EiLaAHm8A/KNXjPe4tqT1J7BeRqqiYu6Jw+mLmV
75KulGejrcdIm732MKTaGHUpqoiCGdaeC8MIXeJAaSQtx72F5HXY2JBLE8Rs95CuMgG0t/xwLJhz
4uOoKZWILDIGxw6KrGjutarVj34ygPIuhd5X7XT9XsBf7XN/nHaMTeVJFKx4aHluBxLogTeqz26Y
YFLQ/znAiadZ/VxynR5EBZ1x2aPYSHgXpcTI7pDaZncG0ttf2llAkMXt+8PtKVMufDljJoruEH7R
kC7wlQ/+dIUKA7cN/tjEk1VVBzPR6z1i/jG0XaSYx4rqeylc8ebTfmvfXyfusTcsDSUtBMiIp5bR
cTb7ZltZeLf1oG2w9FDqxsGbT0Mej/ahFEXENXXdsT3gzqfbo17x+bhRAG4B7SWecld3LfFmj3dF
Ew+eB/jUV5mz2FU+eeOcrbmSz3YWF6hh90YDdfUmTvjeLN/qL5pFAjf57inKcPlPt8UavuZLPttb
7P8O+PYUzTdNLPKfnnweQFTv35UUmUfsnttTuHLVIPWDZkolmqBaNi83TuOWKbqJ/DrmRm6dpJej
8uJBSXmg3b+3La1OIhhjkWMClfaV+lwiq4bWFQZlyYdmtEMPhXKnyECv94409zd0jbVbmVBjbXRI
xwMBhZgPNOmLhSO+ROApCRxkFunslOZZ4IlfufU6GH1g02KXVkfPLvdeEzZJFg0IuIvAPuJVGpTk
Lu1DRNlGHnX+w6TRO0dC681Ge4n3entqrrg4lX9FmgXhP9YClcCFI+8yz88KHw6PRQqsG6KBtBEh
Au10p53a78C3QPktEwGAvi+3Ta+tymfLxuX6u/3s5YldNnHdeSGbnX3LymhG7Yd4w54lfKfx7Ctg
cBsnam2HA5KmmGNRxADe9dKsxys9MwvWxB5gEa2swqz+k/vvDn0t/OfbI1xzjZ9MLcPPnjW1EAbm
1hamwNUAfjqdDo+eg0ZPczbEDuwY0Ain1RaT7MYYl2mXETWnmrQNfPJYv8xOH0z6A+MsGvPvtPx9
e5Cry2jC8atXmxL/upzP0qz72ZGiibMkDxj/0gABXn7RvGJn+PnTQB81sZWeWTPpYO3QwYcGZ2hX
XprES8tgTl+yeAY/PqjT+LG2qyrQTW6FNBune1/aaYBKPTlk4zweuyxr9tyHCsZgzmAndfLf8+D3
Ucut7ujpkh7rhMmjgSs+0bMquj1Ba1cFKJhQxkGTAu5J8/Jrpa8lSCjilkpGXwKEV1UnjwIXnDYk
BTWj2GpwXvM86rkFjh8AMAGDXdjzZkZnUrF43J/G8G+R98pffP71xamdKR3NPMGvm16714eXsvpB
7VOSgIgHfJOHvvklvTRiHpAq8e15/ABkLSMNCJxAzg6d95DSXryzelb7Ew4Ri7uZ7ZLyHmRNL53p
h1bu7bjRv/Tlb9DlOOPdKJ457QP/PNP7yaYhnsqI9of7TDuQEmpwwx0o0UG5fZcWQUW2OG+uTj0q
ymjHUkl/dIRcYRC0uXCarCAsdtwJdP08HJNHTz60mnbkTfGK5Hq9cZOuPbMxBqTbUUdBMWXJT5BZ
Y+v72oiZkak8ZGLEo58CmgTZsjkshEHvMtx7wWiM/NjZ9vRkFFN1yM3ej1AONLb2iNphVwsFZwDM
lMquL5tqrJ7rfUkYiy2W7rh+bHmQpKfavatJOD+b7gQFxKfyfWN7qOW/sgpYhoEKJAhNzMXORIZs
6mavZrGW63s01jcgqUh/04wFXmr/K9hYhXz0fpb1vqzHgHjp4zAM4cBm3P7kewpaNounR0b+tCbk
mzbJY9acFsDo6LnAaxekbIvPY1DWcrSxZ/HAhp+IVP2QtKCPsLyqOxkMVChm6aE9TBJrR/qm3ciE
fMQby9nBSqB2A+Ivxf196RU6r6+JV3MGZtIZlKF8rJBzLLy0/+HjvfMwcCdRaJYZ6pQ4T0cpOcjS
fGm2p64oDBZMbsruNatNv7G6R5kfG0o+jIbFBlU9A394ZZY/bq/oanz/0YQO5wm4xpJHwSm0lDNL
wz4yprvGHk8OT4KiRtg7pLvqxXTusySchRWCvmojSljLTuBxAVYuRICgm19Sf+lgzWvK0cB8fS/v
aeDhPxO1662UxP9njP/ZWVyfXTmWbuHDjlP9cZPHzFNKHs+U/ZiFF6J/Yec7ge61T/5WpH99TeCU
KBp2RY2D6V14U05bXrsVjkuOdkRw7rjZ72oTxbBlZHEXeSP1kb/GbWHE6dwE8rVNHtPBC6RgUVEc
K/pm/nDthxLxJhrJogZBKNmIFlQwcLnx8TpEmw/6Y4B/uVpIbvPE6qYB16FF92YlX6W2Rdq1slnw
EoTuAXKA6AHA4b48XCAS1+QoKh7rUxaWwL3QxgoAJTnl1UOWguDPnUKufW2SjbFdx3mXdtXfP729
tawc0F8Ju45zP4u7UT9Y/qFwQ3OrcWxtHZEVVE2kJgCpyxa5qjE9Uqc1j1vbx9sp65OQ2CYHHjbd
7Na+9uMYFK55uEOkfCCndzkoMZIeFLmCxzVEXPPOemSQhXcVmi/FdcXZkRXk3khAX+vX5w2Po2Kx
5WYBZSdIjsCPqLqYLm3zZJ74CHBY7KNdFswCCDRcLXPQe1gEPjCZI5+aqHVA1Fu0Ld3VYy5Cbxra
U9MKsBNDxHvjar8KJnCXQe3WsVAeQVfNMsWRwNvZ06Dx2KyNF3THPjuyxvy77409nWqrPrrjludT
F9FyDlRGD0bB44vDczkHtiHBVTE0PJZtsXMziEA47DQNMdLoBp+iAaE1CjFhCUbfeoIUaDJvjHlt
swFCptK0CrNmLT7A7IEXQfUJm83pEVlSB5z7DiIHCANujfU6NgeNxCdT6lM+HaCiq5q51KGJIpv5
5zgWCBX+pAP9kzL9bnZFKMzhIXf8ULOmYCyr+1ZaYZq5iF+0w2QfR7bV+bU2dhSKdNTCUHm5omXs
S+7z0qU8BnVKoFEtQCVWsq2AcW3Y4IRV2VuodONNcjns0qKQiECuJ3YSeWiZEbSa/y+z2BFsBbuN
I7VynJGjQwubWlALoNxLWxbXzHzsfRF7CdlxjYWa9GLaiWCskJ2bJXltGgKiaF4+Otn+tvEV34/e
c1/D8QFGBx1Tl7ZRdWhcEEMK9Lq9Ns775G5EKCvziBwPgFwGmgFxhaq/f9o+zNDqUZt7EQNBTQx0
dMyPBn1MtxqWVjbFhZmFR8ysvme2DjPiuxlZ5/719iyt/jx64NHJgFQc6tOXoxDtZPZzP4uYAoSj
0d0EanIIfP0vjCD0RDYfFWbwGl4aaTU3pwxdt/FsiZBnkAhCCX74W0ibAsGgveb/WVlsNt6nnj71
sCIiK9hwS6uL/d9vL6s6Wi47aBxgFYpK7l1KQs38w41fXva/2VSf7CxjplTLOR1gZ+5OXgLiplQE
fnFg5ZafXelFULOFLj/IF8DXL1P3pO6LoWgMHE2K7geQ55gS9YMqyAlakAIfTM3g1a0PiD6zNym9
w+0dsT6f/1lfbDua1+XAIZAaQ4cnNE2kGB2QIEswA4CI+rYpteyLKw0QC9zrgAwhZbR8/NSjlSdN
S1tsPkfbm5zQAzEkWLnRbkIHnYEL0tCUbn316KChbXfb+tr5MsHFhA4UXKcQ5brc+uj3avQGoKB4
Es/A2uypLIJ5ajasrCQBFMwSLV0fskroCLw0Q/S67Q2HtTHPdcAfudw3prGHbte9bfR7PyUPrDqC
IunkO31UzObetsnx9kg/XvZXEw2uTyg8AiiN+tnlNxgu6Kx0T7Qx+MN/MO/RRl+/RrTd5NMA8pI9
Ei6sJpE9GIHhtnXAdf5AZvOYiXQv7Vc920rGrM49HjgIWUEUhsabyw/KEsdrRnBqx4CKzXYeSACo
s3kj4aFGdTXqT0YWM582E7CgumxjQubD5PDAm55M8ctLn3UNPC0bC701JBXDfrp0vKwwCEXPXkw6
BnhmXwaTE1dGs3Vo1s6nehv+36lbhmFUIwVi8TbuksCqX31vDjrje73phtTtdT17gLZCGgsssct4
X2rMynpAr2O8kqBuZOzS7ATKp6DVrd1kb0ze+qD+M7bYoHnV2JWdwljt/PH9H6n3hqq1ieTx7YOw
5nBUsRr8HOiVdZbbbuQNgoZx6mKO95FWv0v7u0Sr4DAetPLVSO/L5vttg9enXzVY4p2JXhskmr3l
cz435WzYEI1F1M7DfKij1uYBB/ACDfa+diwfip4f7DIPbHTa/C0YGszBqiFFof3QPWYsIcrelKZ5
2SC3Rf03BHSF6IJWGn87p8irgrgeMDuEkyC6XCxd2k22NjsOEhb983hKT72zd5ODTu5NKqNsq3P1
6pQtrC0iCVqSvpw0m6FPL9aTPhysPODGVkP1dflNmcELRGEmsHr+wj+5tZ8Uie+xmBPkYdzB4SF1
+d2YaiTAG8w6D2YBEAUemsfKq5uDQQyy82hv7sXU3eO25AFSPEOUqWr77S21OgPoJlOvfvTjLSM2
H4SgZSYTFmehVf4W86uzxTx3dfLV4D9ZWMzxRAuovBWw0OZ4T7J6b8JfUjuAzuyjmW4M5zrTdmlt
Gb/13E5F38IaZYCggr7bKroQYmRh2XiPWiMDgexiV2QBvAN39ePt2bx6iiysLxaadMNMu9llsU0S
0GE6cxLmLttqF1Bn4MKXwgpat1D8geuxQay1uBsQ5HgywRi96jCzY2EfJQFy8lSh9OdunMfVCcU1
DwEoB2HHFQjcZFPR+2PJYxs0GgCe/3bFCx/0HSuh/xkJV9+109CpmtsO5BXx7fm8zrmpoUJmCLcG
mG/RhnE51HoCsVglMKGZBU2T5g8wD1Fjda+Z3cRjQR6la92Bd+fZmbfoPa/ukA/LCucEzDASi4t4
bm6aSrfLlMcd1w4daLPIL9H6BxDSnW6Pce0EoqlGh8IWpNxA+Xo5xCITYCMSSIRoFIrmKffMMPME
2iRQTdw4HdfbE2cLYBgw3SmxkmV1QvaTtLxG5zGd6RyOLncQVXRbWshbVhahS1MTW3a5w+PRiBIS
cB7dnrCVLYn05AcFIZ6AqFMu9j+h1MH95vI4e237ImhGLxjoAdTvU2aGTrIf+d6rnij5etvuldog
ak6Qv0TMrVjBwNWx8GRjZ7mF3uZ4ywgDvTIZwl57RMCUa4wcQPZioBrtFID9l0M0gL4EWFuoIQEY
gehA0jc07oKSMRXs2bSycSdq7XUGPfVxgkpqOGhDta8I3/NEQ1Rkac+NlWaP5eSaIFmiA5hiLLnP
hQeqTpeIjY2hvvzSo6iR4YCj4ApOtSWOaZ659EyaIYViil0hsh3ALfsGVORn5P96KFsHRi93t6fz
2ot9tuksQZaQjIIG15yKmHyr3sqf/tc+qPBm2PBfa5sRBXnfAaErCqfLt4oNkEPpVQxpD+glhlID
G0E3a3zjbXDFrqq2BljcgTBCvwneReozPoXrpBYNiI0aERv2fZrRb+PUhujGVtT4SB4dOlZEDvFB
pzZEGvSg03R+ymaAJCFN5eXvplNhrwAE14QM2d6SfmEDmAhQyGb8++1Zv3Zr6kMBb4XiBGLx5f1Y
mhVDab8ScVW+zON9+pYAl6dvgO2vr3wYQUSimGZBprkEoKNdYZx9Dxk5Iznzbn4ochn2mXWHjHPk
ZxvMCtf+E8YUCyCoc3QHwh2XU18nPnhfSoH0nIvGppIftSJBaLWlL7FqBmVCwK9V8WdZHMk6HFCj
1UTcgeYomhsvR8HH1I7gVtiidl6dPrxjUVtHryUSdpcjEiaIokZLF3Fr3OW+BlquYwYkGU2/pd3G
5K0dfFR8wBoC8DoKMQtXmuecpwXYuOI+J78rpeOAl/MQaAKtHToy5Rr7pvGtZtJVoyj+AISEzmkg
xi7H18xNCogDckJuf0gScNbKPAC5WxOaiGEq91D2v29v+mvEMo4nbtb/Y9FZvpu0WWsMUjvYkAf9
REn0zQyt/bQvIxkkUROOIcQCduJgvnhhsuHm1hbzs+nF9kwGp2PVTLCYJCEvts9/ZXoXMcGrwK2G
GgQbprdR4Fo1CRkLZIngihAqXs6vcHlaFyo/w8uTtaNw4Z0OTMYhrTahjld5f0wsOEZB6QzqG7VZ
L01Bb0VH2RBJkWn8mSPYDgtrb5ROpNunzLP3XHv2xZZuzhUzvnK20F1Q3KbwLwhpLo2ytEXGM8/a
2Naj5id/a96mt+JLciKhuwOD7neDRO4WO+baPYLmSbx+EXhDk2Vh08uMztQb3sboukCzTRfpf0vW
+jEquEww1CB1DoDU5agqkTa1pY8tQt3nov45tkcKbISf7YAE32VpHVrZVpJp7QoGhSO6mGAVkY3a
SJ9uLY+UhTUJE3mz1L5zvxdNf9CfKTidQUTzFU/GjShjy5z6+ydzbUp7N0msNtbaKUigHCM5qJbK
+pcwH3XjniGPcfvcrxpEaRXlP4A0rjqmaNq4pGd6i6qUPe9Tr4TCN4TTD2VdV0d/GLtd06EulkAZ
cMOvrt0WiBBVoga1VTyuL4fqCbMAs6GDmW17FZBm7T51iypq0o5Gtwe5tjMV6ErRjqCUu2TDlRkf
J5HkXUynhu+6wagDN8WtcdvKWtzw2cr/kPZly3HjwLJfxAjuyyu49SqJkijJemHIHpv7ToLL15+k
7j0z3WhGM2bO+GEU4bCKAAoFoCorc/mKi7WThFlIeSPpPDULSJwothw9h6Ev183Gmq0awiG7YLtA
Q8tW29SOKkYX9J3X8LUpcpElUT8W3jtjy9DKvEHC1lgaxoCFB8PY9YjiymjSTouoJ+bJbPNpXzxo
QZhugDdWHAGXLLzWIRS6oJGZAEmzYIhCClkIxHkfGCBvjqC+qUTu/eVZMYOk3NIEB/If9NMzb648
K4xGqrTOo3FBUFYnmDVJ2CKSWjlYgAFGaytE2OAMbAsp5eVgMuK89yIVgvFcXyRmNbR/KOCVTo4m
xFM1qO1G0FgdGRJnuL0t6Sm2dz9NclGouQg2459d9CjlD1y88bBbcTkcIqjtglYSbCY6EwZBXduO
OgBvXsujEJYNimhxFfCjPYQNrRaQtA0XX/E8CSAPPPdRjQXFLeMTgA8ZkxgpvVe0Ru1MnTqDJQk0
rPddYm2xsIdAf4x6KerWjEsowawFajr0yBKB5CtoTuWsmNKzUFeOnhXP942tvcnRJIaQho2E1DB7
lLQV5aMwVgbPyIXxIepyxTK4RvTQjansOLxnzag2wAxac6KT8bF4oKJKnSYFE9f9L1kbNmpS6HDG
5Wfhfrre1rWcoM6tJYMndGrhyhxw8Y0wWmpXvIpq+jjBvTc8dCUrD4gdcnFo9UZPGUh1r00abdW2
hsxRT51jnJ1AqFqNEMeOUaUdap1V+dB3BW/hbsE94LypjnloIGXBo2mE17gtNfWV2/XV1zBHD4dk
0kgHlXpjx1eWVAadTVWDM0EeVVhjKsWHvpLQx9e3/UGg4RayaOXMBaoIlwlglRfCT8a8UXdxmef5
4BU4aLVG/9Tac5er5tz9met5FwX8lkz96oAvLDKBHI2YBkS2YTGLIIVFf9R+GjS7pZMKxH7aaYre
73vYSrhA2hXd18gKotLLHrglOg6KQC1Hbwadb+ENxkiCCbmfLUH3lcgnI0eHtmY07d/23EkaVRTo
UoxeAnr0Hgp4qModCuHj/mhWrKCUK6N3SUHbEbg+r51XB+6uycRh8hpFO0kceo1DObO5rt3iylmJ
ejhtIa8LDCUagtmEKj904Qx2uNlLqModoLPRWnUl1hsXr1srC9DBgPfh1MX/mb1Yq8NUg2yWelxc
AqDZEHkLTnY7YbAAPC0er2hNQS7jesLqKOTCMIC7tVNtGzU6IzQtMaEfvBVWlpfhdVJuMYQ7EGAF
uNvxjKEU11IqjN3g8dOZk6JTXYKYcU6el0KfSKr5RxH9DoZf/bBF033r4KhSLe8QHbpjOBCZt44c
Z6IcZO3ojb9iw6ZAPfWWIG0cgmvTuHQTqUh9Y8EUZtdKIY0EtNWOXjPVUOju0MRcmp3+5753r7gD
gPgokkDSCfzNrHRVSznokUMa3ePDx6pKSD//vG/gNtzBFdCpgt8OiRo8M669QaA0adQi5L1GKwe7
SngZORR1fAK6zyryRfwQQmD2OCj5xom7ZlhHVhOvN6DucPBcG9ZaRcjSOeYB9ddJMznqCDE0zhx5
M6bAJmRb3Nsr64X6L1YK/bDIdLIdYLEepINMo9mrx57ww05NKRkn9/5sLruTcXl0MyFniECx9Jox
uzdFigoxIZ+9ctrl7c9Iks0Uutx4QSnlhqkVJ1/0p3DtA/c6CMmZvMxUFeMgGc2MTg3dGTP6PA+q
NUAsUOPm/f1RrTihDCFMpJ8xgeDCZq4kyAc3esxT3qN5Zphaz0dW09RbAswrC4T6HNqksWfxqGdz
+IGWQZjFGHkvzAezyLw5rE1ti7VrcWdmgYCAB+MvfB4kZKxydRo3XBdwEu/VuT3Nj1yqm5CCgnK5
K0lgcc0DW+S/7s/eykKBaBD89SAlA18Ru1DAggdpqnC8148K5JjaHHzCyTCTVK33XWrwG4u14oIo
qYLPDdxk0ENhCSsCoZblWq0FL39ooIBWa5oTCEcdeKax2GL6WLMFMh5RQQhEroAFxZS9aFRtoAoe
MvFxPFrtGJtxGj1W4nF4uT+Lt7wxIPwA2QHECGQDxVyWD0+ahD5pslb0Kk52g/EccSH4/hqigqiz
4n9OLQGHPghiBEcuynNGA5uPCnseqn0fCQ9VSB0+MN7vf9RKDLv8JpbSs1fQPFuOleilVWzPsTUG
DqceOtnNdb+Xu60D9TZZuaTXkF1D0hCry/ZojpE+o6yb8h6n7rIwJ4H0GjeZBS42LX9IOR9FXnRq
OvfHuLL5cTxAVGxRbr3VxY7LRh46rRC8Lp8iMmh0RMtsIG1EsxVPurKybKKL9IyWy1Sb20TwlnGV
Cjq3hA6iM7MZihORkg1WuTVrSKhjHkW8fNArem0tR8orSmsqeK0AMvrKFIMz2oLHzsrbDQ9Z2fzL
u0panlULqcsS9C7GJSppxQehLHhxo9lKQlPoFSQULOuAsBbZVjp7xR+ROhERbYwF7M2WkmplKAZl
CgTPGForUMMH8HUkyqtAPwUOGneDd981Vh6OuD+ipwi0hKi54sZ1Pbqh0dKsyICaEJFQq+nrXP6R
is4shGmvKPZYciB2BVl1ejJS40SDLYb9lbLIcn9FIheHLW7M7JGRaF2m6mGN/Zf/NSXh+wSqR4in
7LlOPVSaRCbAkNJGcnFzchKB/2rHyQxVuq9LD/SGfuxEp+oZHef3p+WWFxdhF3OysGlBSwjrfz0t
fQZ5qFpD8qDsGkvKYFN+anRPGJxM/5EkkY3Uv45CVfq7N0iI1okGMO3Mp2C0bvnfIFg/JegxC4yt
D1tBoywfBpAvoIUGCJqY9cqAbAgBGcN84fEyQd0pCScriSuiab0d9jqZZBC8ZJPbbiqrrYQRDVcV
5HlRpAcohbmuCPWQyZ0+iF7fQwCXcrQGMp3bqnKsbTc0ZIEUCmQvSxPp9cwPgyIUgC+Jnly/jUNi
Ke2MVIbkBMUWW9pKCFl+P4DhwIbdxuI2iaVIl3LRK2bJSvPQAtoFVD8hiUG+U+n2fZdat4Zbsi7i
yozH7vW48nCUwHeChcsTXXNqBc+aEK2wzggCUjIiZfGHG6Li398koCYLIi8Uqr6R99dGY1VNI02b
RIAq3pRCswCPtnvuPHS9qxZbWZ8VjCFOFzxJcX1e3jssFYncRH0HBXvRE7jZLiEj2YNDRg0le+Yn
C0QKZqBWOzV+COMvo0oO/fBXJewGCRQk07Cxgde8CIkRUBPg/Y3mU2a2R3UQ6lmcRU+f9kb7PtDX
RHuZttQnVq3ISFloaMLHicNECYFOhjZ2IMnmk+xJoONZavLSVfTuZ2CoW2CVW8w7YtLS2QTKPdQl
blq2JjXJyxQRy8tbZL4b10gdIMIdpU0PI9++hPFzQX9Vht31MpkN3hazzspyDT9rllZvdWqujB07
FGzUaFxGaoCVt5uLYSySIpO9MneNcQBJUE6U8RU8Vvf3zW3zCHBil4aYSQ4DRSqyMYUh+cgNQKiE
qTX1kHY3xpNUpC+T/gxek0bYFyLErObsLW+5DWW2lXcNWrRx0cC5jNcN+/BMNDpXoFOQvbkIQjvu
SroLkoY3SxntBPeHuxJkL02x4BjIisd8nYyyl5f8iRuz1xQsivdNrK3c0psCvB/gm3h3MkEBBPpV
Hsuyxxed8tyKKPHmQ8ntR2i2O/J2FWDNHpYQmSS8CtFfytgroLemDNg9Hp0Ku1E6S9X8SpGtsNso
dK3N3aWh5UMubmpCz6cJ4gHmrgZDTBGTQffuT92aI2CrAyuJCIcmguULLizofZPRUWwVD8WgGmLk
GmDTG8CltW2OAsA/NpjpgkRUpfF5o8DAaE+VGbV7g0uPQtA6E7+vRGCJ5+rByKx+fDIUeuibx6r3
B95p0PRyf7hrK3f5KcyE8gt9eQ70BE7IzC7F1lwmNYYki7F16q9OLA4pXOShrgCc3PXETko74c2I
ic0ycIEVIILyxWQjL7t210UiG7c6VKoXbgrGiKHWNQgANMUL8i7LSCq0uGdWClKbWkOtMpDCkyjQ
ZyrnWga0e7yXArSklL1WnXQ52mozWJ1cHMzojAVD8Q1Br2IUUlnQQPHG3i36I21Pir/psFtGmHMQ
zHXBVIPu0CtFyGTNxyB6yoLE/G/rdzEYJhUY98DY8dRQvCatSJ58ymBMpNzGbWbVSS6MMEksZNLy
OIUEBygsXHGEJMgzFH7ue/xaCEEJ9u9FYTZ42YdFGDUYB+aqlX8N+r/uiMZphhWHmpkBohGBPUoC
AxAb3mhULzJ+NcIMOOiPWerxav1zfyArC49Cynd4B3HmDaVJALIsGssF7ESgrmqhZmRD/7GxyzSu
z2gd2xrXWnJnyZaiFoVWTyD5GA/QqrZrEj5WvYH/IbYQ19EetOFYtMVDFoWmCjLcdFKfYtVNVJIr
2k7v9tSXU/Al2cUWyfPq4JFfWm4nUN9lU4S9XM5JAc43L8DrLS+fuSawtObBmLZ6PVbcBeq9/xhi
tlff9HoFgAfcRQ0JKq+g8/73Vw84CpI2wBAh086W0FMU8Pk5WNZRHEmVIK0OzFnw/B+c5cII4/XK
gieNwlr1GvE0aSctP4I6ZfjX3eUgEwamBhlbVMWBSGGsgCG504OqV5ftizI9wf4Fd/nGkbWCAoCV
5RXCo+ICSPfyDrs4omnVRcqEXIdXZ8l0GpTA58BfZtEaYC8tK3hw6BugGcRrqdoLVNfddE5BNg5M
Vurcn9WVcIV3pQi4Co6aBWh6/SUS0LpTSTPNEwxfUyDcrTr1ZqFs1cgifwfaGQD22MvVFA/jUGud
hpT7HnxPkngM2qf741jbTWg4+NsEO44+rFKhhAlDQoYtEr766qPP0PsibEDYtwwxSxcJ0Yhmmlrz
pOZHGunWTP2w92i/VQbessPeA7hA5fW+h512Pw/KSx5OD1Uc/6b8xoV0a3GYp4tS6BltglKDx6O1
dSRtpEPc5s/95dkwwr4Y4mHIAqGsNC/hUWpG+zGND3lg3TeyTMl10QW5TxSA8QBCCQfufO3LWt8F
ajYZSEtCX9VG3BNNNZ0kuylnw4zRtRHFYbSL9G4rH/pd6b20jLsgKgZ4YKIehyQhW7nKoH9bjl0w
+8rj3JMgsHUI9pDsJTvR3fzB1W77pu+B9j3muqme23Miu+NoaQqY4EAocOhAsVbZb5GTgwbZ63f/
blq+Pw5IggXirCFTyHhSWI68lsWU94NabcyBoqJWCqlKqiriiDgGFUnnnifxyNX2fcs3PGuLaeB1
UW1DJxDyp8x5a0BdHmzwA+9HCRG9WX8eQaLwNf3UDk3qGoITg0Toz4hElilBJPQhfo3ijbsS63jf
XwCEDRKCYCRB1861T8hQRE/TWOP9TMkGbNZ8ImItaGYV0Gjj5neDt15sIZAi8QgUI0Iqc3bwSt1H
Y1vyvlWSz5p8fvT2Z/tRkUPl3p/Xmw4r1hLj6W2PxmCJz3k/J9RSSEpKsvzU20Cl7FTXIOikMmsi
WU5MyaEgT4rbx6R/nayNfb26wpdjZuY3zjRwdCv4ko/y+yPOAtm7T2Q2W+t0SMxiU41mCUfsVrs0
yMTfqgvrrpD+n8HO0ohFKbFqcxkftUPTNNFTtnVcrznRpU1mByVtKEoh1Mb849n5+dN4cA+hZfLk
ZbcRim/SSOy6MrE4HrS+X9rl/SN1rPlYOfLezC16tjZSBKuuipIiIIhLb5PCkv8rSV7pFLVWvySg
kv+MGrt5n5/TkqgBMScS9dZfye/7TstG52VsC18pwgBq1EhHXu/ELAlArtKOvO8onCk8c7N58MQt
FpctI8xKqSLFLsxgJNsbZDyBno2CcYAYGyfNzUOCHQyzUBlkuUY8w3m/lp3yPfsh7/U3gJajR9AM
aHZ2LEuixSaIrTvdjjQi/xdHUaF8B1KwpX+FPeqGEjDmfBoE38oJnv+pTGqZTJmjfzz4Zrp1KV4C
F7vnwBWooYwJMC4KA9dLh5SErqOvcvK5UgC521HIeee+c9wwhC8TemmCiWi1Bq3OmZMmf34JUvKW
fn06AnH2zZGS+RmgJ2KcwcJTkAd7twNIify1YX85ie4NkYljZcqhgxZdHj44MBo7J9bna2yXrm7F
bjocVFhGcNlxiC2Brfy1xf6+NcHM3uCFccgzXZn8KhsfdLXc9Vy7peawjODeCJmtAWIzVUQldfLF
0Inazub5vV7VThvUr/fnctXQdz8jQFDAhjB7Q2kiRZ6lZPaFyIdmtNH9KWdH3uqe/mawZceDSgPY
L5aGRiigXzsl1MLHvNSDyX+TCM4B4WMyP5oP6+NRIK8jyU0hJM/Dj9i07YqYEZmOL377ZG6F7LWj
4fIrmJUDPV2eNAk3+UvvvXLm1OOwRT2xNp+XJpiFy2Ihr/MCCwdxB5KCPFMaJtL0p1nckjy7eZcu
u3Bh5YXih6wufIfXc9rFkliORTz7yV75yHfCEdwlyc98n1ckgyTUz/uOsnptvjDHMtIp9aBHaYrJ
oz3pzeN5jKzRcgprX5quZp7swbL9H8Hj+y9c2Gz768UDD9eGs97Uqpkhs+zwQx6HuTxHsy9O51qj
EGL3eB105DMZeoEo7RdyP1wab2FsFr+48V4kfZDQALkhIBvXMy3PNAUPSjn7cYc4kxhHmvjYkVrs
DwWCnXIei0+qv9bpT7GlBBRxf8axsozgd5yD5MT4c38l1mdhmYqlnQggPGYzNflc4FlVzD4kdFG1
orMluEMJml9BsfTavW9txaFRh8K5hXZzjN5gUqSFIUBBKch4v1D13JE4/U3RYwdCYImV8FPu3Le2
EluRX0OtHjdz3IpZXJzUSDqtaTv7U6IAa9rFKI61xo/7RtYuVAtDKxou0SaFHBizSaWu1xM+Emc/
4zKS5w3pqwehx/R1NnAtr8rckg7VQF2FgHEIzj80D5a6bqnb4IvV2V0udjiojaUP89qzQB4dpqmg
z37+oL4B2yg4/UFrjqWTzHuIHT8khINu4ymF1HC4cVG+IaWHB0E7D1pPoF0DxSSLiNYyUE4kdc/7
NPwaxZcyewdlLU4AIs9fedy58/AUoRIcpfJLF9N9wgVujey19tErpM079Pjv6sDKu686Ki0l/KPM
M+E/7y/V96OT2Xq4gKIUisz20qHKBLl5VjMxRee9L5/PHwKeakfcOMZfo4OXcIZbcNlYxUNoisR8
CS3v7b71tZ12af377y9Sf1MIlp+2mGZ/bA/986CRXHvnOWeU0AJpIa5zG2tyU1Ba1gQBBiVUfslP
sBm+otQppYI6+8EI3nKoEIWGHcQBiC0fQKtE5QgSHOqBf81FW5S2qL9u4Bbf1gVgO/DWgNYYS/eX
qHzcRx03+/2htT9GxyonN+NskIebLxYdyBbx3+rqShcGmQN5nsByoIPUzB9rhVQAynSDWVKEstQa
f/bga9MzsynAvEd/hSEQWw+c8MgtQglWqLqD7DaxbfTIgxmgtt0I+isxX0VJBSIdEAMAOwIT81Uw
vnRc3uHTBPKpgwPwq003MvGrJoAKX9ZcQ06fMdF0QWI0FBswJ6DRmHeGP75l/n0XXss+qLjW/W1k
iUAXLpwCIdSpIoxA7d4SzdJELs/Fka2aljM71anYKydnUIGptOBQnYsQUL9EB/5YnGNnK7u17t9o
tERhB3BV9MJef40kVFQMtYr3Q03+lfSxLbb7ZkhtLvsjB6/q4CTc7z52NGEghWLdn4q1BzuS+NAn
wH0XEC2201MrizGR5pr3h5EjY/8RE77nTaioptmhH6Ebmw0kKgSnjGbCVW9ZspH2XnuIor1modME
9BvIN8bd+2wGE1qEtQiSl179qCpPdfs3PTSjyJFf5RdphKpCy4M8321Bfwddyf4R3UsbQWYJmWxI
BYvCon2HsHpD+oEgUKlxpvI+BJMk/ql+awwr3reRJTdWM21k4BcfvjWGTKYEDhnI2zBHraa3szxk
oeALOipz2EeSTPp244W9dopin/5thDkkproWx4TCiNG6o/qWNASc6zn92PAfFmq9hMcLM+yBmdK6
FWWOg/9MmqkZPzr6lifHKPJ05ZyNNsUdTNjft7k6fcsdT0KhDoAhZmTlqEHYeI4EXxJt44GGG7/+
RjTwe0j//H52SB0Az2PPl6IvhSE4bFtejj1gzSvRCXk1K6DdPUN7CLCs+UsYmhw87sisk5CCUN9K
kIQYiWxQnExyGMeGM0xVZidKMGZkMJDZsYseGN9RKlucYGCZAjFJ1+OtDPEjqFjyeg0F4SrooF+S
D1z6FyT3+s8ItXRgv5oZJwKSleAShy4slcxi7gzRhGp1mgBOOQiFKyh06EzgfpC9nznkWMyiypVH
nuJyYudSJr+VQqHL1oSeiBYVYqCsXJmf6FkfVBlAeaXmPpqhGUfn/pqt3hoWbNL/XzSJCXItLXMj
R4OBb3VA2hBtl7s5Ep6zCax84d43tpaLQf76H2PidUTlB2mqOZoIfnMSLKc1qZXtZyfe6b8d0ewe
52eRdA/TSXd4Kzr2rwnJNkAwN8hm1oeYF0IPhnlVqRcf5Z90zubA/N4+KtKpzuxqfgp5e6x2OkRY
s8bh6w+0n1pULSw58KbISTtqF/qTkW1RwC5x5SbuXEzL8tC4OPYiCFnWpYqQkLU2Ig8/m1nwLpJ6
d3/6147wy9lnjvCphaDTVMFMOJFEOmmRTQ1XQhIzbze26up1HS2MoKHHffj2IWZAqgzKSFhohSjU
jFEwOMZvdN+7OSJqQuoTf5J34BPcZYfEG35WZlYvxYzN/Privbcz+893MDObVlFR8kEu+Dm1uqcO
0mxH/VTMxDb15v3+7K5eSBdMy0IpIIAOn7HFR9nYT2Uh+Pxkq26Y7QRIlAqW4YUfh+BX+1jNZv6y
saSrd5RLo8yaBnOdT5NaCn60x7UMXGfqMsUAxreW/kj9pnIgZn9/oKsHGJoV0MGz9GixL3oxjCB/
3VUCEqrioQTLbWuL/5Y35nubXthgLh9hWLV5JcAGJ5m8pxY2X/gl3rVkmjbutauHFmCgOK7wYEPf
2fXew5oVSgumCF/P3CD7qahHvty4Vizn3o0TgpGOR7sjum3ZCetKiD2PeC/6ZWmjiRwVyyQ8VSrh
n6C1FCsbe2/LGjN1UxT2mVTCWhO4o0bEx2DJsKWd+bLV77gaTy7GtYS1i7DFz10aihSW9MzqcAeO
nurEpvQnYDr3PW4tPqLXceFkAocvetevDYnNFEYd7k1+/CcNiaN2MRGSHyUPgXX1v5yHl7aYQZVI
ug5F34j+/MjjNmHEhBN+SYNmGlAQfWwO1VbCbs0BLw0u63kxi2ofK9pkwGAqU6hu7STlI/t9f/7W
XOLCBJsN1WeBlqC0E/3elHN7Pn3SY/GmC1a0kQBZjUaXhpjLRDWMdAL9r+gr9bznQh3qqm+BCHj6
14w1q8OHUX7pX+qoJ2Osbvj96k3m0jhzudDHEjQ/ZSH6kXGYA4jmAPcHByGFV5hxtbGnN4fKXCQC
Y2zBvY2htlAa6Mwy24fVE9ceqlNcPs/8aGadE/e7dqttZ/WYQYEOgudLRx4amq/9RW7lOhfRRurn
kHVZ0juWroExYtdUj+MrFMKL/diFtl5Z4M9RnXmrtWQ1HwlWSV6UQBIOsV9mg4htyQXYo8jEdWbT
vRSVOVmQobal8iAkLq+eWnk/ypbxZMQbL6e1wgx6/P8xzWwVTpyarsOL1Vd+OelOceY9tmdz4shs
ZY7DmQG6hUFwbQZ7zZN3ZUSyg3gUeSLiD+dyrnyawYKJvMH97bV2IP7zWQCiXa9IorT5gLoH76Mk
RZDZ97SNZMDa/l0wkLIGHdYFcXJtIOTqagyGRvDRLTy5FWSMKyDRzPAVWdeNC/Jq3gGKXGi1QRoG
vYnM8k6l0mWhPOIuagk/A+uhMw8oTnqBuSVatzYoHB4o/IK1B1KNzAYCZVqWhoMg+AA1DSlaSozS
QnOBPdB0ac4ncfeUVZtMQctUsWcxGhfAMQWQLgTol7W8iLZVoPF0qnS8vnc5tFgAirXbJ+UtIPmT
nb4cy+PW3X6t8gU5PDCJ4sZkoJjIWKQSJAOm1BD8lByb03lwM43Ujhla8vN9N1yNDKh0KxBiwuCQ
/L8eG1R/0iiqA8GPp8+B+81p+yH8S233hV25TWKKIDvi7aYx4x/JcKyFjUN6dT0vrDPj5OR2MoJy
sa4eezxev+rwPdX3TfioIC28Jei49sLQlt5UXN3wigd19/Vgx7jFX02x6E+AsJoiOkUMUs8fUmFD
RoC0KRJFdnMu0l3+q63tFzDqlMiYldVO2QtgEgj/FCEwRPOP+2uw4l5Agy0Yd1RDQDHGHIDtDF2/
Uhcm38Arfq7BQAWB3Psm1nbolQ3mnOunnKoiOpR9kHo5A5c7Mief1NYf+t3YnJPwPHJWBFXLqhyc
sn4Umv/zFzBbt2gmsZ9TQCrKCRUv6jYgUs5a2R5xO4NQRBeER1pLBMRXpB1GRzbyfd1uwO9WZ1oQ
kYoGVgVvEcbd0O/fjv3IT/4k0c8RROBckmws5g2nNF4hOlKwf9tg7p26BlxpPWOmJ3dyk1O0j/at
/fkYEvxxOzI+I7u0lx9V8uPwArV56/5CrxUcYB51TOBivvf1tYsnvSKM2Qjsxsf582dISpMzc7fb
paYLzIiPc5cMpN1Frrel3b7MHRMkLw2zhb6pAwQIMlaT389uqz5o/ddQfGTqxstrywqzV3SwEA+0
gRdBhxDqh3X/1Ob6bk6Qc+N7zvlPk2kgpQ2CRgRiZtdU0f9OZm921vn8WDitC8oL8kwwmz900u9r
58X7a6tjfc1N8fAD4M3A8Q1xSWYNR16ZIC0JyIp6SMNnUd3qPPkOdOxiXVhgL/eCNKIXU4aFnAyT
qZ9VF81c5PEVzpmR5M04G+fR7Miv3BzhtzEpLNEe95H5irrK73fCHTpXMQUT6XWTk8iwlcD/zvre
+z5mmbmsU8IixvcBx4n8IrJ+mZM4pVueg6dgn5uu/eAnduo0bu5AFI8U5kA4pzBx6bjvAmsnMV6P
f68FSyyT64MBRM08+4CyyibQ/J+Qwj3PD1PyX5zt0hITIFWtEdraQCE4x5DbZdIxZH0fge0aeK8f
IYqUL7glokHIzcz7o/y+DN6b78UjL244KaJJbqjftj9fIY1AaiB4oz3IrvETFn0kT796p7Ip6Xa/
T+8QZSMvSPWaEFS02uMmAG31uEIFB8B5VO7R9sV8jyy3khRE84S5aF7LdFd6ujU0D7L0kguCBXQG
WBvSydT29+dh7TkIQr1/7DK3oUJVer3LYFd0c2C42t+BQczc2W1E6U07S5i7mG8aD9IQQuwb97vO
4Q8WWl1MfyB/bQxnLVqCHwQsiyhE4t3FDIcGUiyCW4+HGeXX4+Nr7e6hXJpY81tZ4BzYBQ8br63V
7XJpkRnYHKJmIAywWFdPhdIBB2oOGdKJe8Wip+hsKA9opdwY5UrVCiwoSFKj6rn0SzMnLsfLKgTR
gbI9Uwupv884dcM9pLn71NxipFhduEtbzEsnRl5YF9MJz7aenD8GHTT02ny2bGWLuuC7hsJuyYVT
DWwquBLitnLtIno0BUY9CIDv87rZu7V2AmPlk3DI9y55RucccVrH/FOc9ZBkrneUXt/khzfDKluE
wq1VXbbb7bcgDwn1CfDdsGd70s5zIcgY9Tn5CD3NFA5m54IWifzB5t9w2m+2uHvGmNg/aCBfDptl
OY+z8/PT+ezdwdUPDlz3+dkwKcmOT6+/7Xf7qzbfG3f0M3OX2YYVvmy/N2+4dpbbHBKwPPqr0YWv
sCCJYdTTzOBQC+ioXBynNLcaI4MYGGA7doumjQP0GyPLmMfykedCHFbBpB3TQi3fYrXg9wpKc27C
z9oDLeMM/6waXGmWtccW/6GPMzQ2Itjq/W/RccXbGKLg+Oxrt+HmOKpmSCAjr2AFrsYTeTAD3kp2
Fs5GY++VP/9w1u6o7Huim1twl2WnsUsHsn1Q8y333xscf11UejSUyMC3sz0LPyXhdeKciKBffGPP
bxlaHPYifuoJeKsDJPt9qvmfcl+BPdGrMKGVsGFo9Tp/OSRmPhNVKjEkpFG0glgfR9xHetR+7eYH
+tIUGzkVBQ0vT/oRQvIc+Wv3thHb1nbe0pS81Ewg8M4uZ95QI8xymK+aEOpzZ0X6LScp6ePYlLk/
ASSFeM6UaY2KI2mrgxDaqTy/3v+IVZ9CfgB9mShbA5fNBPWuqIJMTzvBL0I3Pc7E+HpvHbcLyZNr
2+GPh8PB034g6kCs9b5lYeUAM5a9hwI2GMzhU8w655ykzQ3Qg/0hJWekXQZ7njDfDRJMnvTUk43r
3tpyG0i6IO2yTPoN8fuY6pkMnR3BP0oRJKrIe/OnQPtQRR4ISiGFaVj1sTCl/dtud3+oy0iYrbOQ
s+OhAXwbiEaYcF+PiD9SIwKFOjhG8VmHv7rhBI3xHq0bUmJRcas+sjjuPYPMFlLEQtFHJNr85JdQ
njWhsVR9C+23sk3x0Ea/NUQKZRUB6Xr5cpHn1LKGjZyeJ2rPZjwD8rrF/rFlhXFPWS3bKophZW7N
8PAYe+mOtyUi/BINUCNa6g5n4i4f3vjK3nCXtbz2kklAig7AaXRpM2dVrEbQUqGItjpYPkL9xRBO
ZW7nqQ1kST32VgMNyPG3BsE2zsxav/x532lW8FYIDsI3G9dya2VZjeNKFnI6dyLAo6Kn/VqgGKnt
CtoD/wFqvx1QCK0d2PPTfbMrgIhrs8y6znLEFXoJsxCLUqfQEgug6s6Gow+7hhIdDbWV5hgWPiGP
vpRnHnkOxZJP9M1IrbrZuJ3cxgh8jLiwk4AlEykPZufQcGhTvGVFXP/2MYmOW0Wb5d9fb5Tr389s
FKTQpSHrZwwWUHRV28txZCK1aCrzsWheZBUsdu3ZSKx62pfzuaNbPna7Ua/tM5ONJAR4opbxgROy
fB+fWuU1SK0gf06Dr/krVR+1wdT+KslEAGC9v9Ar191r28zWqrSJSrWCsWeZiZoVbSvClU/je93u
GgClbbndKiUsF+ib2QbTEjQj0LsM0Z7rkNGL3ZQqNXLtUtplgGvyFHRcWp+hN1cDquklDUT+pW9j
akEjDtIIQxEp0v9w9qW9rePYtn+lUN/VV/PwcKuBRw2WHTuJkzjTFyE5yZEoipoHSr/+LeV230oU
I3poFHCqUj4xRYrc3MPaa5GsZqZJ9EoGtrDnhjZCvMWmFxNnZUnGZBCvbBrGl0Lm01thxaDB/Xmh
vpsgrNOnp16EBdMI8m3HBEKohuCl3JihBuA2Sy4M0UDGdE0A6MyOQD/MDNydwZ7flJQUpS3tAn14
J2o86NXWTu94F/w8oe/XEfgeZlk8gDnRFLLEpXSZPWj52M8YGA44Y+aOVbOVEuZZ5b2WeUPG3aJY
S4F8d3aQ7gJ6FRQvxoci+Nd3bzmd03UgvT9NrE43Cc9eRJ+sybCe8SkwClQTZ/pvKNUs2arzQedx
RBP1ZDbA92e7piZUP3QgK2JZFPQ9aN+aevLsLqD8ETS7HT/yvCJG+msNW3Wm+IJH0UA1gysEkjZL
GvK4YR0Iubl6ig7lXeVWnuFv6a68aDzfJpOf60Rb8eXOlKAx5Az5hsAf2jKWKQEpscdONlCqG48F
aZAb5q7uKZfCvWSe8R/4b8hCo9cfFUhwIeDFfn2jCJosiw4ZQAQZbiLAGMs3+UV1uUtdWyFRQrpH
E//zZnhYo7w+E7mhGomVBeJIRUvqcm3paEK5Dc7HKSkI6lgjoWG0bS+syxbJ24vW371XW+DuTwgd
V2KwMybs88gft+en4AQdvzyL1VI7KT1Ir8uNPIAsDtBNf8q8KFmxPGvzVBcuiKROIKKTME/5d+lV
l5q3jXfcRaNxdFX7OjoPIyQQ2w1LSLVWTzt7lD6t8Ufg8GmmrT3pPGIYu7wWLQEnlxdfaGjndOXE
dyFu3F1gfV3+8B+kfL683KW33MKDh8wPBrZKj73obnZliL3hyndwMLJ0xcE4dwsirwRSTKQG0Ye4
1JzKWyTXbEcAoSIuRO/2DnmLjaB0PICjh+RlatYgMecM/KcBl2RM6qQ4U9L3uHaB4B+JUIkKP3YP
9gRjN+xfooddhhhkLXpfG3Wxk5DoFm0lMKrgezl3m27Tmf/RzMBIArYYGPlv3MnSoHYtSzXgbdT7
VtK3UCjzWiUlhnqqNGJLWy7bz0r+u4mCTA3UNJSicFgTpzpzuRnocQTUFLco6Cnnzz9t2yxhRSnT
XDsNrthmr902DrCea76Tim9ZeDKfR1m+xLIQGVpbMYp+4ER/Fh5k+p6rx2KLMv5aAv8M8QXuewSu
M4MCCFyXIXqUSAlPTAxmEBE8tjQwh50Y0XziHqVQQZXbZ6T0CvT83ZkrFuiMufsy9MJjE81ksMLA
0AxtN2C2odfaDjLqw2uyJoR97vL6MtTiOklrRc4kDUNdAPJxPFq3UGCGwuIvVDVXIRhnTgM6RxBc
QQgXCMIPLMGnTdKpZlw4WqGd6gAaVG7Awxu6aTw58IsnvD/vZ3/rXCT3Zbj5cT4NN2pjZI0RpuZ5
tXewHmO/yd1oL191t6HhGXfhdLsy4tn9CeJhC1lzA8R68+efRjRspSpZ3mmniKdk2PWar9qH9JUe
QdxD9Ou+vpGnfZMXazM9u18cJJJhA4B60Bf7pUuR5xrYoJ68R3U3IYpI3cuEiNNwi5zOce09nsF/
zekjGGhQMYHuS5+dzk/TbG3WjUlbAvPB/VL2mONGHfUyOUN/IfPjzPbQ/Is12Jcl2E/LgiTaUbHg
GyWD348nJbtIpl1WqG5ThC3wGeWeqZ6V3A6Kq9eu+awliPw8uX/LUOLINisv6dxizfxR4C1HfgFC
CF+fPikBaB6MTj3de5NK+nDL3D6UYbcQfFXoDL1RL7zGQioXNEo/D32mrw4L92no5WEbKgMM37gO
xiP4k9Fb13rRsfccYlCiPci17z8hLebqlDw9bS77Q5iv0hmcPfDw0UGhBfJ0FV771+mLGA1Xjoqb
VyMpEiyFGymkddGreVxl9T933j8PtVhpM6KA8E4Y6t7zHvVdFRMmEeUgw3cKQ30FiPLRgL28HMBH
AfE9EE6iI2QxGhJjVlwz3HrGY/Mi31sXwuvvtEvm31nuZq+AOAj8esf6dHurnU41If5DHu4JUq23
xzhYOZFnEiigO//7WRYv2hIjTKpkAymNJlAQcQUGmodqfS2ZcG4rq0ht6sDtQSB02YnVG5XFRnvS
Tq1xkzqE55vYF/Dacp+y089795xTbHwea+HKjJJQo7GQYbw99K04t7o7vdKT5I/BPn+xyW4Xlu5v
d2XUc2mxL6MuLGqPQkSTDqp2mrPzI1H20c7c9XfE9K79/b4mavAyTW4SGm7z9vOEz21esBghYDdB
ZAC069dzQqM2nzpmIgiw3b6PyXCbDk8/D3Ful4CMAblGFagU4yOW/WRH64kqVG0wuWwEXha6rlq3
T/kuWXG2z7R7zREFKFRm9RUkgBa7UW1j2+ISpjKg02u8jx/Q1nvdgIajDwnh+1/YoIhWf/XkXfJf
tYYk40ZZWU3z3HJ+foaFg9gYehIr1NZOhVFI6DhiTWZscm1yHpwqqU4tK8a7GEor7yZI6zuv6CJ0
cutSYh1EPKFNz6n6lkPUd8wVNG9Uo0YMBieDmCWTX1WuAzNT9Kj3kKqSGsh7xlKC455GOXpilTRD
Cik28l8ZmviywIy45ddS9zqhG+RyTLqyJ0M9dU+AynfbSREdhNgcyThZamPeFWWeXatFDaGJqlXL
ys1HMHi5Wm5q8CgANorx38n4lBZWjTSmUpahpPMGfemWAyx4ktoHZmhZWGYWVB9LM35TDZRj3U43
CjfL21whE+/bnZ2r0jYrc4uSTCmt3i3VrIOKRp7Jg5/XaJEkaPMHqjlP6hcZikUyMYehi1w00bJX
jqVqyCy1uqZ1e/bG+PvVfdOMH2iPpksIPJzSuwqy8K5x64wg2SuItE0uIt+JgzhZyZWdqQJ83rJw
F7+evtE2mzFHNfSU7E03ub1KvfiobBRwNmR+tjFWDuKZchyGQ3EXzc047d/A/OgWzZ00j7A7/WTv
9cHhwMIKmKGCPBpX4L17KUpXrzwzc12p2Hgrt8X52ZpIO6LcMVNrLA6HodNoNAXXT3rv9dJxKo7s
XkcPT03kLfaUpYGmqjl04nJcg63N37y8NCEH+O+RlzdIXKi8nAyqn5xHtXQZ0eqNWuyLftP018ef
rd1ZCwDfAoz1sKmQcPn6StGuCWV3keuIhR+d8dD1qOevFBbOW7pPY+hfx+DlqFJDxhh1cLgA8QeY
ohLv5j0K4n3vEn8X3v4Ore29vRqanp0c0Iy6ArgzIsb580+mXNImaVTiST9dUAzz88LNjsu3d/Tp
uxceW2ei/U+bv3s8+btTAmzez99//oB/GmDhOVmGSEFTgwHsNIw2CTB/j0WPapuOSptVkkk7Fp1J
nGI/tCtO24e3+dPcFldTZXFswApDF/7h8HwVAEhFhgpQHHBM7vfV9vJypxLv1kpJ7K1di+e8pxmB
+u93tjh1Ik7LNE5kfe4IOIy/nxGPEN1H7872JrvYlL8fnvjd5e4EcMcx1EryHx36v4dfAkYlpZS1
IcXU+0dlfzUHAJF3Y7nj1W0LYOImXdlFZ40MAjb4/QhPgX9fLLWYikZRKEwqAxDxMLoQpm798W4H
Dpy3aI3F89zafh5ssbaQYknjaTS000H32c5ys5tQeVrZtvMdsNw7eHewKDMlOTguv565vGdxG3WZ
fjogc3ghB254fAu7tZhtNkvfRgH2BtmtWaRJXnqgOBe2YcFC0tqNfgevFcmhxkBenYur7VPvJzd2
7V26GiOn/sS825/neM5DBAZvJreCMCye4OsUM6vjWtWr+ik1X6vxZSzuuPQyrgmkn8GqIob4NMxi
jpIGbRuz0WC9Hmermbj9dQowU0Ve72KS4DzohOylI9jY924LymVQltJgJJLneGBs61AM+HnaZ3cP
YBsAjiqzbtJi95SJWsnqaOkn+Vm6yoaN2W0hj47mBnOl7H5+oFlV2kHYiNf7dX0ttVKcwk6MU+vZ
ZqC9ylGY537PwnKNgE07u49Qkpo50aCquQT8QSpZKjnHUIXf+BaRbqdg0txs+3wIIBNzi37a93gu
o0Dz45j99nPC7kCgyq/RMEw9EDqefl7ic4UGlILBUTSrywEkMz/vpxsr4pKjxAm2lncY3EO9Lwgq
7m79kF3wvbFLTLdz106seu4m+zzm4nq2DSRVW2gqwwRpyH6AGmumURa3AbYZ2fwie7+tXD+ciXeP
3v3KhM+9APQDAVkCIBKQrQtz0bT6TEIAeyvdlpkTaNmjndxooPARuQ9OslSULojw4H5J2N1r+fGz
d+zn0Rd3rE77qdDtcZ76wauvnQdLRlcusVP3NzgPw5W5fsfvwlwgHThDeJG6XmboJjsSikRN/cTR
qdJuqw0Y6fLE8ljao2Xb9kTqtcmvnwc9e5d/HnThA3V0zJsS7i189vvH6ACUFTlcNWT7PlxfXz8U
+73mXrph6N6vmYsz2wrt/Cjdw38HB5q5OMWsSqPUbLhxUn+DP2QYNp0HHhkhbX6e4Bkf78swixNT
6HHGWlHCWBhTuZlSG2sq0dQdI71dcw5mC7e4dYC6hicLij9QKi9D9thkpTH1lXFCLpLMPLk3m+uN
W5OE3AJqunI05mP3ZTBcbhgN52Km1keG8qspYJMMUUUjHk5QCoi9pMPEuiHp/J+X73tBZR4G0iwQ
Hpyv02Wr2GDYuVHHdn8SV+xS8bSQH5AWfweV1oa6xuGh9XWv8Zz+uDK9D+2Bb/P7NPDi7BnUSHOQ
zQyn2LyM6gvptt1qfEuTAIDTvn2x1Dc+uolr7tEPUwQsCV6dl0z3OcJzByoyIHb0+E3l0UN1Grst
ow+gjshUN9snmzoiTY/GicZDbUHy47viqsjcfu+clPTB5m7i8ZjU2ZUoN0blNhRUXWF5a1bXNWRp
IRg7SiQN85cK9CSNE8Qq4lw9LNGBu6PAZ6Z7rniD6nGXoXxIcoDvDNsfNCBF1JawSzE31h8qgxP0
7KAO3koPIBpBXkD3k4P+mjarXefzUfppKecL9dOt4UQUdWLb6k8Geu3vm8rVWpBg7xUQ7eFhrKMh
+U3i2zc/b51v1/THztFV4FZn0iJ7eW+wZOyt+QUqQXJlIVcVxWSNZm5tjIX16gvU3esSY1zoGzSm
lRfq2pn+ZpQXs1hcQKB3He0qxjGDRIGXX7VAEdwzbBFSXUQvPy/YdxjMYqzFlh/GKjd6ZR6LoI/P
KEIt843jZURKorhVMFwo7q3DVzoJzy4h0CmIgeG8QSnh6+bgo1k1rcwwaNt0QRdB3WxUmPCLYVtz
gIFEK+7zRF4jk/pe6Jsni2IG2pBhxgBzWoxbpNzKe7y6NH2WJ7SSqWhUucypMkN9G5loYIMUG/ON
qvvyXb6qbQ9iEkTvVpzJbzZ78RiLNQekcczlPB3mQnweSKhQ15hy5FPUc6orbmnBzy/5o1767TB+
mvfiMKZGMemixXrrVdAmxHBQsqXptta99ldhQGgNshEF6Nhc89qmPt8yKyx+Ke/94CUIsX35TQHA
r3j4+alW38bCeW8S2hUWzeatV2Qh624MxU1e4/LOcXlB9G33ONA9w5LkpDE9Jl3QccVcfK+z4U1A
LXl29SDXguLq1w2Rq7zpeGkMp8a8oCZyxNf5taO5bQGT+2REORGhkZNsWxlQ1EA3R0qcG4U+CC0Y
bVh2X6AvxUAud4Bi+EYbDqa+NVYhMOdM6XwPzuSScMKX2f8R1TFdzU08JLTnd6nACzSPub41200s
NhndMeO5ca4N7XblBZ277sFOMJNYaJaMyOfr6miIKhvJbAU0W/YKvWkm4U7Qs9Yqep1qz8KUwbaz
q9VAiVJfgpqY6TzX3QoodRkKoP8QqhQ22ugUBF8Ibxd7l0mR1Rgd+p8e9c0jdoidEvsJgeWm2ECX
q3MBIhtDSMuiHzK6AejJMw85UB6o2+OfnxdkNg+fjtG3R1mshwS0F4D2k3ySgTjX2ECYfAmcdcRX
5ryMAZYDKQv7qIEdoWcSBqpBPkiVNxFd21UJlXrVN2ojaLnLL7SuBY/N89jlK9ZiYZ2+Db5w8mI6
9XrRyPKpLe6Kl4jfTvKO9iFVPKUNTGkluba4Cr6NNm/+T36CIkt2K414vQzFHPMO8lAQS4LAYH3F
2Vrbxeq6Lo57lDmyKAx0SOZb2Y+boJLDvHMFuHBSt4X1DyEhv8p88fG2ltsGeAtwHigmaEw+Av7P
U6T1aEHcGbS0gInbG4jyBCmorqERAmCk8rpGPnN2ljPbEEwF5JaAwPy6pF0qg7AUKPlTqvtG5hpt
mG4dLazGaziRSfa7cTY1blwl+vXz8Vj67R/vEterjLQhiGIArf068MQqK41GdIZpXRLdm904bISK
ilqRxyrReDI+j7Tn95KtpVtFtsaQSyM65LLiiU/1b6bwYdNYenHMAFO7mgq18GEaXsoxLcKfn/Tc
QUYhHE1GmmrqkNz++qCCy0mRRXhQ2gSzOHyibApPs1fFwBYG9GNBZk8DCBJTVtHJ/nWcvo+aAeUM
cHXWHupEbnoNAs1rfjT99G3YtBA3kHzD31sB3RqbweNbOahQKgPv6JF5zhZSFfDXaSCt2LGPOG25
Iz8/13KHFIoaaRqey1LfTZ6FfdA21BdI68TxszUgjNFy91/W879+if8TvxfX//P9zT//Gz//Ksqx
hoJau/jxn5t39AO9tPQl+8N7aV/+8N9o+9/zN/zvb3z9/X/+3w46nC8Zfcn/IF39/tL9Ufz+47bF
VzQt/dUsf/fLV2Hwfz3cPNaXH3yQ+7fjsXuvx5v3psvaj2Exjflv/v9++Mf7x7fcjeX7X3/+Krq8
nb8tpkX+578+2r799edHwuy/Pn//vz68fOH4veuibrv4Jfv2K+8vTfvXn5L5j5n0CBqv2EYQLgNc
5c8/hvePjzTlH2gthweKkqQKwgrs4hzflvz1p67+AylooGZx+nFpgt7+zz+aops/0uR/oJ/PgScB
/CX6Imz7z38/25dX+Pcr/SPv+HVB87b568+vdwVGALZLle0ZlqCB4WzJpDUUeTbpcmq5gNNbl0k6
0WMPGZnA7mMwgee0QDeSrkdw4Rg9yJ2ZrLgoC9gHHkBXQPmCLOlMnQzE4MLkDGVM80RTTBdPKoFg
p5VI26k6Rs3Ftq+hkFEWo9ITHRv80uASqlRCAtPQZPc2JQBvTxfCMMt7hCRPES3RY1MJbbhT47Sf
NlKZGX1Q55afC7PZ/GyDFtfC/OhAWaC6gnUDbRfKuV+NQ2WOhWWoxeia5ih4OMoU5IgN2soGkGaq
1uNYqV0WOEJSMKdogr5zoQmFXYwg3Vrj9vp6C+NZIEQAUwiSa3XO9S45ryTmNBlorgXuQgPxSJx3
ihmaRWbOrERMh9gMTHgKIR3qDB5L5HIVXjqb3L9N0sdqQH4MzXxQBkAH5hJsV0FHnMeJBoZ+JoYJ
it2djSLb2DE5EEqSvqZ2awTorEBOMmJ8KoK8gXkNawcs+hsBgfhkB8BIPwaqZESjm0lyCgDAEFfO
RqcNbUArNwzVmiH9auDndQMNKY6lBhd5Xr3F9uunlJlKmw5uZaAnmiT9BJYqLsAWwLSsB7l6VTgp
+O4jvZeu0Ujm6NC77AoRA7FfmNENU7Oh8Vs9k0xfU9DoS6S0ou39ylY785jYbtDyUYEsRew7f/7J
A7EdaoI9YepcnCQmSN7Y3a1cFywoO1mOXVmtWsWt1a5Qw3SS1OSynABH2Yi4LCOiylMl/GZCL55n
5pXdgiFbG9QVP/Aj5v+yAUAFiWL/rCQP1XPkhr4+I7Y52AJx54O3E4yUV1mllbWbJm3hEDgS5oQO
mbEIeO/o1LdGbleuCblScGkBuwgvroRwUDyks9pm1L0CQFoFeikYeNOMDASnqQRBO8HqG9DlAZsC
N76XvLySJB19okMk+2PtxLrfmSnvr2rI8BqbGu3Y0Ul0zXCyIiMDpXhnNY1ndtyO1/bR1xAP+8ia
UyE4eqo2Qy2XnCvWlKn52FlICM61ZhcluLgjXJYhRzLIPE5BzVUhkTgMAHsMoyo/JHav7eu2jpEb
Ksw8cis1Vdc8SXioi1OJaiJ0KgB10Q0D5dMluWDltENn6yPksesis7ZKMVTboR1RFXCGospfU5Uj
sWlFFIrwGW+3OUL61E8HLSJjC+btXEZ8pPRi2FrQMwM8TgqatK7vO7kb7kbNeXRyQ9tmiHApMXin
QPqTl5bf1DUU+9ocosu5IEDe51dU0TuQDKhtvqtt3oIGu059u7DlOyAQ3vIcVJKalZ2yeDIvx7qm
wHGNI8LSCFlWA9LGblQN/ihbYHjW29vS0oagzsbffWVWpCvzZyHXI/NUXpQXg1SDUp6XuhyqdZJ5
qlXzi9qu8SSSLAc5tOOZi+2SvLFagiwNmPtB0pcmlu03sgCaTKKVcXDGrAnGCRreKqQcd6MQYBl1
jE0MtdBwKkV5q5jxbTOVComxI8JMpNNBF1kFzewoZwGPqxK5UtN+kapMcdNYSw4RRxSm1pH5DFO6
azQkcEA86oSAW8ZIVKj5DoCzhvSxBWI30YLj0EW6vuceeqKMh8qMhcssFBTTCixHaZtvM2WMN0or
84BTqwaYOutcqx2GmxKs/U5UsSsVjGpEobWCNupqdGtebySa78dYsh5rLqTnutfjBHs1RZpGTlsE
i8ZgDsbOMVn3DoBc9cYRr6IZ07e1hm2aTGTXiPmEX9mILcukfaaqIwK5y981oVaN71QiRuGJNZpB
RtmcjpJSp69yrYCPW0xtb7jlEKW/m7ax3ipEIdeO3pkPtYjs97Ke8haaG0MPdv9EutRTk27K5gC/
Q9V5tzWtKQ+TohgIsD8XstE421JR89618B58HRkib5IB1kWND1KN3IzpcWjbYQtgYbTVCs6LzZAW
9WXfp9DDssxaJ5PTb0yIM2y1xjY9aSzzjdqbyT16CjZxPmkXaRwNvuMM+i5miYTKOM/0Tdcn+bbt
wTk+zaE+kYy+OJVV/wtQhbrDS8vrF1sx6ld10MA+0A36FNhUzW+NFt3OrZoZ5oyXH5k7FUXy4kC5
YNOhDwUknBT5kaZsHyQ0H7i4zCnoVAHNz4itSnLh9mY6XNtOJ7cuACA2qbqs5MRkepfiJLG8CZgw
rXqbNIJuulQH/Tunj7GE7JLd1pEv9WP1CsPKQiSlqmfwc2TXVT8Mri1HUMYY0x7SDbRC9zk1XQYD
e1eliP7EaJnMT2wdnJaTCg0NSWUAYNMeoig1pKlMU+DIOkwBw1jVsf3IqukQ1wq6FA2ZgQqTHjJD
QgE00Z0QeD/5Qust0AQLWd9UQ/daylN3QlRTMRI3qtgN1ETLtN2kLud6tgOtzTUf+qe20/tAyHa9
dUZU810U4Q1/UpXhqZgYPYJOIEIyjylHe9CTm7jppa3aD7k3mmO+qbnlhM2Q1HcQFJIbj1tMD+HU
XOMnep8ioxsyqzd6kveg8oypFt9lliVee8lMH9sxi6Aw0aDfg1tlcYn+3ilUWIs/RFJnpI7G+k0p
GCo/VprmTy0b+3CUVOTkaT+GUQ2yUNJmkYm+1LzOTmwSRy1L+ZWQzPHVmeLWrcb2levGu1NVAzqO
NCm50Go5u+V1xS47Ne1/C1rJ8H21tNhLeuxsolRKwsaezFCdwDc957TswYsEGnsi3HMn3kxvNaXd
oy61xQ1HgE70TLN3VKoFitLzIgis4y+eDtPWAmjBBRuA7XhWrnBfpGPrxkbUzLeHPm5iJYl9dFto
oaJKVJAJTFyV30DD915ltnbFDJS5DYuLPSQ9zFCRE7ZTo/JFaaP+mLci3RlNKTZNyazANCR2WSMD
6ZdDPbpdXjf3EahS9kC7qtvRTsd7EfXtdZU17AqRpABsV5ix34NEjvE+IXWPDi0LhYdN3CiZCw9s
eKAsby9ZzXtjg/4j5NmirDGnYGS0ugJZdUZoPbQ1tD7i+F2mZduTUobdZ5xemg0CicFsHV+CD4V/
O4GYsnf0ivUHqPIAZs/N+rpLe1Rxett2GzMFUK0a70vAej2jgHBr0QjzEVJ5TqBHOM+EVVFDuiga
CreRU00C55qhILDqj3GtsoPRJ8mNMqj1Ni0iqPUqPDMLF3opdGsJQ76vEJjto0Iy90WFWy+JEhUq
IWAvQsKYd35tUCtUCiH9qq3+nTqFuo2oau/g8Y+CmD3+sCJYNBJBmcVzcpqGzYg4oK7KwmeI2QNR
2+pdCfTARPJOf5MazdnbCZRJEGt1/RXt1GCkJUmlsjs1PFc2Ri+bdyVymAFq40BPs0J9thweNLZV
YlnaSXk3SvBDW6OaX0d6XG/ghIon0ZXTZRkp3SU1kEDLYtpszXIoJ4IWKtnNs1JcaHQarxCdV2Hf
VrqXIztGYAGgYcH7+NSL8qGfHGcnAexdksEai30JSuwOyTCG/h3KLmiGqAuU5wK8u0O+03OtD7no
JTZnp9CjrqrvpakPt1IPRjV9ti12z1PAQIR9NyuSxm7dZxANgxJwwG29uMXJzi6mqm4bt65ZDDk7
EyXdSBtJJU26D9Zm6b41RvmSFsx6Ehq3whhMwNTXosgBUEDoCukZAqFKgfajHBX1fRXL2qMEdalk
ZqUZ3hUEptdmPiEh3vAu9lHhKWIXp/lF7fVbbgOaUuISElbrQEhX1M9dn8W3PRAvv4epYO+xUyZH
SiMGfn7JDO0GREMkapKaMChCq64yUbE1zbYEtVPy1ppTsmUMirhaJEMkh0KusKgTdmjnd6bqsYTk
Zo67itGShilE6AlLcUS0Ua5uC1o0iCx0eBcCqcNNKibF1XqhlETraXxU1Rrtkdxg9A0QB1CAqw26
/stcMn6hWRQ6wFrf6sD0R+P90JfSMSnh4HvSxAeFlM5oPE5Darh85Oy214zqoSroOMsI2m/J3J/u
IVsJC6AnDXjsc3m8NoqyQajNS203apl9JVGGubd5ImIXByvzHAenPujEmOx5z4qbTkIPgefI41uH
dktKBB9R9zBoZT2p8UAtIisF/oT7Z590BZzVhGpOGnnYrB3RjDptAzCZCbFLhjSFyGWR54GSdejk
QG7AwGkfwJjswGjXXB8ChONOBYd1xAe1KCrn2NNyRCfD1JplElZxj+s8qtTSDCMzG6+xO1i8d+gY
Q+KsAveAN0CJyAhUasLgoI8LKsJNC6RB0vE3VWvLsEew9zuuTDir3cDbg+im+JpPCiN233UVAevm
2MHuOOgaSCyzSEmX54fE6orcTRTnLZdbG+IHWg+XJ7aqJ9y8yb60FDmUaeoAlSqo3m86WY/Qnte0
uDcAPTI3kURL3GJamexTR6kkt0473WUt/BsPNw/ywFVsCV+x8uhk1jZqw7I9TeB+UrNi8HooO2Hv
S2YFASmnz97aQbNPWdVIl2Ko8cVdUZk9vrOQXiJcW5kLF7NgJLWt+I4JPXqRp1lUatQkDjxGJgDb
sCv7NFA25BsQbVhPOatZ4wpJa9uN4kDlwaNwy0H0RRPrxUnb2uPZHTxC89mkUl/iKm/lxJWLhl1K
XaLFcJKN3CC5UBMbbcB1cSPgbMMnsTWTE1lK5NwbKpCBk5KqyT4regnsdEaSufN1DaaPAQWQHYty
+6RUmjA2E0Oj4IXUdaXkMuhdpc85kut7HOVc2smy1LUbuAeg/U1Ho1B9JCw4+HKTus7QHT+1qVsN
UNZ1uzqS7+2GgfihE+jrgxmVsF/VHDqm8N0rNJgosiHVRM9LMyGo/Fn0QpO5dW9YyG94ksAbhUZB
ZwyBVdlwjvOBJ8C5Fq0Dr1zOwN9fKvRyHIbMN50UbyvLZHSalcwY0WBe5QepE/ZTUgtJeFFna35u
5uZNMYldbCbmdSVH6q5UU+lFTRQOII0+YcHSLG0kdyhNiYAJLtn0MRO3RlTjauAmVJ2VWnceyi41
iF2YIJYpQFJ/0XWx9iJgvC+LrOx/O8hFQmBHSEWoJnoLk5fUekNSzhFzdrU6lBtmtl0L/awphTKB
3Y1GgEfXzEDofQmwTiPlkgcqIN6sAJ0WPJPIGKGuiqDCQtbDQO5yqY9dseT/MXduzXEiWR7/RHSQ
3HkFqkp3yZZt2X4hZLfF/U5CwqffH+7ZXVdJq4p+24iJmJjpaFFAknnO/3amYYoFdpyu9bVwTel+
soRJy0Xutwe/yhUsM9PHTI7Y3Hme8tXUw3Eu+4Uj2vDH0C3HZLxv4lWzdoJZl1WAqZ9Bs7NtpBxo
2Si/SUOVTqgVc3WtL0nrsjqmeYBxV40VOJoxGuGkE8Uyl6WlHdhaSNj3TFkSVpquzGvtxrGLt3qh
sMOsKoc8+JfgFIMSgLYBHVl3NgF3J3xjV2duo9NDB2uTJz8t3a/qEOKk+bXMbvKBnzKHutmKD0mK
yWk70IugcFYxhqNdiNvSWfJ7QUQRqzaz1BnbwSuQlh9HNjxOXICzzT558uP0zpvHtqPqG6ou/5zE
aCKDXl/9nBXYVdPNnHj5obSUnu3GFZ3FwS27aQg1q6M3e/9BHZNWG7yIGtXdhkpsoaTeqQ43aQ0j
zScigcSykDYy9deVL9Uuccxxvxa5fWZxbhzQn3jcdrnfBhxy6CAST41VVu0Pc5bpjLJbrOdRU+2X
0RnWsBkd//n9G3vzSohPSTnEd0dbeoz8VUmj5U2yMKc089MwW3z9qqvSORz96T+j4v8VB/WpqfjP
KXN0xEHdZj/7ZmheXnFT/w/5pW1J/t/0UpTVz9Vz/5NX8g9btVFS27/yD70k7L+EbQMR8ehJJgL6
/292yftrI1SwuPHBkdKx8UT/zS7Z7l8QE/wzliPoN//1P+ySbf3Fn9tMqlBWPtG54t+wS8cLg0EB
HmmmZPtt7JbDsj+BhJu64NzJ1jkkBJRRLZ2fRTFf427JunOM8DGR9ftS4CkWV9l8L4Cwx2uwyNx4
teSgQoNzOOByxj5bmMmr3Km+SfWEUXd9VX7O2947tNmUXv7xUv7Dq/3Jo/3Osv3fr+2f6yOxh4PZ
ZlHw1I+vj4p2iatkHcPMKpL0QVA/7AzlZd6eIotaWAPKygMzmeUtsy77X4lwOro6rLKPLkjIzyR3
4wck3r0bAWvy1eYkuTH2V/Rut48LUnT3xprj+3ZFPr90M0w9bVLapdRIPNZeK2ne86kxNjymq19U
3KxMOTVyVwSuO4rHZPQruhyri38kJNM9TRMGep2j8dafFo0Tpy7POg9OFGL/eSobkYknmbdyapZb
WjAl9vcxnDNfp1RlutJzPWGyCZbWrtgwcsd60ktDPNOpA97B0GQzjF+rJ4Gzmt3fdAiGEeQMwNtT
XiVONGRJ+3MQqnUDf2orPKo15SHlUGKzj1fS/CmUYYtDYhfjp3g05jRK85IxczLtyr02gQJfMEuv
+aqoYRh37MTLR7urwGZ6L1W0F46W0z54/cgA4kV9ghYdqp3GXcx3YpHp3aSGzrgaLOqJ+zSWebGn
ymKeIzVYPXFDqlqDym8RwyjHGPtdMfuMTu3JtuujtMoUc82AKbD16lXB8MBFNJeDxJV0u3qNq0XD
YHrfY9F55La76dzu0qkXTOzsletGIvYzN8KtPj5CDifJA3pHZdBoeOmz20PPXBiNYavD7KpqCp3e
HYxgGOqVAJsxxtjWDvYwgt9lVhemfaYXUW5nOKlXawWP7NANSbqd2qemXyald9G4zoV5M2mx714P
cYwKOLac8mPm+Jm+c5VWg2ZL1nRkeWXvIjFSvvGTG3bsaxK4HT2kbgCDLWLPnW/jRPPj/Zp5bbbP
8kkQbc6qQPGs0x5comcoifiaisHYkTji1/e5yDddY5UbY2Snc2mSTiX6eyY6rIg9Snf2w9keaiew
YzjrH5JkzWxvjaabhLykZQW66JwuWmcf0NItfHp3vWYmQeQXeQ9aLMutU4tVttcXT5/OUEJvbUhQ
w0hkyWui9mbL/pOyG3J7KSadsjRpXP9AvCGSd2fo7gthTCtNGwD6OmnNftLzlkHmMn55f0c6rjZ+
f3pUGttcMEZw0K1vzNAflOEotCQrIdhCrI/1buwb69oYZHYFjo5YRvj5GUnwiRD5nwvaW4qS5xic
HqfiIYcZr6RXW5JUIUYdj5bDtDJV99dZ33jPkllJF7GxIljFgxot3aRfll1r/mhm8gD2akGgWuVx
uV9tzbw2tTxxz5Wp2wlwvENbOv4nop7cLW/yVLNMV92KsWNyHKKl+qEBdThIE4XVrBdTGSQq2zga
lV7UhGbiBwcJQvIObN9U2niw+kS/eP8FbSfC8e/hvGZoFDENW4DIqS6y1oZaFyYjxofK6qjh8zkh
gnbJqzNl5xubMIET28QmdLI4GO3tlP5jJQhauFn3FlxIjH95SGnJ8h3bmQmQbQ3uL001C4BIDiYf
6H0KUUQiJ8e15aCxCoSc8yUq+mX+SpapKfbS6Ts9cjWrPFTaEFeRbCr7nInq9eK1kdqZG53Kk6EQ
Of7J2DBtd4q3nzyt7Q8BnnyIVYyUikiEx4xm6fD+uzhpE9DG0h8Qzq0jXSBYiQ/2+IKaWzQy0QwC
UDUmQ3cxkXagxc4sQy9Zoc07olIPlSiT+9wvii/z3JsQOCAX+/d/yPGi2EIb8ABtohyKGZ1km5Ov
Fki+ZQhr3sEga/OHErg30Kdi+fT+VU4cwv9cRvi+DXZGOjp12vHtmmgejLlIOzIOlP9x6SoIStoh
52Mmy+WntNoYQVnPNJW2nG7ipDYMMII6JxA/d4qCPbwir4zu2Nt1ozLOqGePd87tx6EYpnS0CG1i
fMBpn9R6uTFYMT+un6v4srOZGq1KkR7qYvqcyALW2JpEBFOU0hBPw+P7z+atqwtvS9ciu4y+9qSQ
zHpjSOAjW+YNjCTCjwBXQVNkoOQMeh0ihhVot8VkzFUkWh0c3l3nMzl/2zv+343hn/s3kH2x9Nm4
cZEevxzApZQijzUwbZPVwxHsHEVf3qmHpnXADfMyuzCW4dzQjBPZ6XbdLaJxU5axS5JzerL2TCZi
Gz3AfGjlZpPtyArWoeM7SqPJTIpbajV3pw2NuLcrB7S2VkQD7zNwhTJq7HJt945upyp6/3Uc7wS/
f5TL6cVBiroCvduJkpo1opulqclwjcspcK1kvJS6kl+s0lqvJ6auPb1/vW3lHz98NgIbMcfvOh5Z
0PHDxyVqrFrBKSZqaORC0+xdIYoy0HpvfETa4O1Eky77uPHPRQG+/vT/vDLxjsdXXkVZox8yZdjl
lIrwbsUudtXZsMPjnuz3AyW6EckTPSO41e+d8I/TYEZXWNpdP4Vlm1YXSZnFt2ZvFmEnRf1Jlm5/
GKT2Qw7C3ZNtg944c5PP/pjot9Yi0CxUTXGZ91b9bE+2d+bbozp5/fgFqYFsAA5GHzTXxw9BNtJg
qqGDga6dH5LO9D5kmkLUV+uM9aP8xkpctmNgICOggLuzZbXzmSti59rBSwtVhPByxXXTu3YfJLSJ
WILMnuPNXGN0IqIcnZ+V0YxZOKSW1kRtkptulBYi/eqktp/vyoHyuY1baMWuXx/gWJ/yRE9uNntH
vCs0LzXpYjKXY9Qux4CyV77YqZ9CsKo+D+oxzbDb2O2AimzQ+3pf4wX7qaVxh2dv9ozLWdqVitZq
nIBRCyOOeuYmsaV5S/vN6mb9XmuFh8svdaYOQoOLXxeTtxI07IvJjfQxzu4Nbc7TAAeucak3rT9c
UjOTvUfYmzMHHn7Sx7nx5ziUc5cLwshig8mLyzJpAZbNqaZwr0h/wTU1DlfLoka0I40oI8pn78WD
8V8CTzndF0dIfDEdjZuKkIeqIUB61f+CKXCr0LQre43aUsuu6pyZu/BHNUNhJzl+UrbZfEUSNPzy
ErMDXbarGi/H0Oe/UkELcMnaxJVlDlAcwdKr+QdlG+6TlYrok24lldo7q1/2ONnM2QtyRFQJgnsj
JlKuEct9LUvxS3pK/fBEmt7RHE/mJz91sqfMdRdagGwgkloTNW1xg/AArgvFCMWogZ2y0iR0VzxW
BaIEpY/FznEZIR+0CXtYACvJL+Nk6Ly7sjWzr5Cy/hIZYuGFwhQULUpO2XfMTU39w+q4dRY2LWG2
StTLSsAeYijIfXcN+kUi0YcqKP5GA7l+sWL202BCmHapuoHQVm1e0OwV7TL1iA81n/cHNvvFaxb5
nE+jz7y0XNe/GdSlf9NGLF0kRbW+OIWbfE2LFNa50JVQl0tJ+EbATAHzU68V3bdGzvqHxhD+B62c
9TLSFzO/qkBmWzSgPPPQ8GdfgR2s6m7Eqg7W2ZqLe8l9uT+BoEs/8BFG8I01lnllF54TH+hZ6N77
xpT9zmgRJF0nFphzpDkDfPSgiDzYp/mcu8HYMcImyqs2vZ/GopiCxc7gm8dCqcvcS1s7KBfN5F6k
p2dXpgNdE2VTIVmgcWeN7PIpvalg8MWzUxWQr7Ybt2hTiE/Dvt82uginVnUvVqnSZ6/ZJIa2WqUX
LlnhTbtKl00bgIGDepCp1RdQ3Yn0rpbesWCTikK7nBaDWPQiLZc8GDnsf8SatUKWr53TXnH7rbqD
QEgEoc8L1ZdkMBiQTKtyPRpjQYTitJo08AGHQj4crHaA7KD8bnVoMMcaIhnrSE2ygcVCCOKQmGTx
NvCE69gYX+naZ1jnLCatkM9PAUWPTnVhOJM+Rv2YO+0uXmFSIqv2WNOyGpPATQr/jtGNgxfRTOst
tHJrt7zGbLzpNAQnUeLUkxl0ueXxB6vE+Jpk3ma7s/22o6HKnS/zUBpTBEsCXlTWcY5OoWwWqDhP
apcFssbvbTNqRCP4jfipoIw/aAD6TSg1ZD/oxTSfF0/C6nW/Jmm1A4NxPzZOD0OneTXfUzma+Kc1
03tBORF/rex6BcIt5fZc1fbtmf7waVlWkqeMtfUYGas030YZk3DMDK6nfRN2Qs01moVPhZPa5gMZ
cmu15yzE/kKqlXE7Jlbr7ZyVR7OziViDVpqY95q1k/XRtxnbGbkwjmvUqK7bYufk/NgunDGkxYlh
2VlLLlFSGXbPAlmn6ibLhN0iMRpTRA5+gyBJ79aHSWXlo67PDDNvSzMug2LsbbCcMk2aCwjEbAwl
uLvaeXarXZgjbtQQ4Ye4a5vcVHugoORCrNvKr4c8+ZukmaQMVaGwYLEiSL0ue2HdCqQYZeCPEACh
G0+atvdGh2prKCGGk2JAMzcb9S8dpc8Tf8F6GbRYzqjauvqbV/WzD6tUZFmUxRlu8cSE4I8WZAuR
njpJHZipjk4GminD7Og76/U2NCeSpmHW957RjnFItjt4od77zkcFT/0lr9XkhvT26omR7qq9WgYW
y4U1yKXY2VNvTyH6bUE4WbuU5YUSqwMoY1mNDMQ8ry9sn+IOwpw2vhs8ZlrKKU2yaM1NqBfZ6s6l
nJVLVdV3cQOR2pSr3M9DU7QY3ZO2MO6hkOV8k6bO8FCmMX7RVTSQwUNeDhUSDMVkgbZuq+/1uroQ
fzGSbCdEAu2zI0AjLoesSyrzVnS1L0i+aHIb8t5ytZ1prJOCHGRiT+hNbRzvG10ySh2+M2XfEOlw
xZfjmAQBOtMH0pjlXhSZ86UzFu3j2oh1vFzLqrg11MBxmBophHFuSikP2sqsmrnRbsjmQzNhkeae
M+njYxY7JqFaU1KFazfcVn49/KrKsn0S3fzQT0wkpbC5apOqyc71+q+7F0wcTBMX/sb50KUe109l
w+eZ9eUc2kYhSuqRpk3CeenR+9t2X/wkIEE6oZHn631uKFER+7VVB1TucvPPjV0Xzg47ZlBIi1CD
1U3l974tWwjdTrNQOvlkf6MrWEiUBa4p5Zly/40mhC58++lAvToetJNGvENSUpXKUcRA6kPAWKf8
0C6V70cS9OZv3e0erczG7J2Kor8EWdJ/tralPmWmAjKe9NpU5x7pb+32cUsAFMFwUaJBSXymTTp+
piMSFFEXhQx9n135qnGZ5wIPZlIkN854ATsKBuu3m6CmRBj3BQtskoVtX6BTF3OWf6l0U2bh7Inp
g78F0zDzVQc55Wt2vI1gz7z7wRTpL/JR0yryy5E4QD/1IInj3JiW7boLha+mpX/Po5NPuzidrTo0
pMFHkZht+aPr/ViQB83QwzCzXe1C6ry0YBIaY3emaYkfZSUmAr+bhRn2rPnnQY+VGY2JNF/Aa/Vv
5ZpgXi8YClxRJ8R1E+qz1agoXaHcQyv2ELfEM8vuYp1dkV07SeWQsK9kijTNZKIbXNKjKYoKGU89
benKa8asVQ/xSoAYw+12FjC7dm02uYUVIJFM7XQcVM6lWoqXbED2gqSCgiCYqSwYeGSS3xkMse7c
4Hlwv3tTv8KfL5hC+qbHXu4Ovo4DgKxPVByzxrQIr6xR7NhLNk4hVVCzt2u0o6gjmnhXJrJ7Qq4j
kkjabmuG1Qg6i5zTL78nmkzYUOym3GkGWQoHzx2KF4eKzboo5WTtR8pH9qMV2QuxiSjMwywv2jiE
uh7v/dVFJQdAVN5wjnlD2Olti6yySFH909C2t1Sq2J6R8pGJPPspfoj3W9bXPZPjbHk45GeBJ9Im
H6/PPhGe1JmnGKLoa/ZiqdoozknWJlZz2zN758z1XneQoBLgqBhUoQ4xPx1fr6LWsefeY29mDNq1
P2rZUzOP1V5YDRv/+/f2ej+zodS4Bril4b4CbWWj+VmJSCUsxFDuuFMFErJSi7eudg26Xe+MsSSY
PM/1O6cejf37l3/9aG2mk9k8VYSbYMbm8a2KxSgZWqqhAUz95W5N4/agLYj2HSn1veMgqnz/etuj
O95qEJQgFDARqTOa6DQpsFWrN6MgHgFXuuSr1y5WWAup9h5Vy2cfaSPlYVx+eP+iJ27S35AAG6kD
Gkg6Gk62k0MDhqif8skZwsHP2psSx9pTPujT1eKTVq562pQ5HtAQpTKGQK0hUDSPrFa/7c+oNd64
fTx1zMCERWBs0qmLRqszDzyCEShDk2vg4qOz8+d5upgshmC6qWhDfSn0y/dv33xjjbGcN48mSVoe
kMjxSy6syS1JFRlCsxymv2tWgxWKqefMmTPkvftRw84cko/QxIfaUaMdxH66PKcjHlzAmjGro7U1
+nqnxjXZd4IUIlSnUt76hD6UuEd6uhQLedy4L1qhfdPNgTrZaMtPeAeKKElzK5RrsewKZiYw5Xdq
BIP+3LFGndY3TmgPU4MOs/YU47gQw+9WjCJJ5MFlq3DoltiJEujE4eBrzQA3p2toJfVMxbtmdONz
oznegKlwGur4DR0EJhAKx0+rHDW3En0xo8uvjBcdTbgZmkNunfvy3wDisDGiYQAL1vVXk6Y0rjzm
bSzDbBQm4Ktn0VcIR+xk03yILdrMkLK+R7raz+fu8fVnj8/fRNUEL+A5jnuyIhjEjNBJpVCoiNkO
vq3mXYJxMWx9b7nSciyU7y/BN65HIuE2rpgKQ8c/d/xM9akn36WvRtKO/PWOE73L4ONVfD/y8WeE
qSzZuemSr1/jNiSMJ2zChzHO6+TQQAjK/9+OMPOO2SPe9tAosJ7xCr1/a68/LrAcIqPx+W4CkNNJ
UkI2w9BbbODuMmQ4ffR8LxMawET02ldZAXvYFOaXgJXTzqy0/ExSzxtnlf1bmgasCS95Wk5iwEtX
nSGPMMKjt5fS9B+EbFWINa/5+v6dvvESSe/0YVU4sEgoOtlFdW9ISnZo7tRdl8dUJgaegMRtdp5P
D2SnxfDl31+Q0Srby4O6QrZzvGr4EnWtb9DReYXNsHvYkosYNOFT5zrLDZPL8zPXM7ZC9/h0ItDN
2YZFwhnx/Z0c/E29OIOjs2b6iiYLc1BtIvquqjrqDM89iIHJS4dilsunFn/HEJSdb33Rihz7oe12
ek6eaJ62e7905F0KyqtFbp4wB8SzlfyYj5qdR3q7ALYvjc+0kRlnxzmS443lSM4eS5+dgsj/02WP
u2EQiwnQlAALX/VSFffVb4dVZ+t94OIMuVKzZjI/JsfWaKjVPvM9vD7i2NQ2s7G9sQxQLscvLQFf
k7UVs0qGOA1xQpoHpS/tyxgXDD4cE7wb6K3P7C9vfOzspAZzahDYEBR5sr+0vrvIoUduqgwWJd4B
oLcUt+L76/GtqyDBgrnlW98IhpNba5AZGSVXcRp3/dBTLIXoRtozPuPfluyTVUjcE3PxmFbKNn06
s43vygVkYSgccMZ38OX+uh06kHHajktMPQTVCc19ABQGRR+7ZZczrvBuqqtlX+gOcXLJVBKo//6t
v+KPGdPrEXlI6ivd9+a1Pb73ae39LisU0u1Ei+89VNgXHrEnX0bRosN39NlBfB1XyMbzLP/GIqgR
VctzEcZvdc+QO3B4nM2IbNyTF12PmExJaKFVlZ3lYiGzjM9DURmP3ZIw6aZxiZiABLA0geZdqV9e
P/nLQ5mlzPslrhXhXOF5ye79h/PGkvcgmsVGKxJR4J88m2EaPCLRBoQhWvxcW8mC1dIxr/RJEROQ
0SXOKCHOdO3bjZ4sEhQoEEgAelB51knh7pWaVyoEx6FVr/llEidlJKyC8Ttq7UKXw2C35pN+w5y4
4ee/vtttLg0nHmU8v+BkV04Um3Lu+xO9dqE/pHCu95qBNjYBV7lY7H78QZvaPL9/0ZOQra2E/yee
iHDn7aA7/faajOwFQDO+PafpvVCzpTHeUdhkbTRwwJJdiUmD8SmdD40TUxzKXa4Pq7jpjHp8chXm
QogMcnPDRU+Nfg/m6FmoumSpMBXWcw6+2Yo7xGiEshSe9SsdifjlU4tBaRJb2fu1syotwPrlOId0
zgzF4Tcst9UaD2cO2tdnOrIHTnUSzk2+9VM8RitLr208wERN4vTrraLcUVkNgR9nzeX7z/XVpX63
ni7Fme9umu2T76mI8ypPG28NK2P8tHaaOsRkC4RtivX0/Su9WrAc47zGjc+GTPFOP5LMw/wkZnAv
IP4smkUXX9bgPkyoF22kBhFH5CkMH00Dg+/7V34tBmGxemLTiDEZg6G4277+ByMMVmDacZysoe+U
+mMt0hLTFwB57zkN9ubVeShrdIHaCsEHs2LeDfnQfBBph7V4TNzLIu+Gu6HZto/3f9mrA4XMHBKc
Tb7hTZJ8GmqCkcBsuPUVN5IT36aedK7tpDDPxOUbv/vbo82CEh+h9KZUZlqvfjpUzS6kUXWNQXhK
gxJwnwlfI8eAwANj50Lafh3dsvmqK3vTatmqR6VI9iMEqtkkRL0A/y3BDHkJKpgC0wQk/PTffVV4
P5q8UWKX1nPt3Rp07vVuLnT9kYmj033lDWOHA03PsYrmS7dGsYETFAhRtzDzdJqTXlpzZ8gAUHfs
Qw2BMxQUKFS6U5gZ+r0gYoUk747khNUF9g50gl3olKwMZ+Qw93SnxToAHGaF/DYIgRjUqHo0TpZb
ScL+JIBkNKet+6lJy1S/7lNpNVdJVwDQz70cJvpcXR8u58KZiFb0y3y5xOUSw+Gx1+OomU05XEjI
Uvdj5S19HK0JC+LF7Gb7MyEA09+212x+/arCSMT+1aI+7PuFEyhTrbmnc4VBw/ff1FE1TeOPGIf1
d6ilwQ+IXqmoLaUCqLenqnsYqxF/My8qRgLtaskv202WDYnuMhgEp7N+Zp3FpJpl7OS3oomtF2ho
43pVBhpSrS9af+c0fl1jMizrWxghkV8R/lJjnUeRha7HTMZHmEAbfzttHhj5UvYpvyN3ZKA7S2ki
Hh1oj9zMoXBVs4l7fbDa/rEm7UQ/tA1y5MieRsStMwOlvtRtzWT7Ie2+QfGWeHlYC1gUHdhBAklL
csgJJmnvE0vNPz2jVvqu9vvl+7hi4w26rq0+a7LD3J4Wo6eFqVOYWDNp6aqAj0XH1YetHSQZ2W96
4WL8Kw7SSOoLHVVSfwF44JX7omuFHlm53o1QfcpH6dClqBS6YsE6h6DFeLGysR/CuK9ptDmPOy1Q
iBx6TgHRB3VtM/nWn43mFqVe5QcOxY2g4i8YapRiCYY+qBqtvezGtsUaLrx5QTwkpcWo3lq3SKhL
mGiTlrP60cL+mjepEft7XToDSS1L3+U3+Jsnl/F0Vv+1Z5N7aJzUw9WXdvIWFVL9lKed8UlC2ZOl
X6pYRlLbQGNs0/5HvzLST7mvfCecgWN/kEvQ/hjWaTaApH3na0Wt5gRLJ1bU9ChOEfFk8+IHndfZ
duRBQTI5cYi1qBcgwMhPNUbl2VCwfb92P2kA5GVVmCa5utUyFVGaSv8n4KqWEQTdjfvaWoGeR+a9
sVyHEe14P7tet09hh3nFi0ZwSQ2yiFDdQyMdYE0EjEmrzv/bxuz2tSSKEy9lalrIWwzRXotl9PFM
TQlbgZMyKFcfHIaGN9LrZDARkwXdbDmtFpnIpOpo9OxJ3w8JEu7rkuLzjvI/JmoaAzu5Eb6dGGeO
qNfb8VZn4LclrAufhX+CimRjUZXZDO5rJd0UFaOFk0Jr13PH0euT0GXPR/NJGUM3fbobjzHaKlhM
SGM5Q6P2LJfvpVhFkMYa/vZZDQ9G6U3XrdUuhzJtum8IEFgzTemFJYbKcF2N7oJYgyow0OQcYJa/
tQSFfW54Df2ZI+qtwxPDE5lMxCZS95824QO42wTbi6svtdyaXO/a/Vw7HtxFDu12DRGYr4HrEB7D
vhN/JH0pvaw7oirmOink9SaGcoJGiv4JRoRRHO+foG/ULzS5uguwCSXIMX98tFOCljVOkTk0qtz8
MULVh41VD9+2zJH3r/S6AwIto95FzMxk+I2EPL4Uqoqm1IhLDFPo38iIUfJTdHr5L1AR514qvzs0
ciG5KamS2zRTzfUE43umOdxazOOT3AU+A5nYKpnXnje7bUzOTOhPsEntMC+xwWwT9c20R+tukq04
09m8eTmYEHgJwYo9vWdFbEzruWChUzqZd4leVT+UtRaXOBTwPPlZfO7beIXA8JDhXcjopFzDDXRC
RWZTiVxagV85avYukOm2n4hDgomKnQSPrz9exH7sXszx6n0cYKZ2Lbr7cxDGW3dNh0u1ZBg+D/mk
Xmy8ZJlXtVmt4n76Zvar+2zn+S+04PZXY43F0/sr6/Ua5p6pysBrsNrSLx0vLE+Q8VBQCIawTcNl
WbsaorrKuXCX9PHMld64MyEMTneb1s013O2n/FkJ+4uWWtCvIfQWYygztCwKi7HlfJtn35XXLnbf
b8AOZXKwchuQ1tGz7GaNY052PmzrY5sm8inTcuNx1BJEQrhQVnmYbJJKHU3ETEDJbAYTOPEHHeK9
CjpdleWuK8hhpL5u9R9rbVpZ6GzZLiVI2+e69dPnWDcSFFt0ydfzVPu3K3P60r1hbVE1y5hXD16c
LyQmqaF2I2PI18Ps2FUW5aWZoNDu8/p5cUVKMLhmtj8ITeLgK9Vs0a5ZCGZGLceCkmmVTkAZFnf7
wBCy6QXoeWb4H7lx0G2z3ye3E4Ke7sNUpSgDljXPmr1nosEJO0yG50CDt14F68shWM3gZZw2JTAP
o2ObHf2QKr9VlWPcqIq7I78DZRaCj3Pj8d64HlsGuCZtHhzUb5Loj1fvmX62IlWifvHFiD3NijV0
WluwicbGFqnU0s/tmG8sbGIbLSAs/jqumZPzFC+XrQm+JJS463qnOM+CpDWbO4Qzw3MzpsU+ZZBX
5Dpi2YOI9SiPEaC7hfO19fUFM7zm7aZcN6Ncq/L+zNb25o/jnMc4Ta+Nh/r4U9C62fNri56oEyp7
MlPo/3ycttwDx1nPdNmvACLaLyIYqU+oKtjVTo6OUVZzqpku1/KZWpN1XXfTylW/Rnna8T+b9BCj
uT5zg8Zbb5w+m0DnDbTHLX18h+TcpZlmc4dT6mOT6hbHia/rwkmtfWsRAUZ9HifZ3p1L4yntNCyV
ftzqgRgRR0ZpRmoDA74xZwRLDpwV9ElV/Gy9mPELCrH+E4qt8dEGgVvDfrA6tcdv7t3zNy13Bywn
d5OdF92hbfPmBbkwFKHUptE7U7O9RgRp64lVxZZNbWjyKo/vcuLDVTH4Xug5sv+SgUftwW8roo9E
7e+SuK/w6JlamEwI2dLSRDJQaKOF3cYZbvrO7y/e32PfKCL5PZ5Lqi5kj35qcCEELvYRVCPaqtsi
o4iFnglgjpIzXT1G5dNSYHN5UfpA+uCBPuXwejypfjuQa6YnS3Yhhd4wAw/x7IfFrWcRODWaTsiv
PH1ewX/GSHCkdkjMq+Q5V0gZgjI208usj+2W0QlO9VGntHCvCKwzUN/xYXahdBf1AdxIPWXElfbh
ms0qYe5LqjHlxkjjJIzhGK+LpFitUKud5m/6XvGrMJRLK67b9UdsvfmNu/jpQ1EiLybOYRzivafr
6LbzOe6eBPGCaBBdZG0hgiLnpSRHkkirtEv4NIzcPscL/obPj0ooRH4wkZzuEFnkVJrHCyYZXS8n
SNcmss0XTeRoeGW1NTZnxDHrhBDRFU9Ac8ZHT7P9MVLIYauruE6cl7w0kodisurkQ7wWg7WPIdnk
jRar6plwTJy4JH8BU/j8erlzh85vHl0379wdJ2rW/+NH/FdJAf9nDMBRWMB9+6t+HPtfv8bb5/Y0
VuD/YWDAbwDr/04MeGyqLW/7z7yA3//GP4EBtviLwhjIl0odXRcjdv47MMDS/8K4jvOFOh6DHUjk
/wQGCME/snX8eIKWDGCd0+I/cdSa+AvkEjOJD/0BpWXDCv6LPOqT7YGDnu8F7wez3T3I8NMBX0A0
8+AJdNduuvQ/stkk6EXq1Tlk8WTv/+cy+NFRmbj/xd6Z7baOa936Xc69NtSLulVjW5Ycp1/JuhGy
OvVUTzVPf4Zy9l/LYUUW/lwfFFBABSjR7MnJMb+B47uIql4e9OQkRTbzrMqWDhF3ANVW5AENJzkM
oAA3NiZj42SJhefDcgQAyfI2BJilBBoC5hV/EwsBChzCBgcvjPoUYu8QR8MRCZe0gFI3LpCBL8DT
ue4xrYeiAlwODMi4Pia6EZLMVjuzhHSbFnp3h9ybghxVaVTNnaqyqST7jMRQaoG3QTOwjhiU3AKz
kwSP0ZqTEDPqEkdQY0UMndGAihtxQVzKICIeKoTQm32XSCl0x9PcqxLwS0oPeJBlVCDMDX6D7MPh
pyRVgDVbI4YIHrgLhFDxwMFEZWSyk5sl7BEgbzQLXXlt8NCWDE6dIJHDQNIgLuShpbU5cnqsBSLT
wNnZRLTbPIw0j8bUQrhECV+0aejmZ6OWcjiAI+ariIcOBCgcNEFgE6O9qNY6ElaRsADiHEIpSgku
LSJg0yg60DuOBNIgWMNFeHIvjQxWf5o2gvhLxMHIvHyGgM4RkbJJZTcekTlOLTkp8Gph4beYsk0E
VQmh1osbhK6yrJaBFkdqj9DcEWTJx8eiZwIW/QwVD8HFhP7QLzQp/waJYq17EVJCEzetIFiunAK8
peh7i7tg6+FWPsmpZTRIOfozAT71KBUdlT3EFBPI85Fq1iATWokli2oSstlpXRD5UZXaagTBGwxv
NzWgMftVRqne4BFRMMQ92lyQLGxQpNnh+mfGP4cM58vfFAqSEgJOUPhwU0qpUvhdjZdQBDYXLjDk
QyojPzJVkgGNTqYu3qlyMWVgxdGyHgRbh+rbDBJscQhgG1kY+qM6suK+mgWhPCLRBTFUSCnBU5Is
7D1CHigjXgUeKgQ/9VNe9bS+n9IJBWZCDlsV5J4Mil9KkpkhaI4krsTOMzmj1jwj38RF9FvREauW
B6YCYAX+ZrlLWjPUfb0D1uyMt7uqlyABo1Xpgy5jgqOZaFrXeRIUYI1ms7woVXcckKnZIPloefS0
8lSuFsO2OjfKXdSM7fxqMkUGMrBBRp94X2QtHE27hqjZqQaU2bxVStxdbpqoqwRLKElWPAiJkiCv
DHpw6VFtWiSh2DKhgieEMxDvcAlBsLkywVDrssilTE0icKmHMKc3uJQVyYkB4gatqDJpCIuOeKiu
T8BXDX1m49XZrBsb4nUx3xMyV5NXF5CRHFO9m6ebCfgCYvVGpcMIru0RrYAwfp7BspvrekilfdK0
QD4iPVhvXs26bYe7iIkhqAiz2VD20GSjCqsOUahLhJHiPs++l1padD6ksRl5SiMcRbD6zFIIOzJk
tdQVZryeIk/CRty/qOf7gY1aCxxy249RyR7UQhWa6mEyOyUxb7BmlU2IlFw5yvu7UDDp2Pt1ZUwN
+TF3NYwSPYojT/PYV6UqTA91OeI+wxJFGR08SVbITEuZEaVurc9iDPSg2QAVbACKMlitkbIBXMcY
IDGbSXhXgKEUllLzDKhTwmRA2RqQ0yyhMA1oAzMRKonlKhvtZqQTNHuj7QzxbBqpgJg+WF/Q/Lcd
QWodbEiFw9hFee00qZCA/yCIfeUB90ulJ8hxa21P88TIrZ4YoXrMuqrxaSSWmZOp6A4EzaUUwRVw
hSfiTOHc4V0IODtqqodSSSOEaJWmHYEqmEvoWNLXCHDdxvTZZIIMDK03NDnhCfhmmKEiZp1DTL9x
vP+4XWJXAWAHmk2YO4EiBz0Ed4fR5aTvcLWCLLnHK4RbFD2yenJ9TjZiMJ+Wgxd8WcdeiUvEclu8
uB1j3xe7XAXMFwkbdYTMmIo9gKP8v1My/3eTxEVFwdkEue98PM1IE1IbIYoRasHUvbkY/VqsvbbR
mkCNVbYl710uln/Pukvz4Q1ZxtMnjKVx7OUvnmFpROMMjR/SQxG+h2Ad4vdZK0uHGhLSqooIyUPq
JL5lSw7a9XvQx/v1e9E4E2AVUXApgycn13N4aGR6mGGM4R09B3A9y3ddXYo7UWy21IX/7jxUEldr
nOZxy8aN92PnYbPWgMRFUTjyjzjnRDiZ9yTaqNC/23KpCAL3uKxBwcxTJvoJuHRDmUGPHea2xu5W
oTJLSFBVO2qTElwJOqXxgSl5sXtvy/9/1P8/EANcDKvF2+aD98wuyQFjpW/th8P+8v/8lw4m6/+B
2uw9eApBFsb5/xz24VbyH7ypKxj0iA1oOPL/c9iXcQ9QIB4Ce2Fx8ljwC/8966v/gWxuuQAgLV7F
m8f/7qj/ccAImHYGfhAQOR+H44DTaYUk6DkY9QEv3ONPOS9UuwBby56lwdWmnOzw1P3jomFu/9+k
vgR0fYwx/S2NW7kI3OmjJDSnAIKYX6pCX8dkfFFF+ijo2lsqbT1AcO9Bf8tZJuHFCilOSQy4YD0G
EVaMGS5kpnQ3NkZ0k6dpd6eD53pXhinxS6oaz1SjWEVrEKBPwKsUYESWVLzHU3VbWLlWILH8euU/
LjZ/fxS68vJHRVQBj7SJpwA70RvudfJifjEflQp02uslfLxQ/S2Bu0iVDS5YZdOyQBLCQ20MAQD+
BtKKptdaKQ33a4UsoZ6Ltg3lKRtEUhDPQHyMwTNXKg44iQFl/8UCuMVYLdLWSLSaBUJuZr8QHRkP
jYwMBH0mxV3HhC11Gqek/ae5+KiqERUNQbrQEJiVUT+pJUyIjTIs7WiCbSeivQyhR4hT60aUDlWN
nUfP436HSapRJ8FVKkA6TPytDjsiI2I3pPcDPL9Eq23k5DxpoSKDEK5mx7hm9d31tufe9/7+5GUa
XzQ+zHKVQok7FqT5BKOCTpcdrYpEoCImYNiJ0CBaPhK9eJnkCk+uTQ40AU1qXNau/4DVNltm9sUP
CKVmDjWhZEGewbedxLe10v7E/nlYqMRVjjBcrd0O6jciV1CGiNaYEwcMY2St9t6gDXBJgIFzq97N
EThuNN0nxkbTfNxf/7YMt5DNfZviPoVRU8PMsencHrCv63VemVWEW7RgqNDAMwRfjqrnCvfdFo9R
aXgDOODGgF8+9PcA9Penc6tVxWIDYjZ0KptuxQiQ5lNa7a//9rVW4dYcgAIGXRawIqjNs1qd4Kl6
/btrbcKtNCpr60nR8V14UNipcS5w05shKm1B+L1ewtov55YZieig6CdLq0t3Ir7Owg1E2lprc8sL
ksUmSGNi4teTkAJbkp3aQvMgn99K/10pgEfHFKbMoHXVk0Admxa3UgpQE/wKXLWbbq+3zco2yguL
tTxpKwgQDb8XRU8VYHUeJuavUqDHWYu8VofA9XpBK93Mvw+IyOilrAmJn+AJtAOoPsVTSZfFSKN6
vV7CSjcb3LQFriwRjVQmftX3MO2h+7osfnzt00v/XCxVYq0m8aR1xC+ivt+lmfhbaeSt9Mu13738
/eLjQol3k67Cx/EcjFUsJq0DUOgGe2ptBHGzNq+lpIAS0PAlTQqmLrvXm/Q2nOr76w2z9nlu8sJ0
QZKEJDT8KDHu22TaQUN/h9yv3dc+z81cNka4mzSa7pfDdEil0GfCCHQdaBzXv7/W9NwEhvNcNgpV
pPs1JPtS9tTUw8YvXzkM86wvSPNkyPio7sfwvHC0Jnwm6vAaZdFNG8sPE2CgFhLBvzaJdW4rF8IJ
jlxVCDanANsMpE7vF5gqmIj3KcgKTsu2tFwrq4XObdnQ4Jm1kqGgsixwg092DLxLKwpDr6mRPC9V
8Di63jMrywUvEW7bdMj7ASWl0UJhZygmJEgwL7vy2IEWuFHMygDgObZSQmGsU6KYDhndCBqP0BUp
89f2Hd7cD7oiCIZrjK4CiIWjiMgY5JcQUn2thbiZ3Sz5xHWy/HTyRvM3tT9F1SubNhbTtfbnJnZe
hnKbAADvSyUsfk7Y5naDAs1Mu8WBW1k5eJEEbEsBQpmwctBSjQ8hK39nKTR+kxjpG8nHa1XgJjct
hGgoIhODVQa4J1rOW7g2lRZMIcR9Dc+n6/2wMoR4oaBoDgqD1tfwOx1+EjKChikgR9e/vdJIGjex
c1bHgOPUhs9CQg4RfCQWwSJcNdWN8b9WADeh5WKOwVuPDF8UsglIXmQjCFBHA82y9Wz/+YFUWzrn
YnOLoSufySTovij3iOCLeIbRh61Xv7WmX2p18XHIN9NJLvG2IMlIURmaKrFIlH7tXPovgUUKawMd
CA2/aSHyjoXXsiaANkHoAPH4ltx0rf25STwpkVKppYHmSZSnoZdfWVS/yRLNv9i/3DSeSsBne+ji
fDClwqhxUhWMnn4+XB+eKzOMT7APKXyEC6St+S0scJM7GFKcCxVaLiHeXS9grXn4KQx33TLGJdQv
4DlNlcZ8KWDD95CzagtMu1ICb/SRIi2OqD06AB5EkdMqNHRKNsoO/FC2nHRXWolP0uybKU3bBJVg
4ZsGsGwjF1aSRkCipe71ZlqZB7yyuhmraIKAvAq0ou+eoQ1U9jB5bDfUXBxO4p9LpcrN4UjpOqFX
tTzAoxUchLSuiHchy/PvRBfCG7EbDbCldHipCXPO4E5CIFuzJKNljzEwURu/4j2q/cnVln+qADGG
SCFtYZA3gHOcR0PzQ+rE3lPCCGbSPXTQiQVrGzzAqioedSsYx3Ug3imtss8FWd1XWTf5sWqAWt6H
mp3ns+ETOa1jZ06m8DZBQvZRhNmfBeJh6CRxOMIDKjKEAErIzU175VjIU0ipycYGrIoGj6xNhGfS
2Yig7K9meDYxGmOFNKZB1qwkr/B4kbRKsXV756DRfzuRW2myYoxMkOzzgBlIDgrZCyBFx5KFR0Ry
T8yMYB6dHgUFNDYwDkvjBB2w1QJ1J0j6vk/kW31GrhDRQF28PmbXJh63MiGQkxDWJXkQMYkdO7XW
PAmqp5vUbOuNacFlFv+tM3d9UHQ8KWfwCg8AhCPtjRkPILRneQ6Vq9joB5pFU+qoCKzEjj4xcc9g
HSUiUItQXAth6CkpqilAVl/363qdpZVKv//9YsMq8B5aygKdfCDydtjMncS9v4XE2Gq90ELJ+3Tj
ULIWtuZltkBThnmWoCQkLJgv+Wt2nEOH3MLB96fyB453XWRLqRP92KjYyrh+74GLisEHto7LCMWR
k3GObkYnrR041YHcZf1MbwDa3EUQ/NqKGx/GjZvtyqL3LpC8KDI1U4Oxspz8aFQfgK58nDr1caM6
a/3EDRwJ3n/IqEd1YLBwr9uFC+sxK7MB4LMVW3JFB2yDjUG6sju8h2cvqqFXBS1BeJj8dBjOoB/d
qkmWWTqpXGEQq69NNj532cTFrZ/NDN1Ti7epKNw1iXbUVMY2vr9SiXeR1EUlYgDyGIh0WVCpgmzh
xhs7SD3Fm2so5+C69FvxfE7j+8+M5tXcBfQcDMkqcH5pouw7Fnt6RCZjfoRMUVryg+bewQMNTKGQ
THaYsJ7sEP2IHFzzmwAe9MVzqNXjEczc6g8Du7GwJujiR/g/ZhKxRCQr3iJZGOlvkUEiH/iT4bYb
JdEH6VN6oSmASX0awa09Nrvpa7cU/mm8FRqVNToZ/VSJrar8Xne9W/SzZ0blxghbGcwid8ZvVax6
EzFHv2u8fGqBIIY/i/xwfaqYn5/v+fz0gerIjx2TyYewpYM3bkUxSZpMOUdQKQZY7sYd3DM1D0l3
s5VDHbix4qxUipfdjfAQpTiKZ6BanZEjGcTlbWLUG3HdleH8br5+MZyBsG3FRC2yAN45MIyEvf0h
IhnsS7FP+g2spM/XG29lCePJMqCemXOfllnAmk61wR90K6XfCiuuPfC8Oxtd1KLrY5MMM4Wlqlke
QuSKAQ3iqvMfDXDBRjmbBDFfHYDh5+uVWWu0pZIXxYGZmMI/sSgDvUNKbQIylvxAsw7x3buvFcCd
YMy+io1Zr1BAeozFoEuQdQoSJmbr9e+v7ZmK/LEGdEjGruskGlQymX8gQZ7sGryROW0s0kNZxZLX
gJL2TRm0KQDuA2dIwuixBFbhSY8Uyekqlh5o3RQbO9xai/K7EFgNPdVUGqQNOeTTcAYm+Wc2akGf
QBB2vdKcPPzvispdsUhV11rcN2Uw2KOT7+o97Kd2qmvsJKe04fZuh9bgsT3bNye6F5zIuV7uu5Lp
k+M8D+zB61+I51gc5ztncrXdD/hf7ms7ckv7N7O+BcGNYr89PYDL6opWY8nWw69fWyKrlbVD5qIq
TV2CaowU/gDyO0CumWpV43AH+57d9bqtTOt3psfFTAjHKkQy35gGEa2qNzmRKEiTvbqxaKzEYN+3
xouvp7WsJOKAxQnk/ix6BLrKrtS7bP6J8/z1378y7uSl3S5KgFJXlKIeJfQC/MapBuycCJffXlTu
iFxurU9rvcCtFyPcsuA0uyyyrHDhNWwjFWpvkq8t4bw2ahSmico4AgfynDiF8IvBsZckYBsIG/fR
tUbiFguxjWSxXfaIeIQuwkgcqkROaZwF8/56L6yNIm72a3h1piTpKeyDlbuWlh6UbhuTb+3T3Jwf
YpNh1cKzytDoXSBomdtDWb5xoFnpVx4M1+Iql0pQNwdQg/6eWfutiwoPCAx5Y8Va+z4/e0WMT7hG
pMEYSacxkX8DTg3VvPH7erNz5J1/FkSegoocARpFJg7knTM74EDvkF7pMq+9YWdIdg8/c0vcSYXT
vTUWuOa/4U9s9XZqA0Vrb+EKV/qH53ZKAM7BkxrXDxUSo0SEmFVsNobtyqd5TNk0ZWA6jjgM1iAF
PqQCNrBeVLdoz2tfX/5+sXJk06xQuTdGX8BL9Yg4L2wXvtbti67t8tMjITWuFProT+odkOyWWh27
8HC9z1fmMp810mYa3pdkafTJfCqyX5lyozavVboxIVYW7EXFd/nL50EsodvJTT/Wfk0KNOsDDLpC
mO8AhDLHz9ersFYIN6Uj1iHb0ZxGf2a5ixx5i5BAM4vdpDbWGG/Mjc/bCYkvH2uSt1SKqgTXSKOX
LNP8mfVdIAPQYogbtVgrgJvbrBW1KZ0xfiSs02D0FXZdIVsxq36JIvmaqALAw4+1mODupUIiM/ph
9ZOyPjBhgzJ32e56R3y+PMHf6OPXQfnQVRleeH7OmC3kzIkR+4i3wjrLaP/3qQkpTh+/DhwBraJK
HX0kcv4xmTWcylPrMNf80z5Cg/hQbnAX3lfrzwriZ3KfxqRCO/mx18nW4M6BsdNt6lBntKS9cQrP
2rH4RXb1ju6LjUI/Xz2w3X+sXC1PSo0zPiqXs3zX6mpmi1R7ut4vK8HAf9Hq8lgvRAFUHr+GZ8cO
ydU73RM9aFyCxpr83N7K0F2rBTfdC1iaKuGAAZBIslOpL2a79Sa+EgKH2+HHBkJKmELGdhj91lTS
m6ytzFsk+xI/V9LQm3sNSTBjoiC9XGbqCRlMuUPGUPKkeBIfwPbu96TpzCCDu8bBNGv1m5lVg1eI
IQ3KFJz1YpBaW5pi5aZKh8RBsB8u41VidFuvUe8nyE9GFS+ThEw3gs0D2kazqEfuxpfwrrjRj2QP
7r8N61KIIs7GDbNmG+jv16619J1wbB8re4ufoi698Nkv4FYYpKjIHeLgow9Cj4PJaQvWS+4hLcU6
P7r3XmL9yHf0PFr74PVtciQbg0O03m6X6N9yFUJam5vsBIe4W5HalfWCZ6/qRQ+ANJJNfFHdxUiJ
MdmTJA8bm+bK7Q5ozY8jpsh65EDqqK5waN3RESztAFGqJdi/QY7CytG5BHcrMJCsZQKIGzveaitz
y5RI+0kQVMy1wZ53vYtXhEBbJh3+mdzJHuwJ/6Re55QWrDGt1tUc+NOiE2C5Y+WIipd2deiO/U/z
e3qj/wzBd5wszY7dcGMhXRGfGoRb32IVaWRyiV/YYBRIQeTTXWkbduMOaJMkiPaVq+Pe2aHMCEbD
7vVFaK2zuRWuG4XaAKIR3YGZVUaVgyijLj1d//jKwsM7ZbNeJUhlQl/36g46ypz9uP7dlaAr/Ds+
DqI07GU4ouDD7Gf0DOqVtQwkxelvkkO4/450dSty8X5lw03nj3Jceuo4BHAoOLUb57P3m/lns5Zb
+EhjUFgN4xdoKDvcy252iBGVh4vjIQzCwLCRB+aaJ3GH+IubuoITusRVvG7X28W3rZmqrKwdvBpz
AIvPwPaOUX03ucO+OodHFsyOhFUkx+hhPrTJ97Ine9WBWm+VTe342J3Kc3Vsz/KB2tqt5mx0yco5
gJdt1jUb01ZAgxiwLMMCFt0b2NKW+El3qA4ZptV34XuIdMEbyZ4s02l94bE+bBX/HhH7pD94MWfD
KG4PdBkRjmq/9NZgwQDeJvv4V3obHRZ6zY3iYwd8AvPg3AbsTd0VTrmDGg69I7nMlS3B2eqXlbgd
HB4/js8xnXOSxMtZJbGEc/dYIRn1m35rPEU4IAXtmf5uf0i311t+7RhhcEubYM5m2ELw489n44He
Cj+KEwIw7rTTjnKAXt5Qn6wdwAxugcIOPuTI2sFgO1YBva1vhn25N+7RoA/GfsY7mmaLFt7B95o3
7a/XbWUBMbjVyUwJM4cGvToAK7LQZiVYXF3/9MrCZ8gfu2iaAXvJRLRa1ZtW1+7JBEY2lDTXv752
ruCZIKLRUFFfNtFmR4GKhKj4TvPqQ3RTHBS/fqod+Weu7dRzuzPd7kd2Ui2KrZye4t/K68ZPWGry
2ZTgliid4hLZLlse20029SqP7KNDv8+d7IgAwh7J0s7gjBj8vUewSFX7YePUvDb8eampOJuzXJky
DrYAIb5Ut8Mpe5K96Zx5xjF7zY/JA9s6T6yNfl5p2ocs1GAXOPr6PjmwR/GUPiBP3iMv5FCe4TQQ
f20o8kJTIiNopISoU6RNTpoqjtKGG4OFo8P+T4AHHgkfx+IwpcJEYnw7DmBIuddesoNyiI4kSDxx
V3u9p9nZ2dxYqVcGPi8wbZueSlAxj74Zng3yKoge4C/Xh9xqRbglYiQtqeJxxtHxrrhHmDP8k7+q
T/JrXVqhBdOnOLIS+IZ2FrLcN8JHa9XhlgjEyokiFCgSJqqwZvRDEx6txUbMdmX94RkhUJsOg6Ai
hiHADTml+3kzX27ty9wJppXwOBXFCPCA2OQK8Y+iGzdi5cu94ZNpz6f71uMwRMtDhs+YZvUUgLH4
p5g+VeNPlaLtm61JvoRYPimHV5lO7RRXsSwuJ2r1KLs5Hmlg3HNf+Y1bBoWXHpJdejK8Guee0L0+
vlYajRefzmOIqtVY0dr5MaNPkOlsbAbLRPusLlwARornVlAi9AaCO2CWMxscBbsLFWecyq1JvtIv
vO5UBNG205cFpHHml+QtupGPyYHuJF+4MVzhVHrRbXzf3NBjuHHnWduw+TxpaEIHYjSY6eF3mNeY
iSU9at+Ku/IpfI16B9dHt95N+j705SD62R+UjRm5djrndaoGmF9Mj1BTYDwsLTyPu84Z3MaD7yEO
yJkN4bYT31R/Mq/wqjfzSO9lyFeWk8PWYr2yKGjcolDMhIKBhf5su+GlIbsh1k4tbEmvD0NlbRwu
O+5FUFmJo9nIKlSwdmtXs0Rc2dv9cGpxXWyc748xjt75TvtR7rMTcajf4taOa7rV/Eb6vU9d/Ns1
b/PTVnB+rbbcWkIYm5sZDEWIB0eYFGlIiCSwOaiYsbte4bX6cieJeUgVSNSxxjag9bAxiLPf1z+8
Fj/ixa55qenUgJupj+w6VzgjL8WvdqNn7tLzeNCdClco6ThhdNDTdCjO+qHBknK97JVW40WwbdtB
fzmgE8dOstrqLdEAwzY3Wmzt49yCAjbOpDcDVipEX91oyVOdD4Kmudd/+toBi9e/JkCjpOWM366c
tZfmUX0WT/lD44e77jn5ZTyDey69Xi9qZZXnNa6ROptxBoycb5iJI8L1fPGwrcJvZLhTkj8GFK6z
xLZ222U8fbIM81pUo5DDAZado/8i29+BpXMev58yCxf804/kuPtRWrvEuo8dRIpyC7adex3BXtH6
AxQNzs5//Oe73H6+Xu2VEc+berBhzCrWY3PLReUPmO+uoksbn16LgKnc6gESZA59L75duuUfBZa9
pQWw/PRUPRj35nd603r1LoWiT7sbj8zVbN1Pv3aGfQ+OXaxbk0hiWtfoTNCLkZzQW+Uwb6yJa5sN
L7gLgcTSgM7GZvM02aLbn5Jjeg69EHnkiFMyV9iLgexQXA5z6Cvur3fTyjTjxXc0M+ZUBJnLH8ST
qj4W8dtkbkR4VpSxwIZ+XOQrKG+FfEJjsZ1wZoHmJ3fFEwnGY32L/jkmZ8OpN8paGW28uquKoho2
mGi7HrY+JZmsztgIDizrzSczitdzFeYgjsoyfef0qUSOmhRrTjdorgajkVHdOHFyBNB/7i+8ritP
K9bUBkoZz8p5OlaeaUFah/ibeG7c8Of1vl5Zid4344vBKxetoJoj+lqUwoB1N3KN0JtoWmEXB6UK
CeykHYqk2Gi4tS7hThDwsBn0IkVpWvVYKW+1svHdtVpwk79g4jRJ8nJDSmE3Md2kIHhMg+YU7UMO
N0qdQfopbwyr1X7hDgbKgNdLFo44GOSylVCYGNd2uyQlqIhwg1GlSaUlq09GrAd1fdtnW/jutWm5
rO8XXTWIUqqzHCtcH96G+g3MqSLyJQWawYu0KBFA1QYM1W/6+akKc2cwjOM0FHetkG900UrX82Ks
SZnyaoSfpQdEMJDVsMG51yRla2Ct3ZF5LVY252ExC4XhgdfUwQtC7WNgu3sFeA5J9wRkkOyMnOb7
scyr20lQ+z10AK2dtiY5jMbvWoajmwKSHhw6NTaCy0xItrEBr6wWvJCrCXsT/DTV8EoBDLX61ZyZ
Y853pllZSrKF3V4ZHLyWS89AcGWFSbyGDco5nmX9rKQ65AFA720M/LUilp69GH9AAWVd10umh2yS
5m1IE7YvgM87KyDMb2yla0Vw64Okz21Zgf/h5YiIWuEcnUqx+RXNWwyK98D1Jyu3zC0UIYHWgEmy
4Sly1PuyGoMKOXepM+vgrsHrm/xKJGS3E3Uke7NPw0e57IZDzohyUKKyBp+xqSZEFNNW82Rkkrmt
GrbnWVAkuwOhE/8pZTsR2vVdNEmIBcZV+1zIYvkoxSV9kEc9xs6d5gewys07Wc5mp1WNys31qPHk
SOqcpG3mHQx0OlhUU0Apo1l4lGcjDaDIg5Zk7KFqtOQsGT22EM9BY4Q3TClGxxa8ruOSfuYVSSZ+
k5py/KXLWfnDgH2cbvdiDBaDjCQcr1bL1oONlPI8Aj73WEwDwHOiplU7mNvgaS5KZcPOB0RQGjpA
CVo3iWfISFXEm9Mg7rKG1RD+ppmMEwfpmNMWvXRqaaGBGdYZ1X5W4SEeR1FvUdiVOcBSAuAiIQ8r
mIyyuxNMmG7PxYDY9ig2L9e3sZWBw2dX5PA2olrcEC8SdS9voGll4wn4zI2LB/l8w+fzKsAfjeo6
I6ZnjspMYKk8zCeWwescr+2ZO+RaCPKjPqZHTQeO9XqVPl8wgWH6ON2qKWmLDGBGn2psSdllqZ2M
6kYU4/P2gjnrx48XYBnqVJNrXxMeheJGmh5zfWO5+/zTyM3lPt2HoQ5Keui1glxjdqlBFxsKjHqi
r/X1+1PvxTrUwm0zGeEa6I1CUsA2Jh2tGuRqu6mp6Fxv+5U6vB/HL4ow4IqWzHkkeEqRgoGbWkMS
pHCvvv71lQ1BWkbZxdfhORjLiVISr0/7R5jDSrYQ6gdAIr9PFWy5NL18vF7Q50PI4CWOlGjAs2Wm
CT+T/LaC6CDPx43tfO0g/74RX1SCCRpVpVw1Paq0hSfVCrPzros7ayg77AmhLuwzw3CIAl8/WoRW
Q/PygGg83KbzHGdz0D0G8Kemtkt8RrAkXK/yMoA/WeD5zDtaygqDnZCBKkv7Kd+regOkFmDoxsaD
3VqbLn+/qHfbgc5q5obpATZ6W4qCLZXT4fpvX/s0t/sx4LmTVhqJFwJRux+jSoZlUq5vfH2tZbit
TzYGTYyMHPMSIiA7BeXJGgiUOWJ7jmo8IX+tDtzsB5eahiwxYSrY6vcRmQ5iOWy9Sq3UgE+h6soI
ghOhDD1sPuSkixJ51kjNbhq5Eu+NWdy63q3Mfj6RSim7BDIIYniVPu8aKYQNVQ8K7dfO2nwmVdcq
AiuMQgBdGLyxqdDrR6YriicrXfrKRGErLLFWi+XvFwNVDOUZqRdoLWmSvlGNPCZwDTYS9ud6R691
BjcPFOCUE3g/EE8coQoZg1mCo319zMaNbWTt+9xkAPA5TaGeDT1TBV9v0HLVbqLwVGfNzVxUG4Ws
tRE3Jww1jGHNHodeOelemUuwfSNwFGxgb/C1VuKmQ5rBSEHWsNRn2QN4wzaVjkBi4yS1sQyvbCUi
dyesxEHKzAYi2kaFNRdhNR4caHvqujE+wvJhsHJj3JjZn3cI/AI+jqechUYytKPkV9rzmID2rOHp
o4Yz37AR8Pi8M3Cd+FhAOc8qDLubzpdC4pYUR3O5i8/ZyL5d74uVsLjOi2oTHez7qKaSD8K2cGCy
Wj7npVkcOkbMg6EY2UPWSPlOJ8L0ZwJR+yxLE1K2DXCFcTfo4tsQI/7OjCu9tcuQkkAZgHinsCC2
qioe4H1owis6MpcDgxgNubljAJR6XTVoW7lrS1v8e3vTTW7WAWdtdjOpJh/OtprdFy2sTOmhgYuT
JRX1Hbg3L0O0yRJYRulnpXFzUAQkPA/VVvJZ2RtI4A/pIy6B2eD0atU5JGbAuk09cnWdMBUgFcvT
YbQ6Bc6+w6BsrWPvspTPfgU3Sbu8ieBlTGc/NIYJsAJVr5FKH+Ja7ahhgqPFRJTshwn/Wlgv1GL5
XRsmdgDYo7XaulL2c5iZtjbCmEGE15o1j7R5pMYMvy1FyGzYKpObYdSTN/hs5zAq7PJzUVfdG5sL
2MLClfkc1tP4MBqq6OpapTR23UqljKuYgsPOXDe+No30Foqa6haJe2ZjpWCo7gGckgA4pdMzI918
K5pt5uha2brwVGGtA0tJxWkmob+DE63pyFUl72Gro36boNqFkQQdD33TanvE5+r/y9mVNLfNK8Ff
xCqCBEDiSkqyLdpOvMSOc2Fl5b4BXPHrXyvv4uAzxSpd7SpABDCDwUxP97WcLQVLnpyd3bNqV3du
/2WpqnIIWL4stwIUUUcQBevDZNlApSV1cQV1ji506FKjO6CkD3i/QD0HcuwpKPltNJ6DPDiFWtgM
3v5d1SgkMb1iVEc91lOUyrYCKX4Nuuignkf587z9fRzecFN+cigyNWaQiY34rJddB+7iHSiC/Au9
h+EJExTOIR89ykhWyU/0eoOVHxrtBY7BZf7PxDSL0fHbBO/vqCNvEp6VVHdN/D2ptxpfPnbl3JSq
dmdIuUGbq4vqEo8AILQOHM/p0M68Y+65b+iee75oH0wkstIJVSBQ9m9EgbpCan8bmnjDxa59w+nu
eBdzQA2hT+u+ISDhR2qjLxtwsLc3GR0/LT0esYPID5d9gxHcZI1bjtYpN57Mzpfcbb5Uabc7P/TK
NWQihucJYun+iPQu3AoSQ6QkN7UNIq5Ssq3K78pVaiK55jTuWSkGEpWsenDkZAXZYL+MXftgef73
85/xsbU5JmDFGfzWrgrRRZW69WoWQO07PD/yx3cQpL3/3WTeUyslAAMcy/pE5MYn96Z0WERScW3p
JUF2Kv1S6/nx/Gwfr5VjolOk38wTkRzef9yBQONhHObbas6juVIP52f4+NAicfDv9ywtcRF2zzoa
CNsL1QSu14cQ4oGaWnrV4Jl0fpqVDTGRKqxkQwo+SB3Jpdx7gLvNyc1lIxvGUMwkbSvikqhZILfY
g8+5WsTbZWOfvuadRZPJLRdLDF3k426qMu8V2si/zg/9saEBQPHv0KUaF7/uKYkYxDrC3hHOse5i
tueT3IiO12YwIgeIydRMWB5sIE/zKIUW+KNuqy605pFtvKrXdtUI8CGj7qomnurIhnxIn5b3RZvu
zq/P2tDGjYa8Fgj2F886tqwJ0+5PHW+RAayMbOJDcieHtJ9bC/BAtfuaRaqpNnzDyoqb8I+eDbPU
qhBHWrUDsuquBFbJrYtfSVulG0u+Nodhr3Y2eNCx4EA4DV3A7GI3z9+o22+s+oq/MUEgeZ5WsoAQ
ztGnUQWAF9dfG+cFuk8bbmDt15/+/s6gFBgkGNO2ODrL3ZBwsNH+aaCvcdGRMaEeCgT+Yy8dHeXp
2B36GGpOqWj5Bjhx5aebtXud9hUZ67qL0gI1EJ6pB0iG3SPQ3AjhThfIfwN9xyzYp0gTSqR4YhC/
Ni7EgrqojCFPNk8AE9m/xqqV0CbpjiktNk7S30ToRzOeDsG7zQDvI+okvjtG49cBMp9v4pUBRVsF
/NZdgK1t7+3n+dtT+wBCSP10fotWcHwQk/t3zkl1WoMPUkZzw8guTlrQobeTX/9wJh3/Zg2rDoyn
w9ccqrBAbcmePS1FAdGvJZ72I/jyITyhFkj9WhBa/dOhffxT75XZ77JxeTAQArBDMcnpqgDfByo+
spCvbpb7zqGEbOQQJBXa0AK9lNkvKyFVfZnZmPXXsjmdjKTC27qt0ay6dFjO0il3AjpQ94Wlkw3z
WTFPs5iazX7fx0qSqO8nqFP9sGSUaLFb1MYZX3GNZh21xwN7AvUkiYQfBwReBcwsG8a5Yj7Oacp3
hw0cuByMWTYBVXQ6HlDL53uVx92VgE7b4fzhWgll/mY+3k3ByxKwHTrQaOh4dkWGeO/MYkEZcrgD
QfjVJLOL6kfQef73W9pqtEYNofioBS3Ui+VDzmKEch04E8SgN5JzK1thQlPIJO3ZGWURgT7wOE70
ltTu6/l1Whva/ffnF5ZTSpqPXXQiJkQQ8tzU5Nf5oVcOqEku1KRlT+vaIZFn/xHiR1L8zNBE7xYX
Dm/EG37tp8QZYhp5SfnJ6abPc239AlirDuw2+3rZJxiBR+xPAP/biCdbeAqfQK6RajQZPPjWFh33
yiKZeBOlFWOZnmlUz3TfZTocp29+UsHHbQUiK/UpKBb/u8Vpn4xMJh6NCDhNb4jssgOI2JNvEoqG
v1iXpJ+g1EJvF8iGhnMh/X1pd6gk2pRm0aQqjmORAPcbT5CTtqd5vqh8BGHnf38W707qn3rUkUVu
3X4OHG/LM665F2PXWtT/GX7sGHUguWVT0FlF4F5WVnPMguiSQ3wzo8g7lv73gSc1qIh8F4vjf3V1
Me/Pn7uVLzDrooQBxqVdOBWZleN+GJH9KMhYBjydNy7fFbs3C6KKNwzSVVBFRW2aQC7UhtKN3irr
rv3802F/53xl2QAZkVkWSAoXgECbHuRdvOP5Y5EOi7dxiax9wWnyd5NAAk/aJad5lKlsx9TyeeyH
x/PLvxYN/cVFvxs7K+uRI4mW4y3T6GsXRApodm0rO0DMQq4sKILuKPXZg0avlXXV+Zb+ZneujgPB
GxXWZZ2AbiBpvueyFQ/uKPJHCi3p615w5zLP9Je5+N0vpLFMobOLp/okcLr9CmxVBOKnUCWIu2s6
xFuNhn9xIx8Ehn/74t5NNLEO/T5QmYxQ3dI71xmgJdmq47LEQGdbX6EQ/jlGfOoxJIb9YSsFuMLA
7Jhcp6C8tG3BJ/+Y9nwPgZYsUCBaThjPQ2Sak50uO3ZtyyEPK83S63xQfpDIYePCXYm/TRBN5kIl
OtdiQaJ9eB1F+yuj3Av60rrXMdmJtlSBNct7ykEUdv7IrZiMiatBs7djQR7aP0L+NWAzByjgq4zJ
xuhru2gWjLGDWMeUeXjLJWGZsjCx1F7aTuDEL+7S7VWzPM15HzjVxoNi5V4zK8fIjWQSzzvvSJ1u
T0AlD7KHPL6FYND59Vob33AxZCjaOLcnHdntvS7RfTrgYQJeU1UsG8mwtR0x/AshJeoobl5Hor0r
lnJHxu+CuhvOa+3nn5zaO6uqc1J4qYD4NUEdR+gOWEuUPuiPRi8bW74SAJvsUTkjIFPLC3QH9VWQ
yk8OzW7c4qkB5HQqLlwi59+vWBKa03SEmXj1Jw7Kipj+8jfxE2sfYMQHvqwpZLs9MJhPSQiJ1WCY
7wcQ5MRQKymGl/PHaG0SI1RQqavsNvFJRC33upIl5BQkb4LKTwM81coAomgbLuXjHSdm0Zilwkbn
pFUjA/fqo2EnE+muTdAZBEbP89/y8YElZtUYadW6gEBqB6nq6Q/tQD6t8+l6Yu6yu2yC0yK+O7So
/SVghFj4sSzqOUzHubmGk04/u9rZIskEpTgG++99Q0w8Xq1truw89Y7VkvKjO8b5zul6ezdA8gfs
YR2RYLDhcRP5C9gTJ7TRHGLwcOc7D7jfo6WpCJa2YXtfJ3no2mN93VaeBjGlThqII7P0vvPsNnJT
r70l4GlG9X6RR3S4oR7qzfFtlcFDSjXQL1NcDZBtFs0VtML752Hw4sfFUe2u6JT/6CYtusVOCn1d
4bRBraizQ9Ot3kkr+wHsI9Cg3E8+ZX3X7YH7nPZ5P2WfnB4wr2CG5t+nufbRYzTn0MmENPshm8fl
ZfHUtKNC5jflmOlr7k/zsWFWceQxxN89d/zJmjw+oA0vA4u9TO6XYqleh1IkP1AMz0WQdYn/J4uL
5YrnfXPVabu7bWJdhl06dFc1sUDb18bqXsWQHM+WaTjMo9uFUyv0ayF0c8hdS+55V6Z3fl8We947
VhmA7Nq+J7yB9HPX+k6QOI68LidZvw5c/OFAZIZtbnFUWTMRadJPV6NP3HAZpR+NhVAhdJ39H3zi
zaG2m+rVc3Ty2rtJukv9pA/FYn9K4W0BCa/dvdaTuoEg4W+Ij5DrMp2qa9aRJqJj8qLAQfkFQgjo
8GRgJFxQZQndzPs+Vnb6XGnu3fm0LG87T9WPmTcw6JkP/kE4OXrKtP59kRmY5BtQnvJUjHfR0VXq
qiFlAo0g+TDMxUbyb81TGBfP6Nm66E9elbppHDQZsIFFn3+bpbPsMjlvvQvX3IVxBY09cjrjmMsI
CtUPaRF/Tkb5Umbxhc7CSCxwkriVDdW+iLEcyJHPtQI1/mJv+LrTj/zISxg3jxiGXE6Anxxl7n1u
SPEMR/Hj/PauDW3cO3z006xhHjt2lRtAnsHZ0u9dG9i4a1jbpVNuiTZKZ/bCs+V+IHSj7rWyl2ZF
PoNY+rgs04LXHAn67kpBgY3HG0+NtcGN/IGVlhQ9G+MSuSPUr+sC72k3AMP2xlauDW/cKr0uyKAb
3USa1mqXpswPweaIngcvtzbO4opF/YcTbGGWVbc1P44xQDIlT1+p1e9IOjc7DlDJRefGVDrteJzN
DBztUdm+Oc2XoX+9bNzTcXp367adn3VVBQc4uqn6hD7pAT3Yuko3jvvHERAx2X3yzJ0t6CIs0VTC
Tss5JP1jmT1BDjlwnY0c6cocvuELEt6kaHhgbTRzB1Sg1C9Buc1Uf+hPUannL8s9sVu5pc2wdqIM
52ABquXRhdFj7WDLJT+QRAad3pKhW/saw0EQ2TqxzKBvl/aZPJYD6w4dwSWKx2kbukUp9k6u8qfz
u7/2LYbTsGublmnvLtEsgPgExZj9IFq9YXorDXzE5PfK0naA4BRG12VJj93kzTdW7HjHERWWMM5p
fJgXVUeOlX1x8mS4WoAMC6Fw4N4AubGl1vDxY5uYzF49y/u+KlO0l6s4f5pP7aNxM8WHholANNy7
kbMYDm4NqvmmbclGPL7ijf/2Rb0zK9u2ptGdB8g4cB/36yeVbSETPx6Zm6e9b+ysRijZRygGeL9y
4Dcfy7Lb6qFbG9043G1lcZB69nNUMfur61V7EucbgcfHZ42brHcNeh9dNO6SaKnEJ3fMPife8pmP
yYaDXBveOMqVANq7XqSMWkXCojhVqgO8Hs7byccunpsnuUcMWshaulFc3+fqrUXG0fZ+5tnPy4Y3
7kDA1LWqteojj/ZWsCzyFEvPSGpaaBMT/Pv5WVb21jyTIDOe3EUDDTXF3qEs/UNGt/r91tbn9Pd3
x93lBdruNA5l7HbOrvdHZ99BkDJkooDSApXt4fwnfOwcuXmdSBe5ukkLIHCa9Cophm4/0bYMfIX2
OF20aHbpttqr1j7ptIrvPkk6pCAUsuUgg63c30U6oYOxRY+iGEr7io75ZZK53CSJa2pBvSTrUQSi
/R2P22vtOy/nV2vFJEySuMZF6lh6sDiIxTTXBdHspkU/wZ2IJxGen2JtlYzbqpFFnBC94Ez59sGi
eg6Sef4Jtdln1MwuQ3RxzzDtWaU4W5Wwo1gu9j2D6OV10vnt7vwnrJiFScEmQJE9Dnk9RC2CrKOi
hdpnbrJFjLo2+ukkvztGUz8BdzANQySYOHYUWiPpFhXaijGYvGtN2eXl1AEXPTsAxnvyOqlRyBmc
w0RBDUs2CvUrO2wSruU9mp1HWcrIJ/lvu7SyG6uZH+ZYuAHgI9ZGrLByVLlhbcAsxzU4SXGOUD8k
Ca+Dkeh5x5AB3DipJ1/63zcd5+6/G+GWLtpxY+TiFFRNh+JzFz85pXuTt2A3ar1wqq2LcsfcZF1D
KijTdenakdt/RTiN9uV7zd5YIjZeY2sfYphcCnwsemeYDXoCCF+y3Op2Q0+uWeJD9sgH0a8Yp9DX
l5GIcxPfmvdWU0K2VSLvl99SwgPIOTyct7yVTTcBroOm09IBvh/1M1hMh3s6p0AhvV02uHGnsnpS
wDHA+SXTrUWznYA4med1G6dp7acbZl0jdeZmNSOR9vR13yDz7UBuLPcvY2DiJogVz+0KjgLoBto7
obN0T32RQjYy2ejeXPFKJrdak7r5YjdDH/Vx9zYw53FswD94fuFX3JLJn5bU/QmOCEB062d4yL+h
q+TaS59qtYRWdxnGh5uYVk55WkF3oIdCu/dcF5wEpM2fehzUDYe0tkJGIMyosgdkYpcoG6pPrqiu
2pZdFocxw4Cr3F/K6gR9GvvqZY7zWyctL3p2cGbclHa+IMHKcB2XuRXY6Jvnst+f39aVe8DEsrZj
GreeWvooy5qJoFEbzzSqy+m6A+PI3qeF2LhwVkzLhLb6nqNEjuMZVZDADYcUGW3o3yAnNNpb+b21
KQzr5UzPvh7jLirAnp4RdD2Gymt25xdq5dmLo/jvTYOuOgBcXLS/VRJdala981U5obg8vMazCxFF
+se1WuDHxz3p9Q8PbpX1yeOFk58++V28oazcV8q3cPu0QxrWMchKgi624Zw88LMH+ULtHYQhyr2w
USUMOPoPdzParVDmqMfPgsXq5fwvWTEgEyIbQx43yxd0GcZNH9QuvUXf/UbCZ21o4yof3dYefATo
0cTdEXRArf0ZDWpb6aS10Q3Lb+oGjV1D20fU+8rGF2f5fX5B1g6dYfYtXdDN3mJcjtqQT+zrOW8j
/O79+eFXwgKTwSwpKFfxgrBv4V8dZMI7tLfVSX6wnW5HRBEO6ur8RCvfYbKWtTmfgO2f7Whx/M9D
5dIA4VceuHOzJSiz4mpM/DMpHFGmbtWDvYr7oSXt9iCTId+xcgL/vJLJZZ7GxEH7ZEwTPoH5I/fd
bzMqpbZbvaC14Pw6rX2F4QbAX4rLdcAdq2JqhzGLraeGu2Cv97L8SpAk2bhv1/bj9Pd3Ft/wkkF8
BIbm5lraCMoHa6eh6HRkurA3IrWVO92EiNrcBh2kxtktSRomfnnshy+uQttm97MRFz7EXMOsPd2r
E49Pj0hzWYLcLt5EL7bSZmtfYFi1KCpaykG5EV2K73abH7mAskAxH5LEOyxg0ji/6WubYRj5iOIa
TWPhRGD6/cN1I6FKsdxBoboIzk+wwhjO/+o/vtvuqmTzrFXpRmPeDb8B/JI7URfFPo5JfNV1rrqp
OurtBETXn2OwQKJvurS/g3/Le8HVUEVCCPdw/reseEoTXcoL2mQUPgddiPJLD0oQ1Li3KFVWFtKE
lYpU8piNoxsBQwz9dibfdAP+bS6b68t+vBEDAEpXuiqZ8OM1Sh6pHl8Xu/9zfuyVw2aC51nhlZVr
tywanLe25fs2YTvXvqmYPpbVy/k51hbIMHs2cruuqtGJrOSx8PzQQal/cDcW5+SjPngsmxB6GxXx
hbAex5j7n7yqeExq8Z0L+1nzfGON1n6/Ye1W0/t2w2I3amLQpFCnyj6BfF0GcTrpDa+19hWGzacc
VaFq4RSp/yWQaJxf2jHs2znMtmjE1z7CMHdf0HSgMaERbTuyc5zWuRvKONkzK5svu6RMFqY0WRjk
CwFE75IYRp4E3uSFvL9sdBNvLFwf5bKsqqK0tQHtKXM0kOSlHp9Zw4vLKmbcxBtnHZqfoZ1MI6e+
n9Wz3b9x8e28Fay4oL8Q23feUMsZXMUkVUCIFnW4EN86OlBS2Ui1rNixyb2Usczq6ABvDkd+myXj
78ZWL32efm0V+9UQvT//ESvn1ORSQgkOjTYuHoQTr68pYs8AZT/QJgxumHR0S0hvbZbTEr5bKr+w
vMwRcomSJn9K5vxxWcZ7V/UPS5lvnKa1KQybRiA+MsXRnLT0jzZi0Hb+ZPOXbPx9fp3WtsOwZ5+C
7yxvOhLh4pH7xau6OLBPBeverd4snpFX5Q75l/OTrZi2CYEGvgc9RC6MQnHQjCxt1V6rOX7uqlJt
FMTWzq7xWE9st4DKDtJf5cSuoXoLOqp+4+CKj/33f/C+E8tlUqAHmoCRM7AY6khx59zVNbS4O/6N
YRkDAR4kQNagqnB+wVZ2xwQB17q3Yz6CPgSfkqJjkc9XUJAh6c3ge/23Os4ra0d0Uf85P93Ke8eE
ADOACZyeLhrcwGP2nTmtOCR5BSnZmVhxyJE8A0CRxYi8Z8W3XiYrh8LklALnmUX8xBmjlO7jGmK2
1Q0btgx0bfDT398ZqKUhmmm5MZ49iU1Abj1PgZWmz22/bGSm1yYwPIClfJEJOcbHYVR3s23/6Pzy
MFiW3DgBKwfaBAUTShKw4aORWk32Q5OAKSJPyHB1fr/Xfrxh/B6qu1BqnMSRWN/n/l5LwPU23Nba
0MYtDimcTC6jttBMfT+Bl4AvWdDwjSBkbXDDysE3cxJLWeLjIj43Sxum6lHJYuPt9/GK453375EZ
QAGBHFJmHXO7faoqtC+AOWmrBeb/XYb/DQOZifnFU7+OUTSB6kMCibKgmsbmD88q8VjwxC5CLf28
DLy86q+BD3XDoclf3THXPxVCdSB9XAb6U0BO44H3NxIBxhG8/2yfZ0vzXYnKQblW504EakuNtpZe
+rtYWVMcViU61TRvBYjx00HdV6ordihuOd9P10sY9/kUlV2swqUYhk/U0jEyBTUXYTXM4ttQt2AX
FjQXIK60LCBK/LgegzkbgP0C7e3XTsxMBrXXz89KeaBULVSlwkz16PSZRWr95lbB1K4D9eInGVvA
ETQOU9lecNo/O4SDw2f0C/Yzz/PYhgdN+YvOPR1OCrhlNtse1JqX7pUm1vBtyrmXB2NR852bjQG0
ntIbQIndIM1j54ieIsipcBs8Tr0angFS+lPSpLlLU/gtn6Tp8lBmRR3vbJG0P1KwdgVlbndBX1UU
UxX+dA0B0/6BZ4k8OHFbP8bLrPHv/ofiswIP0gQWyEH0x8JO4Vfy0f7s+7BLnxD2kzIOJWx4hfuM
c3ZwMmLtE3Cz7VJWODc9uKfC1p3bcORzF3qL4x20cukn4PLHP7aFgsRdKeFZ6xEo6aCqAVSqYrsN
6FgP3yzh1K/ScgFMJhQVjMGdw4ZycAjYabWbp8wN/bjL7pzFScHxNU87C0Qj076IU2C2/HYY6TUE
etoqtNA9LXe5o4pvdrGMjw0AMG8Tzex5TxXzygNxLFGFQx2Xt3iL6hs92rzbLaThr10mtAo87uTX
ekxd0P/COHw/c8FTzwoGAH5C/N1Mm+lrPUHac5cwr9kDpzKWYalccsWV795lPPcf5Zx5BFxU6M0Z
UDe8lqOoZFCNvASemwN3CUpiqw1sVjb6xh2nku49wtKogzbqwcvzEPxS9BqQLhVouAE8E+zxS2lp
d9p5qVMfStbED2JY5hsxgMAEkb4ECoSXcg8+3PoQF814Yt3yGzuUbQ/WhKLkf5Drt94EKIBfmryA
4aR14/Z75cr2xo2pe9VkjH8emybv0MNVN3c5AO7ePpW5/uorKIp7Wk4vqOnSYkdkRmU4SVn3+8al
et9PFjvgzTEBAsSsm1rZ5UtczP4XfxRopyQjBe8BbwO/a5aHpLHUtWx5jgzAMEaD59X7qrWzl6pB
edIHidvXeFDW9VDX1t7Pq2ckL8jN0gqlApCnjt+6ZMbPsUW9W1pqB9ht+2jrKv+c+USXV0R4jG/4
zI8dMjPZ6fgJkwhX0EUCaAXsRbHzoQwcJrrcX3JTMZM7jvu0zXjW91HieW+JP54giQsLaLdV5fn7
cPrILxtxtkMTcGk7nn/Un2wZpJ+nl+U7SNm6u+zL/GB9c776X6fn/qG/i+/p4/mP+ji0Z8K4ftOO
NzTNfLQUdboKUGKIgU8qtJUHkvsdGKj1VpPGyv6YvA1Fl6mFJe4QNRmBOKkHVE/llL9qaysR/3Gg
ykzC59hdCpAPOOB7EdCq4D04BPkuSR/bAXSCrT6cX7CVzzA7TUq7aEGdMPVRhda4w1jH6jmfxxly
vNYW0dvHUxBT0rKfT2x9SjYRly7kqYuf6PC7tpP4Quy0CU0CYIjTuGq6KE6821qpQ13l4K+r7Y0Q
/uPohZj4pII3scusBC9Sn35OGX1F7HJRqEtMAcuGSEieM7+KJJGB5wIi5oCfmH8+v7drP9yI6caR
jg2tHHRpW8sNSLevhJdcVDUgJmVZxSoK0Famo2T40vM/gAUGfvPGh61O0JWfbqKdWgLumm6g3jFF
nfWu4eDNrId5S7nsY9NCKPRvPLoIpjkaWKrIaXNED5UbDUzcT3lzp1IbDPetfZETJyb2qe/9GIhP
7C/J2nCuSTACkjkgqji/wR97O2KCnmbhgEYbTPpRa6c7S6U38UBAR9kiw3qZgisxEU8dFYoXwzxG
LLOnm8UbEOvpAXGH8Lrv57/i4ycyauT/7gZCd8IYS5do5N2hztp8l9f8O4IvRNu6fMQL/TCAUfj8
ZGsHy7ggqqRAProgdWQVdRAPN/YWbHVtL4zX2dLE4PCjpI1I5fyEPGcS9ESfBD6c2wJiDMFlP98w
aRXXcz2Ngh7tqXyW/vKlq5cNb7Gi7kxMnJMeGrbEVQU2BEHcp6qh4ppXIkU4KSz0FyMHBILTpBtm
COikQxaKifePsm2Tq6Rb7KuJ2t6J4tS2sqtBTOMvBSY60P6IMiuDCaoXIULE7DAwTm6dRmVHi1jT
A7oayQsZLTTdCSn+pHGCVjLPySATV3XI/GiWNfd2j/jBVmz+kaF4jK7RTD6fX8+Vu8mkEyxYhli1
LNBmptujk9TzzpfxU9f4Xy4b3/A0onfGWeZZEymnDdXEvkOt4Kpo1UXhDjHxV2mPd0krwXtJ4/Im
bZPrpG0Oqa0Orc42DGbFOk0Mlp8kTj/EcxuBzTi9ptp9ch33Ko3RvWv1/pMjoEEKKvaN871iRSYq
K7UhjgOmkiYqujJENjNIy98df2mGjUO+tt+Gr5liUOBmMSpGLgHrbue75Wviluw4dszZWLCVy4UZ
HqYUTgJ2uxl3SgutXBvcDONrPX9J+RiqrYLO2jIZzga1Up0lGbA7M/fvwbCaICJk11p2twn4HzZu
l79ltP/G78SEaSXFUgA0VUlQ0IbzIYOWKg1VWO5sK7BCGkgwSe2su3FvH+Lg+JTs4vvqle+3pl/x
1CaSi6YLsA5l7UTz2FUvzZS6h6FLSHfZSTPxW54A4vmEnYuK5lfLwJvgfpqhdEW3aAHWfr5h+YQg
p9g74DRKOz8UvnfrLVvSDWtDn07FuwzsNGdOjqy4A5E2+YTc8QOvvKvz/mrlYJlKlHmXkVKXGNrh
w01FAMVi6BYPqrixkZqftnCpKzZioq7abmGk9We0aiZQ5/L7Yn7LKpq8zrnNw9bJigSyacUWE8/a
RxlGXzjxIIsKRXqu8S7oPqnum+uPQVtsJGbXxjcsniZ5jXwEKPxS66A17sviK0DcodNvOK2/SIUP
DNGUlGwdSWpk+GhkhzT0X6Y70BJWX/rgsz5KSP3Ka+cN/Bb0yT5UO4h+vw2vzWv1w36c88DbeTeI
1jZcwor7NNFb/tgUOklSlEiluIIolt4JVT/FrJP78+dv5WibqC2tBgBHFu6CVVvoe5W0OdrmybKx
UWujn+64d4ZTLlQ0w5BgHYl7M3bl98brN/Lna0Mb5u7HqiVguaaRnNocCamxfgIjAbpJz6/LysKb
EpM4wj7xKXOjaraufBvJGjZnHWQZt8g8137/aeJ3S4PYwbUmDzvLwUMs5XxbxGLDp6z99tOU74au
mNX5ox4AMyHNVV/faT8O0em6cSTXfrhh3GgDtCYRuwBolMMvCbmv2YoPly26YdedOzE2Og2LlsEL
SvVaQTQ0WdSFW2rc4RnYqmZaKSfiWXvXc28/2IO3Byu+3lj3tZUx3gpcpmnmZJ4bzW5603UtArZK
bC37igc3QVW5Ig6zbeJF84m7upxT9LrF905RpQGEimTozd5F9WdiQqxQmvAnKAyyiHVeFWb9pHZJ
STeCtZWzafKUihntFyCtGKPCeWZLF4wdmqSXC9/nJsAKvaROQm2Knq1x+unb+itP6dc8FvcxKS/j
TsSq/2tdifCkIM0E63KhRgLQbrqfVIFMOdc8hGxOtz9vDB+/A2zTA+UxaeA1AQNIne6nB9bCo16W
GmxkVNaQJ6jsL3bP1RigRhn/Oj/lx/eqbRuOIwFRNCdF7h8lHfc1dLZ2PlvyHRdQTczphVBFYqLI
SlnZcQoUVmTJGUEPLYuDSsBVo7rUO8zUoiigdO14XOa2PbCymw6em6trq/WG69YunDc/wzv3/Cev
2Ox/GFvnQle1L9xI1YtA4ZEM5A3AMyjCnx9/7bwbLq2RaR13p2vKA4Wl636nObvp9VbDwppTMFya
Lr1FCi8foVFYXInlJeXJHuHvIff/ePnP81/w8aH4P2XSu9tkjK2aU3UKQTovYC3QKNU1mmADAB42
1mhlD0ywWTl6IB8SKbSo60SESR6D3LqtNxKnK6ryxESZzWnnLUkPnwBcTR8OsZc+pn0tP8txtO5P
SmMqqIAtvNXCrm8yt5YHkB9ARXO02ufJmVwZ9EkRh0mpu7fzK7r2vafdfLeiXoGuaDgQGiVjeTdO
1qOv9YVDnzbx3dALZcjLF9JBHdxL7upuTJHgS7PLbgYTkGbFeZsrF4+VMh3/x9m1NbmNMtFfpCoQ
EkKvki9je+4zmUzyQiWbXd3RXUj69d/xPs3HWlaVn5JyUoCAbprm9DnTXY9XxF0vS3clolswlf/Q
Xzq55/QVNrPufs3WE4is8Tj/eX3Kl9o2ghY7maSTu8kAPslmp6Y4oNLfquj79dYXTMSkjcyVQl4o
h4k0XR3E5D7VxR6bKLDy2+pgqYk6Gz3eFSMeZFHAJQ4asr/BmDo/aEnX8pyXTxtqck8WcZm6cecj
HIWiX0CK9ofl5BswmOMohfhRxmLokqdrRSkLy2Hi0HCftm0l0Vvqu5DTjdxtE3tx4FvRyjvPwoqY
oDMPtGGpV2G+tM5A0qbLrc2qNqD5+OKP2Rq0bekzDEOWWZ5CbBNAYucc7JWpeHHUAOr624BZ1ISV
VfbQasgVAqgMSfMk7wIOfF48reFvF/wQOX/WF2cx1qMV6aJTJ9Wq7yjhe1cdW3tPWqh2o2Ys0WkU
5bgVnNzoDtuphrSfl8oPHlsxtK8c0LmAfC4D42gp6l96Sh9JMv7MU3ljsP8fzFmOOBwsejBJJFU+
yRBnRwvkuVuqnDWuy6U9Zhztrsdq0LHitjL6/M3Lz0diW90lQOCHeJ77uO5altbIOOFVn5clm3E2
Cp3cNXmHh7NkJcuxNH7jukITLyrmBpXQKnICpR9HAbUr9o9Emfj1sV/2KcREoSlvclOlI/c0292b
mtOwZnw/oG62zKAj5ICXtbqtZIuYiDQyK3uSYGc9ZRTuC8l4PM/hVXHHsuqms4+Y6ICxBxG7nw78
xBGDF943Fq80fHkZQC/8/1YIUU2lgToioMLKvaDxlXqPwGcazqJJdyIr1pjCLjsrYuJbqNcxP6/x
ATnKdFn2EOGPma1EWUtLfd6+X1zJ1LqEiVxz0KkheBvupZ8HEyT+XFkHtHwjdbG5vqcWOIWJb5zk
cdrmMonwlNyPqbeXLRMQ2szKd60JuWMgGY63pJAFoNme24dJ3eb5RmR1vJbGXhqA6Vk4d5JMuA1e
ygeQ8IRkgkYV+BIDUOeDjJJZYJ25KS4mxHAwLR7Nk5TXGnWI4BmPpues8m5KzBETtsNbPI25PrQA
m9b+NY75r6Zc46FY2s+GxyocqG0Siq1QknQ/NY8kevXqVye9jTmF+IbbsoZ8HKRG+x6gpoWqQAy4
EjwvWIjJZ9jbTJAky+0TVRA2B1lHvoNGjB2WHYRgrm/fBTsxRQaRVe7HaJKolhdqw9iztMt3Qp+b
lu2tBuC92yITYmoM0rqkavCEewIjRZjTKFDDH09H2+tf8W8q6L/5cWJSG451NSLcxalUbdibfeRh
cWy/eb/9U3Vot+7zFDpbgODfkhfxg7z5D/TY36d3+Uv+U/3k9naNYPHy2UhM7sNCRX2RNCD4c4l6
L7zuoZ/s20zPFCEEoaL0GjCVn4jdvrC6/xA1XTkV/011XZo8w4P1RU9UV58ZZyCBArSuV4Uyjrq3
IUunkDtkdEMvradQlXp+Uh5EZNJWs8/Y5s3TxBGMgyg02kA3wTmCgwVpzEQUP60ZiU0/y5MxyBzZ
BRPv2K+4G/SubQh5Kgow3g5dne+tOvJCV0diQ5O8v+kChDTk/7t/qvzKJmdWjKn4Y/F+N/v5prV+
j/WarPmCUzF1lvOGinKATD1Emx661N827njIIeBlfV7f0QvtC8PVQoe1HgaUyp7mZmNbAa6ioFP8
EY/DyqIvbVVjgqoO9Whc4xmcxs4TVSCHHIq360NfatrwhxqokAEJMTzbzszbqnoSe3tWa3DFhYn5
D8Nd3GsdK96cuox8NNK7i6cYhVXp+FIV7s/rX3D5roDKwrO3/BI9SFFAaMwlENFt9M5CaYhqxZ0r
1WEoHBAUqPda9xuflSGb6zskBTeDnRyu932+qv3HGNG1cYUrLY/0dtN0x9F6SWz9WMXFQ31GRDH+
OHd6JWpZ6uU8u18+cKijvm/xYHlMrL7apEXbh0B3H2upfmYZT7d9P97Yk3Gncys7HgiqMo5l0fwE
iv6dpVDR7KIRUPx2+scZxnh3feYunpaYufN+/PJNXuXN9diieKNJoe8cZ4SGA5u8YBjWgB1LPRiO
kpI6KUiPWcNJrJ+gkayfIw6NKxRaqZXniIvGg48w7H6yxw6YHr8+Iqv/2y2sndfjgnp9gi6aDto2
bB5smdaQWhj+lDV733q3Z7K16n9SUty2AibrYadrBk3qvDvqGWU3Qe5G2RZsXG4wlc2a4svCzjWx
xJRYnufYUXEsdJ59JpWkYQUuvAOoOABzxf0+8Pp8WHFlCwtuAouHik5qmEl+BOpMb5I6A21F5/BD
nRVrlVFLXRgLnsVDVM2QwTj49B5FQ1vPvpNDe+OCGCte5q1P8GRfQ36kKvYQPWUH5rR5ANYY9XJ9
U10MIIVjch5qPwXOPveyY01TqHaMwOf8SjPhvQ6Kgcu+oHkdjq2HMuGZQgXoeqcLVmJS1zXalpFf
y/yIWpWHqbLeIvRyW9PGlPkJL7t0aIqjC9ntp564//SAQa2c6kvjNo5GZc2xZCIdjjRtQe3dyp/V
kKzxqyxYhonebAcPKKYUheUIHvJfeTQlMqi1kz2Albm+H2aUNYUW6DVWMpoLG9cEgDs5z6QH/3qA
9vnvfBLvnE8/K7A8Xl+HpeaNI1gPqAG3Zl0cR7cYgJge1YF4DQ1iH0Hp9S6WVsM4ai239XotShdy
3rTbRpLrPdKbazTCC97WRH6PZd3HPUsBvlECWlhPfjkGRSagH/t6ffhLHZxn7st5l6Nib2wKVh2d
2Nc/+zYBbraf/XEH7GEMoU8pkv31npYm6vz7l54mp6cDGyjMLaPdvm19/77ok3xzW+vGqaoh+Wfj
LaQ8gvam3zIJkjNpN+VKNmvBP5n43npWjuh7PN52Z41aRSxnn8oE7P2iOBPSAA6BtOxfHVMfN32N
KR7eFNBfsT27Ps6zei2T7L0t1jivlwz8vBG+LAOdCvAsE68+8qmOQy6RaigG98HpCtSrJU5YpM0K
O9DC1jIhv8XoRCjhq5pjZpUf6aD2fuJsp8y6K4f2+/V5WrBvE+eLa2wHNNDQHNPJepNT+0140892
AuHcbe0bu2qIq4S4/TmHgZCgSVDml4LgvJnvrje/YBImxtea8Ebc+Bj+xPRjWZWgdxPFmtD30vQb
Z1AKevnU85sGuseSBaC1sYAD4PeQqHmyHLGyxktfYJxFfSH7tHOwxmPsjfedFet93hY3hsomdlc1
Q9nOjnMWZ0a5dKTjv8qReuGU3xg3mehdrmVGIbXeHHVDh7Bpsr98r0BddLs2Pwsb1DFOB5Cb460g
ldig+nvNv3fTUy5XgvzLdZHCMZkXMwupdcsthyPHw6azoenINzUWG16bWOMPj/HmJ1ix+49q1N5W
ij49pbMz3XmajjuaRmxbR1BZ6Do7RmkwCLScnPzuOfK+kc7Z8/UtfhmoIByT5wzAlzluk1Ieiixn
AlwvXfvS+Knrge0FuGBWpfFdJosWqebBdwFJndW2oRleJGYIVWXC/55CNPHDkjnZXh/SgjM3wclS
zSqiyIoc01KekMy5r2MB3ZvmFQDfsKvdF2sma6oQC97WRCinYqiyknn2UfONZfs7yI8HdkW2pPrk
/k3YLWwE00s5MV5VnEkesM5/2i6dgnmeH5VUf3x3bR2XNrJxwxgpxLXmahIHVKGBq2Df2lYYa7Vy
ei+1bviqPnUIqWoUXieTp3eQCiyf7LmKf8q59G7swvBUdY/nYDpy6+Bib7c1n0PKo31N2jUO3QV/
a2KOGYBt0ezZ8tDQst5YXfGgFRzvmOd32ofU8fXNu+BwTbZIvxNqjCslD9L/7vX/2M1KhLOwAiY7
pAUVRfBCptaho/cjL0M9vMWIoa4P+l8KqQv5KBP1x5Vrkamf5YHIpj5ZmrH7KvZoAOXVCO4mpjXU
UPPqD7S6+FZEox9SqNNDTaue93oGF4ATOSIoJSrDpjjytxNQkLddEcwC7ERaKaMUH162YASAZFc7
P7uqWPE1S9N6XsYv0VYnaILCbrTelo8ZGP1UerDJXyuzeraOS7Nq2GTdJkzafY+hD6DDa5N5CD1W
BSkcfdFWu1jzNmgF7rYj2A9APk623pytPI0uODZmWKxjDSg1b6k82FX/JKM4GN0+yJJiN6XHtlp7
8FnqxTDatspI4tR1fCwaBtwR8Z/tGMwckes8zXIA78lEVrK1Cwv1HyCyD4Zg5ZfREeFMcidRNbjz
purvlNnVylZYsFwTgMyhxtVMYoyPjv+90pBD9vKVMHJp7EaQ0dDIn2ku5IGV9i/eNfkuQoTNJegm
ru+0pQ6MOwMg8QIyCEQetHamMLES96miTf8qZR7fODvnrr8Yiodk/+yX8BBVc9fTKCRq7Wl7ad4N
E+xBeTv64Jo65Bny7Y0/Jpuq0P3KuP3LNmgibSWjje41xj2RSQbgKvkkzP3V6/j3XNrP0SRoMFlu
4Ndif30tFo4Z2zD6sXdUKS1LHLx0bA8DpZ88zd9av+mh2Vu9Xu9kacEN656V27mRx+QhzqGhqV4z
pwtLfROCRjgmyWOaJK6rKkceuiZ9jFnzV5Z3T2Jo33tShjRhHzm/MTtjgnC5lVZI6eJDbMYfRldC
ye8mqQjhmAjcCTAGVtktzrQyf1Eqfs+iNU6VhS1r8jyiMLktyqROjixGfA7WynAGrdHKYbywY02a
RwtV2GUMApyjnfnFG5LGqRsiYYnKkRKs3ScfdzhAJUfdfI6z5x9aX003xmAm0jbR42hbzRQfbZBd
uTx5dPRpmpz365t2wTJMpG1eTF5tdfiwbu7CNNu5JA89XoRKrFG+LZiFqd+eyHaYsDbJ0cm6LCjG
u3oCHyMEZG/zsybiNq3qwo9IAuX5xD1keLQFrfwLWOxWXgWXJsiwanhYu2zOVl15dlChIr8hP0X+
YnU3LoBxWoPQiOKqCbvOMiA6m5jIIIU7z0X1nsSCrnjcBeMwUbZNOTiTZvDnVFt3JHV3feV83LSD
THxtlHi1H7WQPqZVvZm7O9E2j7gYBk1Jdrf1YBzV3G9FnTQIM7LiHzd7sqj7bMnH3qUr1+2FgMnE
1rKSQpaKIixzcwXAT/Q3JMRgzXV/R1X9vezYGpRk4RJtomzzkg4uyyQcaw/RZcSXILPxWbOZcli2
flXpTSSUAmVO/x8YRJNDJ28U4uCMTzJvQgWFDFGuXdoWLNqEvUFGyOcoL8BpSoeP1EMVsc7ou9uu
rffSZjVOa+2VtS+nRh5Uxu5EZm9AHfZ2fSstDd2w5npwB4pSKnmgqRMMLANsb0JZ8tpFc6l5w5jj
HMXaNiTVDhD//OX2SI2ADBY8hwU83/UPuOyOmAmk7WfGuUVwgOJIbpIyiPyPscvBY+qtdHB58pkJ
n0UWwbF9BzdyUdXvRYck5eCtOKGlsRt2nNEixrGIiBi63BuWvvuZE46QFGX56/XJuTz9zMTPOtAP
RRV9HiEEiIddA6d0cHTjbSttyZVrw9I3nLv+EnIPNBuBcYAvEuKNQrLN4qDge2PytiiGmcxwGU3m
JHM8VHbY3b1PxpBIvZKtuOzmmAmXHb2q5JOCm+MFdz7d2AI75hT/U0U9C0hJ27eiVvHKNC3tIsOE
0zSjepgGvCHqUm8Lq8i2zui6K3t0aREMKx5TMPM7XZ8fFYlUHrAWpL7krLhZjWX6kEMSYmXKljoy
7DnhPqi2AE2H1v0D7V5E8tzKX5A9vb5d/03J/zcXwUyU6Zw2gruiiY6fn08Ha/v0kLw6e2d/0gEY
ToMpJCEQp8FJhn/coAyARQvbPZ6fQrZBABUAc7xpN/ToHueP8uDt6/upDKAzH75Zmz7ogz8ro7x0
WfN8M672arBQQyKyO6lMPwmnvIdo2sr0XtwlaPo87V+MafSUPxLUGp1qn98lrbvjHV15I19q2rDT
uExS3yIQbuH2uyxfM38lf3TRxWDI5/6+DNkBRZJOagjP6HSKgon5AYvoM49X3icuRghonv1/87Zb
lkgE1eURVIrxa1dYHmJ9b9joOYN+g2Q8JCDrPHI2lys5qcsAXnRpmGrMsbxRo6JTm7d4vC6qaX7P
i0HsZiReNrNTFn0wKFqfaOswPIHI+BEHkAvkX5v029jJk5MXS2fPaoepcG61/mHRJLJxvM7OnS2m
OQndMkqgCy8qDu2ASZND3iBmD3ibtg8u83uc8KUV5swbvlm+Q8pXPsZrZTMLK2aGvn7qO8p1sWe9
qBUvdWPTrYiltSOuKFc222W2Hk+Y0CjSo9CyRC3nqQRJdBW6Z+AEl9Z3XZZZeeCRW/mhE+fWSVug
PQbNMBhP80YfOxt0x2FMSRfh32mx4Vbsf9C6cALhV/1nhAmawsFr69/QhYrmMLOz/LnsqPWDTdHQ
bVHEoR9FAkHV68Z+0eFhMxieNes8DqEB2z+QeYaGLS+Td4g5+mlQExRpj4W+LZBBT4ZrTUlE3Xag
/qEUSv4BkXKJYGwQlRX4fZ2mQaTAVXb9oxZ8gXlDGayhBAemSI9+3EVVgJMJV12vEj+uN7+0wYyw
phvSJh6KNjqS1vntCRBKnGvz8zQRK8fd0vgNNxl5tFZKJIi3JX1spP3kdtX79bEvrLd5I5F6oOMA
9n3kxKwQlSynPp0fUwCYAq3or+t9LA3//PsXl0lAhM182/Iw/O6tqcUGJRUrK7s0fMNdAsbKq1TE
eGCL5iNJ3uw63bLaDycgH68P/mLiByS/hncE5bMsvEJ7B9v1H9oh2rkpO6bVc8LzoK6ATFT2nzLh
2+u9LX2PYX4lLK9RFvEOmTu+2rT6PjlqnzssCXJ/rbx3qQ/D8BzLrR0LLuyQ1nK+47R5rKcOEBaP
zZu4bVdW5rJRCPOeMtQEYOoaKd6BZ2+i4/cuHV8R7qzs26Xmz+fnlz1FG4xbAkN0EDzxP/H21r7W
uQRrA6i/9Z/ri7HUh2HXI2dWD3iAOERU6WPjT2kftG1vBXZqw03d1sl5lb58CAD7IG1oc3GgtfVE
ITEVW+UhqfWK7S19w/n3L81HJKbjDCjLoRjdlzYh32SNQFEN29tGb5h21nTN6LY+O0SCBGMxbBOJ
v4rNba0b1j3woe10J9ihEXuCO3oE1js+jCtjv3gd8oRZ91Y340AruKZDau2kPkue/+Ci34+JFdpi
d/0LLtua8A17Bsy0tRpY1kHm8k+lrCLQHqUB9/I0dNWwEsKdZ/s/1wh8iWHRQkQKRPgOO7it/kah
cxBYQr9e/4KFWTKvKC0k1fzEtdmBlv5maKufTjfnoUpR2cXBrFol9dttHRkWDdp7ETNQJh2axq4+
53zqDrIq+03uN9Ff5Qz0YwHtqZX366WvMkzbmjqdQKJSHDprDsf0jjv+fdbcFfO8S9i36x/0b8x0
YVnMyrg0gUgIcSk/2KOX2UE6av7XXHJUZHVNFG15xmRIKk13zdx3G9bT8c0VGfLing1JrxX/cvn8
Ep7hX6LWHoFy6eJTVfV3qfZ3U8E3msYnwud9Wvg4XU6SVSs7cak3w92gvl8q353ikz3zA7EE1Dsk
qO3Le5jtA5HtrtW4AIj2/foUL3RnVv3ZooXkQTuCd8zl4s7SDnwbJEEOkeN3AYN1gyb1TJCRuzY/
dEnVr0TJlwt/PZAU/L9brTto6NaWxQ6gKbACl06NPsWtPeQb2qvoyS9aN/AyKdKgInLagFrG/bAT
uQaQuIwPQ/+GZ0yYaFPsFQf6COP8bseA0ZxkPzEHqWQ786BSk+m7aOoZwLcQe5eQYMhQK0Vqagc0
TfNt4kw9ik759Dm1yl/xqOdVvrThjVgJvMK8hfqne2D+9CLHcg67FKzkVjo+X1/vBUdnltHogSkR
pZZz0EI1RdBZvbOzwRK3xmZvn/3ypS8wPKlywQ4DuRzvIP7FtCTbKtavFTAuI56sGK5uhRDAiZVn
vOZGyzhA2LxlCjQ131IwzhLy7kJcxXGfUjyAFKy4E0SuTO7CUWJW39VkhHxKBNB/hoK7xkrCmt+p
fHpS4vtNk+sZDniKGzVM2vVw9Yu+lbjLolZ4Zd3+TV9cmFfP8Le8JySxm0gcUKiiEGs6XhJaIyjA
tYaiDnRjiuM0Oz541Ed3W3hAWVZW4e4TDXSvmptu4wjO/lz/zosT6bvmmdwAEVO3sxRHLYajJdL3
OB1/Tqk8pnHprHjdi5aAPox91FWUxZTZ4pikh7T8VPnfs6XC6+NfaNs8kckUCeh0Q1ByGOaDzePt
yOWuEWuV1AvTYxZgjjWSwB4fJgDOot8VgSxc1REGgfD0E3Uuh+vfcHlD+K5Za8nYnHSuV0HXgUK1
Gb5i55XNN1qW31mvTlk+PvFUvzM2NYFFXB0AKvCcQi0jSKI1Hd6LMQCGYJyMfjy2NWuc/ASd8GQf
WxlijdxTT51bWZvY9+iediJf2RAXPRc6Oy/mlzi895J6ahR0z1JLDA8gVp/D88e9X5/OpdbPv39p
veCxUj2cPVg+fwztm6r/vq1d45jp56iw2i6XR1Te2Y81J9F29BO9u9760kY2jovBl2ltTU1/En7X
zoFELWeA65V8mJ1iervex9LMGAG4xQsmhRONJzU15aEbqmFvzbz5c1vrhplbsilr3NKnE+/d7tlv
h/4wjFF3W+umx+8scDzaypZHZxiKICmGx6rTa4UOC5NvenuRQ1pL+F4GUlsRb2Yl+QGVo3ozg+Zx
Jche6sJw+nmipU6tSh7tOAZYxtuIZNpEayQ8C+ZrBrauU3NFep6h1t1GEl5BPayIYy+YK/U7miEZ
xlaljpc+5Pz7F/PSGdL8UzzihBD72efwSPO28IcVX7jUumG8I9I7OS3y7IQMb6infQXUpvKqu+tb
dMGdm3W0JBMT4TTtT2P6E/jfwM5+Iy8T9jfVg/quKdAzVwC5D42vT8mY1RvX5/k3aXl4lLtt+Ib9
sqnznKmENGJaqzDtwD5XP9kj7hRrRrY0+4YJ13bic1L1EkXN6Q8bCSWv8d6dOPr7+vgX/I9Zqllh
bqLW8uWRNTq672sCqdvaX7ltLYz9P0I9UNy2wbrsnFRNjh63fiW5c1RFexPWwHdNqR7NLVCOjxC9
TM6w+RMOywPCwmqI9tcnZ8GEzTpNHkP9LIti/1jleRnoMX2k1An8Ds+edbLFi9D79X6WFuE8f1/s
t1cjZI09sEPNE5BtYKm0X0hnJysWtrQKhv3WlgLhuNI9GOizTT4Mm7T6mxef14e+YL6mPg9kRzMb
+UHnZAGERLo/o19CSO0z42zFwM7R/X8ic6yxcQh3kcvxUArfhhrlBFR8rf+qeDKEqCGXFnQdo+4Z
2potIvBiXrtmLa2HYdRD6TlVVkNktnanve9Uz6SSL9fna6lpw5x7YZcq5i2adlCsgkcfyOb0dCVg
WWjcLPMu4yztKomo3srEw9RXn3a/xvy21PR5eb5sURQsK2eG+MoJ0Cf7Htc7P2yicq3qbWGLmpWx
eQVGtCHS4hhBm5K4ULhXcaCHNYTngh2bSjjQaKwzcGeIo12Vf1X877F4SCikRSleQXOvXfEWSx9h
WLHFoXSZ9eilbiiO4fRNVXo/13zFmS5YmlkVm9o9GYl/NgTrzY6STX9WiK3GcFiD3yx1YATTUeHi
EZ248pg0vy3Si13lWKdUW48t0o7b69t/aY4Ma47qqEUBEhaaDMVWz+SuJSibKG67ebqG3UKOdHSa
yELrLrAozVbUfsCblcaXLMCw3IK20AodYFzI8tbBlLe/B9b9fX1aLuYJfdcsiZXSSXNId4kjdFBB
QujzUNQ9ktd9ehiY3FaevJdMFQEYk1YQAQsLYdbIgttAEk8oUJ5G/UYACBW0LttwoVZKiP9F31zw
22aNrKerbE4hzXZKS2veN7PA7SZJ6m8qnekGUsFZaPmq3XVIuOLpbc6/4bpbBLUfF/vcpv6mcTWn
gTO19C5lud72OYQDkLSQa8HDwnqahba2gBYE9BzBIqzKPx6qbbNAplT8ub6iS/N7/v2Lv8zrFjDa
svSPsRYhHX8mw6c1r5y5S22fv+hL28komY9i//E0WUiXjsr/zUG2WGIObxu74QjygaEG4kxW6fEs
6KaPrHrPupV9t+CKHcMBDMNYZOWEeNOe+0C63W7sT+ATCNqp2tZr6qhLS2v4ATfXOk0iiaDW779l
hJxIma0gwpbGb3gB0LI3RTQ6/tFqre+DP/1j24VHgqmh/T3tZbbN4lXqwgWHbNaeQkCaVrmuwL2e
xs92p+6aiJ8sr3hKvTWut6UujGOdwg+MUUpwMvZyRrFhLPGQX7gBjQaAzN3N9Q21sB5mGSrErd1Y
N/gQSEju8rHYQ5V15VRcavr8YV9soaGzFzOkCMAQUvFgbOZkq2j7+/q4FwyNnTv90rgvqNf6A06r
eog2SBAcvYK/jvMaj83S5Bt2ZrFINpRP80lO+bMVW6FscD2qIWm41sPCbv1XzfHLB5TEZo1iEz2B
8OWUyp5tUu1s5iY/J/9VtRkHx1k5HikQoJiWCy6fGWanZhQPVHM1n1Tc2Fs8J7nvDMnsg5Z1tbfL
vPkH+JTmE/YTf+unVuwLloDrVvAK0p6QNP+uoPW5zSH/rgJBGuvnqLJk749j/Fq3KfsYoN58spXu
7kCRHz+3XET3qPwCP12Ti1PDVPRQg1DhwKDetiElNKKywp2e8cCY7HG8qg0hAwXlL9DRu7Kbiq3I
Kf27RsHU1rYnaM4DI7eJAGv70UMqGrA2K8GVteizd5sPZRcMuJ6dppRL6Cux/llacfKXIonX7fDf
nQ3oLACYa2Jn5xV28o8GXfwHHuLYTqmk+e4jIfOMB9fx2NYd6oBYPL9Y1NN+2JFxPoDUyErAlhmR
A8mlfsrSuTzVWSv/+FYb7XyUGW+qLo4/oVLd/m5ABXifcDEkYZVpVEXlrB0gLEXz05hztiEVkCaA
4Y8v+WDJ7zMINn5buOtDm75LXj3oUaOgOIpBHMtciPLUSY+IJvGnCc+BGQvdkWvoArfVYzXGxRbX
U3sOYMFTf8SHzzJ0Z0rKTQo9IuArtQ46qaxT5U7krXABbA24kO6913b0OHhgV848V7z3TpmyLTDe
ETjHk7rZJYnwdrCwXO1IWnkvwPVPbAsp4k5tHLsVj1S2tgghV58FbjYP3zgp5zfNa2vjdZJiO0T1
rnGKfpfWrdpV5ZyC9KscDqWbREfUbw1bbSu1dYqy20xj12xEbHfHbOiGO7ua6yNRZXOwRW9vi7Fz
X6Sou09c0PoOs1DYd5OHErO5aPUd4hEedCVrVYAN67+MpB1ffeaAeNO2re9QY5F7NQp7JzxbQSJY
OftpjN3QAko1SKZ5/OOKuLkvqrr6AAFm/kCaot7gGKmfxs6bPmU5qHBo8HpANRt2MfN/8YErBpEB
7OmyVmI7CLcMq64u/vaQt3yuxehucNz09w262zkjngNr2Z55eiWuBaUzPAmv63d2VuIhrh3KN8rB
le5F9QQtOGT3H6K2FN+jkZY7t8mSZ0iHNU9lbNONLR31s/CFv9V5NHyvKj/eKqnrrSIi30Z9gqkm
/bD18Ki7g2amhgpK3T7MhNF73lK96x1fYMEmvnNinm8ZUU2YVq58rPHqFMQOWBEbFtt3fpEBrdG0
AhSmlbpPEuXABNvi3m0c8TJrmTzQSo5h68TeJ5moDgm1yIu2wc6UF8SOgmrg7GWscvuOlx69IyP2
Y0aH+bEYkIYYI456XT57ez935N4SdrdtmNN9UDb9qEQCOAoY5fft1JK7sZscEKzM44MliAvEPhVq
B4n1/M6To/Mpun7elqRJaVBajQqibnQeK4TNYTrVSYSKdZdvSJb9Q7hdnPK28f/YfsqDKIry0PHd
yN8VKNn6yOPuQ84CCAoHQD23y+7cqSQqGCztfqSRjv7MWVSGicrH6Zhz3h773oWcpkXL0Gqy+U14
PchdfF/LnS5Y/mw7afWa9RmYbO1hR2KvfK3LvkCxpMe+64yTJMwHlE9UcV5uUYfIHj03H77lDLQB
EW2iHwx/OyLO8ODjICUUTErgGX6mVpDXPttEZflDg2To0JIUIH7yP86urTlOnNv+IqoQCAGvXNvd
7fY9sfNCOcmYiyTuQkK//izP03w+SVyVl6mZqVSHbmBr77XXxZGP9bANSPASzQvft81PsU9oXmPj
gUu9dBu/1B71y36vpUjGWQwPO+nEVRzBwV0S5BJTDfA11yyoSmECjSzJfXn11btGqF2d4cIUggPw
asX/BHPjJMiSJbnqe3xfV7NkkdLAxYIHqQkdVrSqJwcwZfzMZzBAjvwZwHcnQXlo184tjA06WgRV
WJetFOOcLCsP51SETZtS5ASVomLdTRUixdQsM35IUpHcG9lYyIqQ416bNl21P+HxjZubGoqyB2ud
8UEruT/BtxqsLyRanaPIGCyA+xDT/rqXQWRgORg7FfKu/KX9ajvkhrM+pqWF71Gil2U7rfvQP9lt
jJJoxtWLingpQ6mBy30cPPm1P93LfVjzdnLX73XvAFDQXNQHMTd3az/GxewNqpxHB+dnY10o4K1e
wfNQ2PZH3fLMtN/cknGlJVx/dLaEdEu54/C0dpW8xop2LXQzN+ddbtvPaRz6S4RyX7RDJL4JWy+n
EO4tXYqNi3/tUOJcbZ0/HPBY4AmJAnkla08UeqibXIJ4DWKuhlBdoFpPuE0rPJtlVBBYlD8NyIxu
k3GMgjvFWbSnXTw6PxegGdfQ0PGbQE+kZAu1l1bL+ovwvOi5dUV3HOORXzdMszICwy7TppqOiuAD
tJ0kqvasbrttXo4NaXWcDDhxH0OYPiWKVfROzssED1lPPOywb+nSelPuksdTU33tI0OOA5DpzFDO
S1/K7ivCAATKcQBRy86WW6FChgBr30+rQG2wg7NjuUzt+NRPShVxNPIvdO9+LD3iM7ItDPczHXCv
QtgyP6KFwCtfkba9gv2XvqI7wdJ+Igt8Z0mtesQMoLTaex/z1QsoE2zOhWhZ2njjvQ3Hi2jjpMcr
vgmURe6PidlpFV0FVeOTm0AioCv3ttkgELvuv8ShOx896eDVmnt58MNqmpMQqjuVStOy+nrxeDOn
yvG3rVhQHg8u0ha9NJ5x5loFy4EEXrjywZWEZNwgDmHrBHkYuIeQDeNjIJBAIfyph5anD4STO3vF
7uxA3Bxly80QhKbf3GgZc0QBm+lm32Az1WtmE9ZXWE0H8fwzssE7M1IixZVExAwJI41PcZ51sZvN
6HqeIe8en0gcyDiZuCcLpTaVbnhaZGKYV3VwjaH1C6twAPgjeZuEax/2rY9BXqhUpJKZu76XajBD
0iiExXoydUNUwFrKpCoK9LVPHVWiFPrXeLy3q21A9IFoLR2TYYtXlZLRqV8CJ+an3qNuLt1JbylD
KU0CtGdOJpmPkriH4VUThqqktbU3G8SqTzTc3RMAah8ZyEqnI16Fn4gx58m+T1sGgxsIaLdtITlf
GC+tad0pBW/HNtnYovlPNhpLD5l4jrkN6nYrzCRmiFwgUgFlvM85s7zYeTsclWT8HtkqNb9hUTOc
WrATHummTJw0ZnYuvlPDQZJPHcq9vzrekxxk+KacoHt1Y4XjN7R0ObYWXXInscmGW7E4eMy4R0mj
9WBCLcoq8NTjvLH5TnY4QIThfuZN1IbIt2OI3BUx/KiSdXLto+6lWTKk2goB5tq2saNE7Gs+4X17
WibZZfXceR6ahl3eRMyt/Kxn0rsJJWUoRUxoP6+sdL56va0g/W0H/w22FPbkm3m6gMuBDVrLbK5D
oeakJ50ElUhECBrup+qNTvuSjnMVfFOgziXCGJ33NPQf1sgzF75W8D2rwdVxMiRtVz8XN3SCA8dH
dWgqYUB+B97L2qfRItbCYdOhGyeK0JewBlxI26WMqhoWRaxnSLI33C1sG8dI7fU8c7vAUhF+dZhh
WTTbTC+qOiGYYrdppy2Z0t6XaGaMafsHWEG3uZrsdGNh36WS1TZeD+kSNXdIMbIFg8wR5L/Ydu8N
vYN/nUHggjE+Eia5y3OygNPVDTM6+3kCPCK08VI5TRwO1huXKZ8UKlxr1p6llEE/Jip365NZ44oH
9GlXPYWXEpYz9VUdTtWpbRVGm22triafOFsSC8fNDfHk1WI6k09B31/7GMeO+HlJataYFFsgRxBf
SHeZzVCVamFTskD9WaN5cafzTAhPYcEiD008+9cB+tBvmsG18SranRmWaO1wN4HUnC+1YucuwHkB
psN+GzbLetv7s2LJPCqkMrgdVHuusuCwLd1+gEEGc7HBrvAP1kxPrh39NCROncNYXT45YmXX1B9h
aDoNw1R2MQ8Kv1UaZztakKQHPyOdvaArq75xj1RsotSI7Lt3a2f4ZtFaHwZbDydwt4VM0IGJDBRJ
EUD1xach44Nt0mB09UsNscnzNE48gxpqgNyHwls+0Xhxi8En7imuRfiD6x6RfJ3gS9qIgKXo7Zpz
1M517kil30lJMDZOW7vif/ClfgKnVZ6tI+t/hsq4CJWqplJYSRCXLLyMh4pmgcVNAuDZ3JputV2u
xzooWs8Zr3yInUq6kOAc7xIU51Z4xb6qGuOmIMfaDaY29fxteGoWPn03SMF8kVEbvOL6TZfCr8H7
YirkkDjEcXJM6PLrzGt3SzzABMUET9rMc/v4QHmwPrOR0CukEtnH2TVZbO2uEzXDlzPEMEdMdbU0
Eh6mPvqkbJFd2wM7crc49ZxqzBrW7cXU+LZCT0zeL2qwQ4bBbkt0E4+wJPVahYW5i7CreYqhVHR0
VNRRPZznUC/5ulehTmd40GPp6nTty7tVES+nbcDsAlo0Zi14EjQwFM7b1g8Sl3XwkYzjLY3D1kXj
quQX0S7TayTRkebezoPwph2lnB+8Flyklwb7qybvMCq3qSsn+wUEAe8kh847hDaeknhGne/nGuHm
NYXEcH5gQ1TlRnlBPlI5ttkQ9+Sq8sjqJQI/AuK0Jj1+x46gT7xerc9B2NEM2hx6hU5sgZGs7qfH
butgRRA4+wTyLTYtT3YiQZPVKvCBggwxlLLaZx0aOssOywYfXVSyMCrWuPrhWd7foleZkxpZ8V72
HocWptCSG5rV1UFhPuhv+9DTY2qRHNCnI5yddR4PbRNn1chBZwSW9U+lR11oNcRobHcJ89bOimQF
0zyJ/BWxKBWMSocY8jofBsvfoZTYym6febrhR7z3YMz1OAlWZXA691GEED1y6gH6JEoO7pJMMKe6
2ta1v+zvQQEz73kBepbzrORmjjF6tCPMvupzqEMEDvYu/De0jrpMybU96MiRZTgF/HrYCCAWAOgW
ITMUemMfaq89tkeLbjsB8oP1YD3Yi8BslPkaDWAiapccqLNLPI2YiyDUU728lrFkOavFXDoO3G+a
lbVFxVpzbdSuD3iAwxSCliGPERN6PQrwoqswhAkinbcELmj6ZRKkQy+388KTZLytdLji/tpO5qjZ
D0ONUcmLuX4I+T5iZlH0QEFyTiu+RkUvh+hmjivvSnkViLjE0gqeAqvJR8S/HCO8wiu65TV+3QO8
ptBqqeg8OlV86GelkIMN6tO0bu0j7K3tK9pH8dw524YUIRzhmbJwyE2CTZgLEU5v0YEDvGgVYzeS
q+7sqGU+D1gX4oQGalRYDKZ3MEtU/8TaIVEShm74o+21A+ksJuvMGWJ3hW9wgKo8YURaQji7oBC/
xI24rggI2kHfmcwREujWNHkpLPBkXrkCYeMM/AVsdJAbC3dxP9vqeIMILWJAF/32aUIqDLZ8ncag
Yob62Y1ke4e3qU64Ju055LTOBgsj3kXuKvfex7IErDJhEtAVqgzDpndciI9XcVRwiUl97tUv6KHc
HGS58LjsBoEIHaJWZqeHdU8/jxcWUX0XIl65nALPO81hM565z+X3uMbkpHY3KonPKLQunalKAIjh
lTG9l/iu0C9k9/cyZJXmCepWd1GxdU8dIcs9a5bgqeGcZKKWfpMq7tIjGkH3anQ2XH+4TeUmga/O
zs7OANQRNiT2II0wAeHAdxUM6EJtkq5rwrSvsdPDSTHCB3902M/YdDg5qx5uHCjIs/forhOJDlpW
0UGOJspnhMrEebWO1iQgKnfAQEI+RO9T3bqlmJDjvFHGnPG6riXizfbrGHliyR5o+7bMtClt05BL
VFPcsdDztvOsLL3vVTSfxga6CHxQhZ60crQ5CcxIfbpMGAaB99F/SA+uLSC0ccPKxg9uHA+rSkcv
IUJ2gxBUADge1998sbUPyEVYA4R/jZuXBaSeWToyrd7CSHSPQMPCa1MvVGeR1/Y3EPOaohW2u+lt
QzLcpuB2I16IA5OPb7WK+X00NWu2Kkw32IrSMY+2aM45FVPuIi0z3RG5dYaZX3QwsDUpBiG9YmwH
jELEjEBAYdD2tVra+YAuZ7itUEjzCDSRg1rG+qfoaHgcIOm92MqYsmL+dOX3U//oqSlCP4FNyzOE
LnDSxtyO3OzeP6wM8Rjw5XfPKnLNgYLKscN2HjvmCMfxmwNbkiAR+8zGDMRt77YykTy4qkXHtveY
4BOXNg4uQXpTUncOOTYzCMSLT0RJ8aNeGxbHKmn6phPJMEb1ZXbiJqvCdinQEXovUz9WW1ZD0IYZ
bgK7AKT+e+tL0QHU87HEdfDEl77btVXJ5o3/iNBDHSMhQ5q4dbSfRwtQLF00Y4UOwJbtjLSvg5k5
AXmNzeW2Bd6XSpsxt8pTOhvVEqUMb/39ZlaMh7p3X92+2bP3y0kdi1JTTdRNYqSkHhD0za8rKAYz
h3QxbD+dN9edt2JDbMnTuAaicOJhfAaL33uZp2C88Uezf4MRPvDYKF7yBc7cTwOajLyXNc/cZshw
iL2LQmJ9iHbtlIYGjB42PXhf2MSgZECs1rjf1dwFCrsaidRUZgDFQ0FKn8L33qx2akR0wMc9H2Cs
nGknVsUK82/4xGK02w2MPBPM2vZRNWuccCdwv7ubja88eC/e9Wqez4Au+vcNeVRgFIsPqkJ/NraA
0TnOsRLmA+9BnVIeG0x5OgXrhpZBI4dys+S7DavwfnBEhNMP34bXQOsMXN9/BtvQnFfgaQiBJMuj
O0PUp2rJcOxV6jKYfs4WrP+SGH5VQG/HTDOMQbaPtrRhgFwJ5OEvWNR2146Pcu2b2qT+tIcnb9Ak
n1bevvaCAFvAJuN65BJ1noNIhTvYDnuyY5GypECJ+3yrWjQqsfDvURiqwgbOgN7V76+jvQrQ9aIP
fPCcGtQ0NE7lwHt7JbQbpBjFMHmYbkGLDfTb3yuvbNUaPNRY+2foOnCsqr3NYWRgaghhwjjF2mO6
BKqR35BjDTvrJsALHAuZetSiIao1z33TktQb30H7yXyF1cd7bKHL8cm7/GqGZrnZ5UgeiQ2+brNT
5RV0al8RVfVmXGdPummTQdZG8J1lnAYZVu9v/t7rn3AxACBndACkOVY517zZcxqi8iSA2eFaZ6kL
pBfWp0Uk4ujZDtI+jnsj67RTAccg53dx0rHY5I3P2oSqOMxlg3IZhoChKcLPrjbumHMNouM9rXe8
/uvK7/nWTIVXudGVQpeS4xjrr901qm7aeR5eKqNtWXO/LxHeNqX0PTZhe0+pmbbRJhJdSZ9YNO9F
SEJWNDugPzSc/GLQBsYZQyJqWlWhk9PZj4uRex7+c1eQCpo4Qyca5SFToF9gxJfJvPvPAZz6cmEH
KAmplTmzlbqb9dyftm7gAFmc+jBOa3wBF2LJlY8Wm6/9kKFdVWW1TjjAtzpck6qK7Bf0hMGFwUTn
TRkeA21lJtE22NfEqeMeOiNkwtWB/t7UmN+SYRXBE2ncB2oiseRzz9Vb7Pgq9dx9KtqQjJfVA2Lf
sW78SvcmhNhG7XmAIIYM8Y/vjxemE9OOiJJDTkaKlDidEAdnFO3b9ptg+HMItaYFb1xI0fW8qqt4
r4bSr7BycoAnvbQtdQ+1A9cl7KIxKNXz2JyRJ4G3EDho0kTQqITR+oIaBKCggpZUynF9FDwOig1g
xaGmLLiDLsfHFwmxbeEOTEIRcAyEtDTYAryX7dEguaVzvR+g4ZFnZ6nITYVJqhwcD67IakMOp8V6
poXg9uR1wKOxM0LSBDKlM7Njv9k1+lmw0WbodPCp28CL3uHuceF6vPK8MEwlsO2yW2KdxVu7psYZ
ZFbJSB0agqfe9IAIkh19+H3kjLx0VQMvdBgcZSa2/XHgGCWDTsdXFbXopNeOPw5MfMcKps+1FG0e
rxTuHxg7U0e3bmnshtsKP6k5oeisLnhCSdahEbnaxcih72H7sVKNOXbYzGX7ivlUVp3CU0y327nu
txL9RRTi3aZTNtWVQLw1q/ZEj3NzqOZ2PcL1D0zOmx6c8jCpp2j9vgD6T6de7yRRQR8eSeQvpam3
NsCycgluQR9um7RdhgDMTL38HAH03wR+N8PaGgBrnbSR592YfcOL6TbjWFBO+ldCd3qK+EpukEHV
HpeQRSzVimNT1XZrCKOcyEGiLfY6kQQIPAn4F5ENG7NRAc1s6l6mgSTST+CAEOZ8DMhzFG/QZEtL
12TGYVT02npZKDQAwwYVEQl9IyucflxevckRBQj0XdYaKDBHtIdf9WID0JumuHtt/X7YcscdpZ8b
zNg/IGMZbC4adzvFndfCTIexb+PK+2Md9ubHihXXkjD4j1yHM7x94gZNJZBKcu0tA8XzDJMcDPrX
LUKTr2NEPF1DFg1blAiLsyDrUSPnjGLNfWraqC77lQiZ+3W/HPxlQbeDHVV3NTu8y9uFN1eIsLPf
lmZXJhX9POV6IPp1E6H+ahpmLnqqaeEI5pXYTLGEkrG7nsQ2X6Sv4SnfevSBCOq4Wa/gzhtKDBF4
3ddy6pf4LDq53xm7xnlQ73tJhgbpnM0kAVguDS/ssmI+R3UCRDvC21IJeQGC1+Sh2CnmWdev00at
26tyQqikPY+7AMYM3gs46lTf6DL6eYcQpTL0u7boWLTeSYKE7wF4SRqqHa5ZodvfuQimSlU1eUWN
XOiHsK7NY9j2QemSqLsef0TEUY9g3huWQEI7Q5sw+uNwUYtRKunw+KVUA2pNNLDI52Cv8OiokJ9D
j4e43L0qCPH2M+84pjdXzcHFZdv4Hctuz2DE8NgLGp0VQSRR52/Z6oVrk3Y1B9QBab44AxIPurO7
NgNYRlZhbUz1dtdMEzADFvgsh7Uhh1622lD6V1/kka/0foioqZ+rKYB1wBjwqNi0dM7Gw3uTkJ70
35rYU2+9cFsLAllQfcXswzNwgchVEE4NhDyzzHeQATAPWbpj1UxXk45R9L6PV00eUAxEaEPh3hjj
6uHk3k5JsHf2OkIU8M+2cZx04JuTb7CGadLe7cwN3z17T1zTfIui3pY2ssZLqDYCLm9YYaJKtOoy
QXZ32v3mJbI9L00ciH+UWvgREJN68pQfwDnXAWyzDoi1XgP9PLY9no99WN403runEZt9HwEAfD3E
DTqEVfPwJtatfy3pDMLLuixvrnE5JG5iLJwW1wcCClJUgNO/a940kumSBT59UHjKXRBMqdJeZtFg
4GtxCmaqBUunFI7fLFBQh2jKKtd1czgqKQfbdzk+xgrtdKJCD2uSNp76IA8ady2aBQuU2IZrvmLq
O6odsq+Ed078M2yYfBArBB6wrFqnezv024IRfB+RDkUVEl6aZj+sxI3SAWG2t5IjHySVgAB+hMgR
J8d1Vy7Yc9OS75ggsOh1IESGiB/R3ACwQjizgNgos7GTWHiBlxOnQLLqO0sx+bYIQjyvWEW88CgK
HsOJims0Teu9CHcBK1wus7XHmiJaLEx41tkr1wjztMb9ue17InOc6yKNAr++m/ZK34ZaX7Nx+KdB
MMNlCmAkNfMNm3BkzpczJpXE3anMzYCnNEGaDc8CvyVvGkv+q6lq5huLgzEL+CpLwMFDUdc6Pu2t
xZANIlLuGBeuXH6wANdhwxvetu6WyFgXUxXoW0/b9gqQTnjrYfmRzqprsmkagB148wqMXJkqx8Zo
P+wt9AkaQ+kX6HbFDXiU+lRXSKvHmgf+dbhBua/ws02b1dm8k/XL4vfLeV48euf7NX3DbD0cRjmv
C7goGkZUqgI25XuVd6eJ1xXvO+gNbA4O5auHGQQb0RC4bYUFDTGtyF0Hz2a3AoEaGB+vyQA4HJlg
ZMigBqwOeKa708Dmupj8gKEmI+kZJqZqRkvfh3BYyuHNv1yAekAUvQeJwlx8DLHQw34Jp+42ATOn
jW8uWH+oRNdr9+Kie9XpFgj5vef92y6qseRtw/KhwxP0Z77c7whtH8iRPOSTCCNJEK0Lwozs3aAA
yeDcOSbC6Fj9HT31o6k/lZUvGzA3TgywoYRsCTMCQHvBH//8LX5DY/to6T8vBPNmPO2nFlYNTeLI
aABvyoveGr5/5kTwG9riv3nL/yHm7Racr2HzttPGMQ3doeL++dp/p1v2PvAhMVJwEhkk/U3ditQD
jjG0a9L3BWkrkObaTkfTITfK20ofFDHSsKsZTDpn/IQx+bvv9f6b/ud7wWfZorgFoD3Lpzl8GEHh
/vMX+91N+UDFlDXyxjlUOScqsDGZEuX8ZGD3//nDf/PcfrT7B0bGVxRSyIh36NTInDoBx3v7oP8q
EDEG6Pi/P8vo4GDQdVuftp1jpDy02wj48jP7td9d/gfepUKukrtieXyy2PTR2qsyTKUFHEdU4rr9
Z3Evv/tbPrzce0zs6NZNfQLDEb3OxfXHQwUbkTawn5SP3zw8H23963imCjdVn7g3pjX92ddz9ucb
/LtP/kBzBu4K04xtjY9uJ8vB57lr5k+q0ftH/IL0+tF9dPAQHrjVwfs0NF3AOfxnqWmQzEZiFPZm
OL1F21fH1p+9B7+5Cx8dScm4YI9XweyUkZegvvVIlC7d/TA7n9B4f/dLfXiBV0wlsAye6QkbjvW6
nob4RKao/bvy8NGcVM16ABFwgoZm645cRTcCgNbf3eIPZGoDKlqLbVZ8DGz07lCfO334V4FycUA+
vL47RlwEloMlP0QgmRBfHxZse3KXy9s/X/xvqtu/Dk3/KZsCAUlUYyd+Uv148VsMCpCD/tO69OXP
n/8bfdFHL8s57gNTLUaCab438IUZ/JvafW8pWET8MhSjulPYI9wNdoyu7aD79e8q60dvU1aTZbMM
UpJoV9CHes5Fo/FIuX6fg+lMPrn5v/Y7ioOPDppLjU6MxlBJg9ZaNiCjeGK6AaEOPaX5buR4IjR4
qAZ1mIhtPykq/1oR/OLVd99Z9/+5a7VPes/xYckfh8a/OCRGJwlen80A/QOWieoxRxy9LISjAhjx
xG0WeGFTIMutSrRHnXRxDD10s9Gg0VRdsY2tugGZMSix6abwqoNzVFo1QJASBxFQbwDvuyToxNwd
mnUxMPehu70ex55DED7b8xjDK7G1kbkm1vDbBbZ6JV3Jcl6i1Twg4QJTxbwKCuCkV/na4iHOcbny
sVUKoX2AS+EHZcYejcGAxfTZDbv9js4iToPY1EVlGCvjKgqRlYpRNwZ1sW2/VP70BNK1U0pO/B8S
6NoB+05RjvOsrhQN3/nFkXcikGactorZbPL1nu688y57rETeOYtfyhqOOtzSDvQgi/V67ATYqurV
XO8VWNbN8t5FCsFuO0a3YpgCjEomWkPMbjsfSm7CrgiD3T+DcOp+dmj8+qWkH83aN2B1HlYx0RF0
/Hd4kMAOiK2feE/8us6CAvy/z470N1AEICs+hmjSoeKsm8/Ey79+1+lHg/ZgDxzbdTQ6knG+HatF
ZUHlPNqtXlIXney0DvlKuysCMvefi8vvvsqHyhvwrnUXH60Z0tf3Aha86gSdh/dJU/DruxB8zL6A
516HlZATH30sqKOoyVlwjyr8SX369bUH7ofbsLn1Fk3aoj4BbL6KJahb00bZ4c+/zO+u/f1v/U+B
mNUuojnAmRRtKtmx6h0Ai8fAGf/u4z/88I4zjiF88e0JvN9baw3ozO6a7B67+7vP/3DsbaT2sfTH
5SPqPu2rKhPDpe3+KjYIJftD1+ouwOU7hTegwiKcHJY2xHLqM1dB8q9G61fF+UO7WnHrdsIbqqNF
BCUCLnx1o7e9iLHPP4W93FI7UwbOj+Nna0x/tHKU37XEn3eUwNCud/+Jzo2fmeYd20OImcjB96uL
vq0FuApj+yQU1rauI+Yzlmhgffb1zu5iH6TaibXhDbaBS0mblZQVWcfMd5v9CnanoCd2cwsWGs7A
R7euogKDGAzT3PUV/tqtAn1p07eCRqKIBiVeYtbqI7Bh5Mm0A30wMerbEMV+gcUW5nnQ7G9CFKo6
XVYjThQuzCDPuSGOWNUn3N+apKLclspZ1amyBKx7p97ztSPOEYqQtgBsGgMONvQVEN72GkjRH3vP
DG+sXQcQIVb23LSEPS3Oqm+Mu9oLk7V9XwAEHHi5sEXsEfFE5nG96N0BVhFKBWkQMV+VCP3nLSbD
xdkV1hPgy3ZnRC0FR9UuFHBMS16rXiwvEaW2z6rZJSm1Xl/CeCu4D7HyPDoeNZetclAnd/FdWgZG
/h55zkHpoT2wZTNfJuZEZxddG7ZlHNRSj4DfgpesBYxHwRQfgy7n3S6yaNlB5htdk7TgaD1C2MZO
q5oIKOxYCCbGMUHStB7kF8wAZlFIWoVcwHnwOzKeFq+l35xgnb6TpjIFzJq2c1txcJwhpD7TbgFR
CIKnK8hWAPUR0JjmhjwhhzIAcyGizVmECgW4GabEhxn7ozOyLl3F4rufFIPfTP70o10sdFZyJgtB
AxyY4ARvxfUJLLXm0cK7Cvy0uacHF6vsm9ZifKb9tGYQHAGOg8zkmlfU5MBw/yp+M6YfzZWrDenR
q6vj4+Kct11d3Ng5I1so+3Nd+vUMBDXR/5bVbdvRUcZufGTqFbKEdK/BA2YXqT+tHu8V7v8XDxp/
6OwEA2cdYE+EdBBzZJgtEimxzJr9N0iVtsR6ZklAS0MyzLI+uF781cTdmrbhZ5Yt/2an/b8LiOKP
/pk23LHE7BdzqhHhehx6M18mu+3fI6+eU3QmP10+08yrMSz7lNV51S/ggzELx1aPq/1cqwqUyG7C
cVmP9JPj7JeHJS7qw3kgezb51o8M1KQ69z17lMv8SQ/xy5MSH/3hMKjQpoMOiKYlsF9ZvR31+qx7
+jdW3/jwD0eBYmBAG2/sTnuPNSqQ2mIF0aRinl/8xQMJU7L3Vuw/5/xY+wsFD2s/gfmTGfMPs0um
wx+Tbj55uX/z83w0QwNfRQ1ohPyT47HbfRYIDXHARPw/zs5sOVKc3aJPRAQgxtucM/FUZdd4Q5Sr
q5gnMfP0Z2Vd+eeYJMI33RHuDkiEJKRPe6+tJCvN/24RgweY9fc6NXvJan70QjDHnwpdBJgEDBTr
GlakfSlSzic4noHf1JP2fbvR3vUmc8/r6H7TaGPAqTC7w8hTA1Q/7pTsZNYe67r5bheBT5G//P2x
G10b9c2NUqNg60Vch6e49wPmJFxLG8WnhDhh6vTDlUlpqQlna72ejC4ta9zYC1LO7TccF/rfakTi
HC2ntXaHsKO/81UhfnA6Z3xkgUYTzhaAga2qsUT04WUivqTJwBnTczCswYuXOt1suKMMFl3i1pNn
De4J+ddZ+EjENbFCCFm6/GzIKzGn6F3t2Jc8SHdJiRS52WlrUacLU5U9G/JdkrodKUw2VPz2U54M
D1YVnW93p39FmXfm5jkyDS81Hgz0i7T68Bgk4QOyUYo2ylEbzb3TuM9NIakGVKy8KsU4yrZZabF3
v3uOO8epsfKUem0nk1f0BfUGLOnnqbXRm0ZCx3s5xtHK0PxX2HrvEWfzAeeCkxaPI3vILhNHf1Lq
s+yUnODY7KufJNlD7ZMG3Y+jfkK2nW8K4SgPDdo8Nvb9uLa/WWzp2RShO02BRdsZvUEd74oKBkNe
Mr78Q5Kp/neAYAbbEvBvzZSg7NZj/9yYQ729/Z4XBvQ/ysGbaWNMJHbljkm9xOQaD1+F6mKP6y9d
/drGj020RhBcGAfWbOLAltJ0bZ5OpHv3OeLgZtrKwdcw5WcfmybmjDY0rZ0x1TAyjOFnp/6XUzyx
lbUs3qWfP5slWolmqw5LB1/9F9vCAaKZm8xfC8FeGMfWbJJQtTip06B1Lp0/PonGPZt5+8H3O5si
AA9RIW7t3psg2BEW1YQjJelS27rJmL860ld/6rnSXSx9qtYWlgvfvDmgzchcYiICGFKTiDe1+jMe
v7r1X0X+tqM/t3vtwuswr735Ta+1Oz1HPoTSrEUy9ZAruMgU6uAGW7GVxc7CKzFnc4Nj4iixcAR5
qhRfWYhjJOl+3v7x/w7c3pl3zNmAV5l29Kyip6rQKnYYHAdEX5Xc6kb3J7GRaSlRrW6dQWUzqVrp
sR2k9slhc34x0Tzc4x/8NiBFPNcIX360HLdvxrrHTKpO7R7zXfdN9pG756xPPfXAezYuKO+12Jql
lr/+/U3L6xo726mjq2bm9Ayw0DNiF1lesBb0s3T92TwhbFCHZd9NnmwJX4jCeq+qLiFhWHtut/6/
Vn6v9WfLibpsbXiX2UhIWKn8zJrwv9GIu88IHW3AXFX7txjH7Gglzr1uOONuyKr4bnCqDvOJ6v7I
iRVFoWyrUA3T5MnH+/cTDy4KXuF3973ly18FzgxQACP2fK0Lt1IKgV0q/Y3eMt5PaZ5um6TFKjOO
2le9TZOt3Yzj35Z1xzFBbvcJIkC5l+h0zlbHCW2FtXJbuo085fqYe6pmvQYVMhMz94uT78bUZNAB
Nh5awFACI+DSui5QjbtO8WQZxSXEDmr2hfqUSfAvo0jjX0VXjgmyTlKyTMA521Jv3WHls7r0BmdT
pZvqfeFYVeH16o9BRSJU1Ltq+Hv77S0Ny9lM2SVj5WdKIT1REk/G0yJvg9UiXz52+dls2bt55EJo
tC49L9Mizs1VlI/98jn8znYSFEJhoHsKAJaDP+Fus2S0lvjxfvSdQx7m/45Ly59UTaXy7WFP2FEl
2YSVtmvK56RX4SI4G5xJ596YLq7GdJGk3SluP9fjuI9xVRWyO44jRk0cJqFZ7UfXeAiU5JhM1ML4
0FUcwphr2o2FNzgn5kVmSUlq7O2LkpvFZrQmDJjpx5YAc9hdBY9jQBQ2en1ebxoNrFv7xayGtZmD
pnxn4jBmU18DvjAuYVtfWCpF960R5PiE9OTiy6xbw/UtDB5jNv2FyKeBCkj7kiSnfvqE4zUTr7f7
9sJX2ZjNe5HbmnF8vXRVt1u/xwASw1+owWn8zN01BunS758N/h4Ae6cPqnXR4vzBbtKvstOOfWof
bz/DUueZDX9btyFpGDlbwYKCWCnxmU7Nt49dezb2O0qHBeu80dPARIXqrzJdUSstNPwccJcaKgC0
cmy9wlB3aYQx2Co2qvtZrWOOCYOVo7aFlhezCcDm7L7tgRF4V7W3o33r4r9ELt9uGu1fIMQ7fX/O
tmPSHU3NkZ2nK1g/S9WSJxyWPSZ6bEvKzoyRnVD5noZuq7WavhNR2pzSDvSRa0yhJ6IzBGv9WAVl
cZYNnjHkQ6m1bcW1nISgV930vhJQRcA7hBFclM2wsUBiQXnKjQg3Ye/Gxx4L3A9fld/7EG0fPo9x
H6iFPKgwg3auo/QHPp/Oo2VVGpUVDiWo7Mi0/O6afra1DT2td/hq9eEu72IQBIjTyj3UEPM5wfaw
03EZb5CYpne1GUdeGtnxSaDN31eV0f9NAjv+1YVwO21Txns8ATHf7UTnVFYOzzj3Tbgdvh+/uBXw
qE+jFqA7sIsM5XFrBpnXKYl1LtTQPMLDC557eEznuNd8+EedDcYjHHZ+kuXntAVaUkYmEBMiUrdt
17QnLYafLKIETyAyRiLrjbo9NllrHAssRznUfbS9bEd0twEQ4tdYrjKsz72JR6wQSuEFQq9fcEzi
5kSPxUGLH1snxRztb4rrOnu/b0bwSvq4d3N8gnZuNc/wm7ODEdjOvhId1jdk+zEEp6E0nuJGsyDA
xOa90UU2ydhJdkqcTnzx9Qljtj3WyE4VLR1e02yYYMVPYGPULL4P8TruZV9nj1oe54cmx7DemmV9
yjrf2JTMThAyaz3nBEcOUM1KtNyGo4t9ULXxAyaz5B7eWfEHVhrHIoWcElBiZJlXe9u2ilM62O5F
BzHwVDkVDKvUraliG2Ed7DV7FME+G9HcEwVUbxW289+qXir8TkNtN3mNT/te0V2U5mmRxSH2EgzY
YUcoXT4q4QF9878tANrqFuuowKd31Mqq22uWWT6nuW7+NstR3ae+38PvtpziarBwoy8yxKGzqXpH
fCrdmv0oFQZsauk09c+TO9Y4DUZcDsC+WnrprrSfFYNvrXAV43dXtdXntNGig5oW5dfYj144whiP
ejXm5tkKO8wuTsip+jQ12zrI6lNS9N8m3ZosIHA1Rm9F7TP8iwjntpX0hXkXqFB4klb00c5IgvZD
SGKO5WbfFoMaGiFrKJ5iobTbYnKOqdC/cBDdf2xROUc8Qk7iVBLSnqdDm24HtgaBlHtfR1x+e4q7
7r3em+BmXxa8MHprRIp5KdHWgG/r5AU+GcAM28aV6Yf+Sl1t4QsmZl+ZbBitKpj6GIJhG7xiZyOM
sAptfWWNsnD5uWo4wsyBNUQDqmgkOikxcX4G1q3vPtRIc82wYjrjiO7cvMDyANOxDVgC6drD0Kkr
P3/hIzYXDIejICM6MY0LGAidQl/l3sdr2+6la8923RyQp73uJOByUYs/jQhh/wyKr+46NzRX1vgL
xTQxu4UeDENcxkiA6hHUVDw433FgM6dp4SnRlEdE3MfUqj+4rLg+55uduBvjOGoMFPGR+R2bwFZy
UGdErOkqLBt5vfLpX+hQczgs9k8znMaKul0Om6K4sn+bYmh+3e5QCw2mz54BlinFJ5zInm5Ovddq
If7TENFcjjZ9bzA4NuXUjBvbzeQKmXlhnP/bP71pNWEXtm1mFtXUqr3LNayMrlb/7p36XKcfig+m
ADCbDbFFNb4C6MEL4Rp/NfV+fK7LQsFzFJt7EYbKypLvfT0gN5qttvnOUqomA94zbQf7KFbOvbRt
sZWRBmAtTvvoixvbrlf4OJFQfQT7Tsq1SNKFnvEvvO9NS+YasLreQYyoww0q+6sp1OW86XbHeFfe
xZPNpkk9SI1MDinfc98pNr6cml2vyv9U1992DrdktRn3+j0EgD+3b3jtce/M/3NVdhGihBgEEk5B
dPhJs/qT4rIeJbi3WhlJ7/Y81AKzL0zmlI50SpYo/fBFg/pWkIjplp/b5iOTD9efNZllxWHitzl6
AcAXlABasU9hpeGki/UN9pn0VZFCnifd6aaVt/Ruo1FzmJ0IpzFK51g6BFo4D4Z+bzT1Fk3+yrdg
ob3mCXjFWA+GMjC/aar85sjyHIQEmlbxl8zoVwbQ0u+/7tjedGGT1DunT9HFJX637Q3Di83ya52F
H9MFY7L63+uPembqrL7si1tT14W3a43fzDCSL/jkR3XbwAr+YGNdn/DNk+CSLl28WfBKKLkXbHcy
W25MI9/Z/cvtAfLuLpZ3fZ0G3twhVsJyMDMGyGBQM8j6TaZ28OW+l7Wy4T+u9Kilu8ymTtOEyJfl
GqR2rXhFHXZfu1l1cNX+e5u0OHxFe7j9OEuvfjZ1Ih4q2zEMhOewpdpIJYMOV2VbR1FXPm1LN5gN
d2NMEHUqHGNSZH1JIA9W2A7NlW//0tiYjXVj7C27VHndApdK2umb3vkVmHedsrYcXvj1c61Hq7nN
EKc1drvAPKsBxIOxJCAy8r/dbv6FB5hLPSYlTMhdofmnLDK2btVV98DzoVcVRX3M1PpDca2uMZd8
EP6LlZop7+KI70DWtnVBLmwdHYXy5/aDLDXUbIj3Vd2HdRRPXh+ifoWY+NsNzO9xvFZ6WWqo633f
DDufLWAXBLp74R+bggQ/pfubyXBfTCsP8G9r8P++fDTRbGBjyzUnNRljz0JV/pm6dPWEwQfoRKiL
E4Wr8mL10JgmBFj4NqsowZVmRvuIA4sdbEvlKBXHPMoqNY+hnVh3qc+pgqLV0dYR2phtOvSJmykO
MB/ngXaiSIA4pSLBYJJKvYuMangYB4geWRu43/hC6YDP6vBD+gvXmIebjfFYIyGdyAUIkwlRpfyR
RELuxajsb3eAhRc0P0AvBcA3eV3CtmH6ze+Gx5Ql8tQEcC5zY60svDAtzk/PFSVIkinMEam4D7He
Q/ocN4n6oLWPY/Sh2iotNZt6sxgtRt1aulcmkKUbCfZ0CPSvt1vp/Uhnrj6bbzEz4JQwSYoR6NRO
UtTJLjFa1nZ1Y46nbEy6z/4YyS8pDCt4zehJp7oqn7DRlH/GqgwOuP4gBbJHB66sUYvc9Fppg68K
wQZobXDqA80uD5VB9lXY2FBxb//wpfE9axUjSBr8zj3JG8L9W9hduGMLQdavuVIPWLr+rF1EXQTu
1PlIIA1RHTPqVHsV4NFJCMVf+aYu3WL2JYLaMQ2mZqIucJRD2FzB7lHwnWyzdne7jRZ651yGlIxR
n+QWN4B23J5GDiYfAml86dK43VQBk0MOqPdjn9W5LInKbdoFEx+mfroPjVfW7XCe1kQqCw8ylx6x
HQV55TexV0rQaPoYblwB3cz1Uv9nGKwN5uvE+s6EO89z7Ggpp6v5ePPKna3vJF4Tm2t2rYWXPZeS
+GofOx30Y6/DeaV1hMABUUlfbr/od7frDOLZsmMyiWMGpRR7jdMYP9Ui7X7mTq98EZ00qwOE0DSH
ZJxXv1UxIhq/fdOFCXaepZT1kknAYBFd9tU2nUSwYxo5YoF6iJLo8+17LLwSYzZEJlNnwlZRhkrd
1rBVdgXUi7VItYVXYsxajWlJ1r5umRfyJPRt6JR7KAHRPtYoet/++Qt3mJ8waVariVKW1qVxu107
lmcrGXeAcVYUeUuXnx0tmZwrK3lt5F7QCKITIH9P+d5sP3b1uVooLZtR19kaY56cIOf+l2qwHOTz
h1pmLhRKBOvYrsHTKuzhEvj29zRpz2q4Jodd6JtzlZAqiiGzU9O+6PZzm38j13HfwW3KKFfc/v0L
HXMuFcI6mSV5p42e6FsOYWBGiw4fwO2LL7xX8/r3N2vL3nFD2ySS6BJaEJBM52tvqxEDOF0xtS21
zvWh3ly/K/0JuQuto8QdlZRPduvD5/ubFiujdun6s2+zFUNqIohg8iCs+pDMRfo8WY+5kq80/sLn
wNT/9/dHtZXlCo65i513MEMH+06pHQQ9avoA++vZz7KVouTSi5hNP3IM8XApBaKqOFO3ZmIfhdbn
5A+tqTyXutFsCoKJUsUCYKvXZsEmS57wcHysD81lLbqOT7cWbHMD3dS3tTudS40ZgqDfj7XNXNgC
mjSKOTGBtcFE8ZINWrgtS2s8DWlTHj40DuaSFDMGmhCP1+Y36wfyc36VcfoLDvvK5Re60VyVkvfh
JCn6jl7TOO5p6kWxa5VU34RhPVxQXkGwM+Xr7UdZGBJzjQq5GpkgqWby3PxRC1R0Z3cOqCeZrpW0
FrrqXKBCclFNxNd1xjOKTRYW28ZxiLxZWxstXX42pP0wr6xYQxqpN/a2xkvamCghp7Xy0sLl5zIG
v+k62687rLvU5qD6mjk7DOR1oQ3d6PYbWBhq8zOgqGrdYDK03COilZP6Q4zp7mNXvj7Um+l0JGV8
QtyBNryr/I3TCJJrlLW5eulnX//+5uIpJkkbRmjuwUYEUfhFaX/f/tULa8b50XASmSlZDBFrE7W5
IsQfBhLiiEfogGWNO+Fn+pYz/NPtmy2939mMTcZREJVJWnlBNGgUk1BBELWl7NTaWKm8vS/edY15
/J9GnUczC2RCPajgg5XZ4SaKan+T46l8lm5jngAfxl4ecOIfDKG4FL0lD21JAG1gBchy/bw79I5q
EWQUlM7ZoiC8S4HpYKQIwxLyeZh/Z2bQyYOCfcrKKNjVXeq+3G6hhfc8P2FtfWLGhdFV18Ba8hBK
Ee45amm2H7v6dVp604sgJEb0S7PysIJvnbL6GSvG99uXXni186PC3nW6UI2FeSHK72DopBFO/X8G
bPqPXX7W/xHjloZRc7Qtiq5hQkMLRJDfbqrXPsELM/P84N9M5Yg2EZdHiD4bjizL9A0pAlB2w5XG
X2qh2WlMgwamIZwGA6Aqfisl2qJaN5Wd5Jh4f7uR3j9wdI25AICctwqfuMGnjLrnNs5jGPic0xyQ
FKaQ1F2gkEqf7t0+iy6BNmpAlskTvX3zhQacn6r6jZJ31dCOHibe1AfvbXyri3I7+j8+dv3Z3IEP
BsZR2VReN1Do1GAX70xZ5qBCKudgl8nhY7eZrfUstepk2CA0SUD/2unGT4KdmtxFRbnyAVrqBrO1
XjN1EdmEDXtZv97I/IEVdxytff4Xpo/5ManpKk2dJogoIorpIy6k2K9XRuDCh0K7/v3N3OH05kC+
WFLwfnULTCYe+FazynijKNZ0wuEAy9v1h89dk0wrltmlp7mu2N7cskL+ETnSdS+xZvtPquWHey3p
3ZUHWlj3zSFWovVbRa9j/+IO6PJ1sfPNZ6hN8EXJO5vWHPFLz3DtBm+ewYeRqk4CycxUkfiFDBHc
Ua2v7M2XLn79+5uLC0nqDdFfBjPJJ0Nx/0yK89/tYbDUOLOFnqsBxUjJcPMyUyj4Fq0T+1p1C34K
kLJff8qsD5mrXGOOtXKjLOJ7PZXUzrv7WLTnXnFWxvJS88zGcqr2wnDjskDfCjK2lrpPPkayu91C
C+N4TrNqq4rYwxy5OTl1FpIe1xzvrSKvx02mpH9v32NhTp2Dq2qXrRVQD/+isa0SSbUjaGRDMMIm
WMNMLt1hNqqtJM+LplQ0L7TwzcRi20T6xUEgascrW57r5+2dcuqcTxVSbJnMYYA6Lju0kLWRMSn1
6jYfgRWYqUaikvqbhIFXv/mQTcTFg/W/w0IZG4uIZT/zlMkP3e0QyRqQYp8NH3n1ZMfNPkWF03VB
rgby0hZX9QurSxsgHkF+aySxd98KN5h13DFtatmYRnXp82lvuF81WWxF8Di5X2/3q3f7LteffYPC
qWgHQfzZpYvuMpWNYvwbcfjKOufdUeeYc+xGNthahdRdXgjnyR8ahRy2mOr8Stu/+xni6rMOC8Zr
StK+7y4DeVeB/j3SlG3gaJvGPhj+ga3dykZi6Slm3x7XAficDVl3KUiQ2AL8qr2YNfnh9gtYuvqs
h4YWrrM2dgkTzbr6kcwN4wIjfG2x/H73MedYL7UjmE4fCKJ2VPzgiiQFoapIcJ4qsAPOmo30/U5k
zhFfuJO6MJ3G8hIH4lSYU7olaCRF0j/8vt1I784cvOrZN8iyOS4W7OIuhQ7EbowqMAa5sNN9Xovo
Fa+PtXWq8lX24OxEGXZrJpmlLjYb3iK3YC9nAertgiTFOG1/u01JzNlU4LOyKE6D02Y6U5wPbct4
0Nlw731HIyOOPHZXxRkRFE6zL3u9WKnQLfW12WA3ACWlaTfGl05kZC6GVXEuy9A53X5JC1efa8y6
DqpODZ/7UthRsK8gDjzSVbIVBdj7OxqHk7f/ncoJBu3soIvts5DDf6SXDRsnN59Iu/usAYoiO6s6
+01/T1jOf+xl1+Ts765+uOts8FMRSBWXBM2Lb3opoTZWDYlXPOrTcCJFcHO75RbGz/9Tn1lhQ/qa
GQMQEuHjEEMHIcGI8OnQqdcQPkv3uP79zQIxKCutV62hJmXhy+AfwO5t3Cr74ANcu8Sbi2NSJZ5H
KKU36MF0LHXQGUFk5PfSSvSVWyz1rtkUkORF25k1KRHgX+/rwDqDH1nZXOj/Pkj/b2XCW56Pc2lk
WFQy95IjflBQsWbiUfiYlTZdlrZPAGDktowna4tlozgGBtgZygGNBC8RNDvDSsN+Iwl5PmZRo/9w
1Eq09+NUUjhoVSmrk65a2eee5ay6HfU4+w+AZCE3FoGhD0JHiUOCMSHvfialpyHuuR6+NMTLO07k
1SbpbFMFUXz01WA7+ERCWGRLDZgRdOOxzqzxkE9x/aT6bex1mRrdp2ZlX4SWlOgvxDGtpPkpS/xo
m7X6QLCC6R7GXvA9joT20kiO/tUJT6lvmPD9jb4PX+IwMu7rQRpwNXRSBLTMeu6JIt1qbv7LjQL/
1azJvqxVwgpUoarHyVK0/8gMVb4NXSl+WTDODpGSGP1BMZVwT8CE81nTpVk85GYykFxQDu01lE17
UJWiOOR4mrVt0yiszZMoHnU4OE56Zwaq7WyDwmwJ4vN760sUKBpYM4WExckN9PuKT8KOmbnG24Xy
cJNYaSI8znDLa01D7AtZFA9mGEuirF3jYsIAffRHvbv3ySbb+yPGob4czftucNxPZCJYZ4LJM69J
yLHy28B8qSDX7QGMJB5AOnEcobr9BCCXZZxgAR4qE+p+sVml5ygt6oMf+/nvrOvVfeuSVWCDJjhr
qPGOHYCAoz3p4Umg13t1DIW4tdAM9qkGfXRPpDZ44A6lsQBm8M30m+I7uypUUKrscHsPsP+9uiEu
imhqXGQ6J4D8r75GvT16cizkX0T1Eg8eW9egGLPMrYhUhJHoxiKn8+E3PBhprRzB/fQ45bDNFJbv
H/V6Yk1JaONZawiaT6p+vJP46r3SCsIHEq3jE0wTwsyN0tiphcDEyUan/+oQRUqekT58CuTkHHrf
wiY56MI+yMiscDThstqJtAi9JDOSbUEk+SYKcnwClmrtO3aOB8qDwdY2K2KTZEeYHbnYOvkerb/D
pWVvlTbRHpUqCPaFIgmNUcPhR020EkEkobwbCOK6lMLXznFU9HIrNczr4SSsjrBjuzlYVjccTCrY
P2ryiXZlJWqvrG0JfLdw/7hJUj5QM+pDSrbwlvjK9jUZigNBb9uhJOZuk5MrhhV+CtJyYw5GetAJ
mcfxaE3fJkGStA8a7LkDrP1AVgFxXNaYeQnbm/7ioqlR+EhkzT6PQvVcF3pGZg+67hKDyVEvw+LZ
GlNyiUgj2LKoTA690sXPMAJTWLYW8Zhh8DlgEOKXdWxywxKNNGhTIUEn+GtZls3Gu1PsHZFu4y4l
O4IEM98G2z8RITNU7SZr4nw3SA1tXtaTEW2NTnDWROv8iYQRqF5ZDpZDxpEjjqEKntN1x2BH5o1j
kDmjaz7Z3IOKmcqsfmvIvHYOkSCEh0T5PkqIQkFX1R6uQ4t0W+miUoeLZZTkshWvY4wsd+iGiExn
Q2L4tCrqckX4xyeS4kesutNLOMXFKTPK/s9g1eq95aT6awZ4E79lkZPrB+k0bLPpMUU3tB1FVcIS
0tz7KA7jY+A69WHyp4odaUhCLRH1Q3OPllPb9Gatn3zTAXicpL590KpSTTdiIMqDMLSyetWJQ7TO
Cv8iWNYdOJwP4o7cgajXk/sGcx+xYlOPao1os8bwhM3h0MqqaOG7+/80RO2oFYrdVp7VN/1GzZ1h
R+gsaTpZGh4/tHyYKyeltI04bIrKS4rggErDK+3RA/D1sR3KXDdpi8B2O6SiwCl9gTTUPBodzp/b
v31hgzLXS5oiMZnE/dJz1JeIfkXK364ZIuLM8o8tHOZqSQHuTNppUHk2gduN6967prNSdFt4t3NK
YOBmAM/i0b+YNVkwOCAatJ4Wr2HV1LXQPHNUIBV7vxny3KdkMhyNyn/tMPluyav77adyjTy0sLSa
S8iJOCCPym9rj7TmJ8cg5GccVlpoYfk8V48bEGSVwsgqT3bb8V6S+hHvWDrb3f5291n66bPleZPF
ijKV5HsMZfZb1/8aifV8+8oL73aOAzQ6NVfrzqi83Iw2RRtvQxWTurK20Vt4sfb1tm9WzIGa6Q5f
FnplKj4l9XQyo+zg1+MvUQYry9qltrn+/c0tZEiacm/4lac0383oxc5fb7fM0nVnK/FidLMagmzl
ldX0aXCHr1oTfL596aVWma3Du546qgZVw5PYu3XnLg2zs5s+lP240l+W3upsf90UCfgsUu49lsmx
85LZx8F8uv3bl5pltrmWbRmaJNFXnqv/zatnfc2HvNAmcx1twTeqDpRYer39TEHgAINsVzT+0UQe
/KFfPhfT8oFXlKTXKq9l076B9a9v2jhZ6YXWv7nqnc3VXOgq26oPWrK4zo3fKQcMg8HXIS2cE972
+NBrQbKvS30gsSwstO1kxuGnuCA6GIFnQk4VzHvStNx88JzKb54UvC4HWEnaY2cF9g+ws+kvQbDC
fYJT62Uqw4x0RArLZTeE9xml3odoaIs9lv/pKGo5XTpdivvIrqdgI9CH6Zspz0soAm2n/RkLBc5E
rPzNon58LTEC7pqETPudOjh9ga/RMMjCsxwCcq0WsHWME+m6znJam/1ump+nKO/PTSX0dFtO2vAQ
hnrsbAdXlrw2S/W3IBqnfT7Z8ugOIjw4k0GSsd5UiOuh7nHtHF2uITpwByhzd+QxDPsAI0edqgqh
6OwwW0uBHhlP9usk0uFu9AeiBiw47lo3ddVGCwZ0t6QsA5m2+uSeQ4/ph7TZ2XHeX1qbssuyU9hB
ITtytCl+Ag2HxkzdfzikUcUWxI1ideOXaQ3GIfAfwjFyj/GoxZ8nEM47zWkSZePacXhfM1av0XQZ
sY+cmf+E2ErcV5Papzgk0TEwK/KGnbD7bZJdfCCkVKNuNqQvIyvOnTYFLmHOo7iwrRa/NaHEnuv2
kCnIS95VMrBwL8e5cUjDKmUf2/RAwjV7gg+u+ME2tctxG47Fn4g98K8RdtoFSYzxObPU8mSGrrFV
FT36EVvISnSp2F/xq/ekvdZRs0t5op2ZRayr7Q4BLn/d5CA5SaZtzWNiB/azSTIHC52oPDn5gHO+
1xSHANbKCH+1QM6u31/ne6XXobMJSwvyotLl3YPhx/mRgFbOcmUP9RyE+4MfFf6JGDX7XI4wkXeD
b1IYTX0pPH5mTGYYqbTqnrDerNiWhd3neztIwFNIJ8k9PpzyYpnm8GkYgnY/acl0SGJZETOhN7LZ
FK5R/9A1Azxt0kj3m82Q6jY6g/erO+TWo+1KPreamf6MJ9X920AT+T1SsXykDBhnG93Wyy9WlQ8v
WqaS0IZnd0oPpnAs0PS2wYanleUGLWj9QHWkvrTmtQdMZg7bQbhPbWGpQMzJBOnw0h/SxNb2piRK
eGNLMZIa3yuHOh/Lk9r51S434vQiMgPJYWENCvtXkVykg7TF0GR0yKVET8kujUww36Q2UcmTbTfN
XXdNKra0oWJXZQ5H05/ifeZWkDakdd1kwFrJx4YNOViUu1wHuiJstT/KQaYnWSXGbjQlSdoEMH4n
kZdUi6DItV03FvBQ1XroPsWQbEBlT82n67biiZlq4sRfG3dVE5OoDBgFBmPlEpnupE0OjsCPP1t2
b3bw0qzx6GiRWmzDwKkgwuj9YfCn+j7X6vTMjtB5Cdn7H3CxD/8FBlMOO5l2U/eWwnWHhnzluiy/
hI5t/kzzzth1RdzdZ6pl73U7Qw2oNAHqjaHyeeXZIKpPmTNCC04E0ajgliHNKZoF+a7FJMVJ14jd
yHA2hI1nF6Lvpi3qAuVT1TopuX6KdI4k3E+/dLVPT8Rv6gdfpMZ3mfXZK0nE8T5lwjsmrjo9J6Hv
f1UnOz53Gqi6PHTNkmKDkd5F5M1+0okRfYgIbX4Ki6jbJaprnYYuGS6+yuutYit4zNSwOyFzgWav
j8pJRbJGmnZgvTrK0Gymbmp+pUk4bfxIqMFmqiprG/jk59lFGe/HWi2+cGJH1mErZLzNCye4ZMzW
h9IQ6n2i5/RytWf3aihjti+H3D/EsQi/ZKM/4T8yB7w/g0g3o1r1LA3/JRZCTGup2FaQfaBplcEJ
JLzcgkh+cbQWkzeh4kzoKjgfo/bPhW24T05BZsIGo500N7mTVgcJV4Ponnh4klh/Nmyuxwc3tZL7
2FWHbGcMtnHoDSGptFgh3imV19IHxp1K2PuL76vpS5uipdNIQdtZrh59MdQmPZpWQFgJyv17rVGD
T1kfRYfs/zi7kuY4eS36i6gSEgjY0qPBbs92kg2VxAmDkJjHX/9Ofys/xTRVve2uEiDparj3DKr2
mkNDC/luNPAK29gIPiixWchLWHl9iFDD/A3j0Q55O6uB13pNj4D8wDG9QAhQqcQmlxE/qgagNZIa
/QGjW/mpkQKYbsJ+L+9xls3TPKI+c+EX3jWwd/UdWQHkOsgOmc7Bect6rCdpdk7nKwv6lJllVrfg
QfXvQ8lHnKAiqA4VQDNMI483BQi076VFhp3ZwX/AjQ1+GHgTf5PRJG5Np0sObVT0T2Uq2TaGg9Vx
GHm7JZDm9+HkDZUSRZsAilV5aFgUUAyHutOOW8LaR9KbN+Is7XTOqJp7ePK2mz4d8mBIRraB03x0
GDwKwkOBtcXw5l9mw+MfYGqNu4Ia9g5/RrBiBoIE4Kca86p2t7bTwXscZ6l7CEwhV9sQo/5IcjUc
27i237D/0DBSJYP2eI9VZI8Kx4tpjNUujkhJt2rM4JTkiCR/EO0w7gsw7G+RZQeVO+ppjmRd1f5E
fFjfGhf52Xkw6y2EQ8unamjoTZRKWFUQChSiWU9bL2LTE8onRzj85AeclnrMnMq6RexaD9An4r9b
5Pm2BS6cO0cU5REJx/7ey1l1zKKIbRRLysM4NS48Uem0r6VtnJLSgAe7aI0TDqbmEeJQM+zLx+a+
csvoIc0y4xluvtVrm8IwoxtbBVZK+ZDkOTKp8LjZYmtID8RSzXlb724z2OnuR0zJo9VAH42ZUb81
I2zrtZU2t7lXud8hNVWnW56M8jY3lXfX9rzDxSnr9uNktB+Q14YVXczTB2FS+36Gn/CeInf+VhWF
/AnPXdOHZ5TYTZAq28tEsEdObPPRyQT0MQea/ZmgwAxb9NwN24Y/2aLKdmVspYfCrYvbeKLmMzNL
4yNiRf7cjxKWyXDgGPc1VpqTlxbOfZub0BGxzO4n/G7pX6dzaYAPHnekjsqbJIusJyQLvIM3T9Or
1YAzy0dqffS2mr4Dc27u3LaO9ihFKWjFlPQOznf8t4pacWf3an6NkYyNUVhT/XPWQ5++7FX7F9s8
BDCBNc5/ZmlTPvYpB3UJo0ufuCBApQ6y75nfiBipQw9OWQT+qmXOdhbM5Qc/7iOFxFFRwsjKoQ3y
XqalTgnu6qe2Ft5JSaO7nYRFd6BuGq/VCP2aAYCXyp8BeUUqcOByK5nTBVB76qBTmycOgEfcHbYd
PEZeQcEsMNeL8kZUstkmjd0/oGiR+AqekNkhNQiSnjl9MwlMatQIlVuXFe4BNstyMzW5+aj6Mb+D
Ehk7NDnDzpUV7BaMCzisKzc+pXRChQQ4hoPTuvaDoJF4jcfcAlyP1/0utgZ759VGv8XmzH72FnOw
gzhQxhuRKD7WY+E9DC1hW0ENC+n6sZh26D/vI0oy5xl56/Fcjml3NqfmbdaByu9DXwMc394j39y0
BUMph/idB0mWG7fh5k2ftwnF4EFRk6o4vhcpkbWf1+6I2kpkbst0VFvDtK0ne4DGwY4inX6fdg4/
eTUhZ7v6YZe2TbcrIiu+LxI7PRncSPdz1jkfRsoKH6lsWHNjcbDuSW1sLQis+QBXZg8ODpynHtfy
Pw2Zcg8oYriIwxe7vbEn5Iph8gEeY1TW412Mo95jDou8raoM8dgYHrW2CU5VWONbeAH304E5jB9o
pNwDs6bqEekK64Vm8F3MhT3vMqvsDlONotJYSQq2vm3g2G4m5Z+uHK2HFGbum6rr+NME/T8YXscs
tbdW4WUrENCFe7bOP6SwJrHjiMLTPZebZvqG2qCPyXT5vrrQuM5DY4NJmgR2nyGPIAhRBKr+6LOV
MvPCbVunoTVIAE/GiLZbzEMs/Rvm+G687do178aFNIFORCsKSqAF5VUhfNECN0nunXGN3bvU9Pmb
PiV8qrokVlQbyAN7J2z7uIGs5MKWGj4PxKeG57mxvNEA+IwTI+hm+7WU6UoyaSFBaJ8f+anptKpQ
WoB2YCAMK4BW9ruI8lvUCnLfm9hLFWUrn7A0Z7SklQvhaHC3kjpEkmYLJMGG8RPsvC9PyKVJo6Wt
kJ/1cDeEYFCKk+ZAgXIyvheFu5lJvLv8hKXX1/JWU9FDZSc5i0so3B8ZuACtqO8H0q+xwxYsFmxb
S191Bkzn6x51ijby5Q4XKLFJtvKVf3c2kLTEcXVaSwhhZL9IB+k8tIg0sKdsVBXmDQyhS1/ggmQb
WI7yq7ierq0T0VIjh3OkE9eha2OZrjuoe1PfpLMv1uCkC7NW56G1jTsot0LGLHIg516wOFBpfcwK
0m3J4Iy+kyKZc9XI65w0KQVzygG4hwwezVN/n8NUXcgVgfuFaaWT0GTXkmwiSM9X0bOyUCW2G8g1
XoVvxzhosU0a15hMg59T6O3WSN+5BXEaY81XcmFRsrSILpI6M3JY6QSN2+0MHNIbYPQv9/l/SPav
5qgWbopEOKMj33iT1Q1SKEh2z9tkFP3gJ2Zv/3DrnL/NXgQN1Tyv5WluVYobYz7dQEGep7vIAjoi
p7TBmXYwPkaJIn4C/BrEf4C2SJphTTBiYeHRCevUzMgo8o7BcQQSI2KTYnGYgK/g9Lrqpc5Xrygt
Ueh3zSCC2tNtLGDqVRqw7ahSY1zp7IVv0OWQZUwtKbrCDuaCbIrhRkEDvXEYriArZ5GlB2g1oojY
FI6mjMJJPfZd8ZF7D/FU+bmx0kcLE1HnEeaZ40JIeLSC2kEqI2P5Ma3kyva4EKDs/Pun7dFJwYyb
YVUcZMlTU3SbwbufGrWytCy9uBaffdMwxxj4jMWrfwSB+tFCputyBC01rQWnlHAYjztk0uLBfQe1
HG5Qcntd09pmyzrmDGPZ0gD3ZohCw4Qjrc2fl9te6m4t7psKeh8OobgTdoMP5Q+IHGPWXCX95to6
saxnbYxbPiYKMvgwhNyWSFWk/bOK1gZ04fV1TVlo4abNCFHvAKkCX3LMcfN7w1f6ZmHP0xllcAUF
oibqrADHejguWxCMmmX/4nErKGz1txarFj4Lk0dnPsbITkyWa8ICIfoJjMcmkmuH74WlgJ5//xRO
s5MiXwhB8wDo2naPkpE8erge3Zs9bqEyjWS2sqgtjYQWt/M8Cc+YEjOgruttwMXqN8xMvjmGt79q
purqqOlgK1nSigaol25G94XPp7FY2/+WukmL3i4una7kNQ2aclPzs3X9t6ziflXw65ZkXQ4V7ETH
RcpuAlRYeVv4ge5UZO9xtn2tUQO5cgy0YC6UlMhTIZhjV25ab4bM14c3Rysr3FI4aOdl5HLnrIJ2
dkDU21QhoXVU2d6GbTkqSCsfsDAMOoWvzY0RGugeDWTPUCONt0Wd7OvuNy6o132EzuSzkK6oXA88
n6jF+Sl+8bL4Psn/wvRrUzmrNp0LwWBqG3DDVNfXoOzelIbA2djqWeB5aRUkzKlehZL0MZGQYPYn
B7ZpwAINOyNLUG9TCtkc5OEBDRMCStBzRoZbEGDMm0JATdEAOnpTn0tZPoLBAvStz2dgw5wKacm2
2hIglzZd2ZW3OaQQcr8byuYWmiPFKetNsXEL235CGpvvnKGfNjltkzcccDrkM8EwHvxKJO2NNQqx
hSNxa/vmQLsAGNkePVSooHMStzui/Ih8bCeto10k7RuH1fzKNWlhfumcRDNxIR5vZhSFHAHgpNh3
qgUZcfhWAJRY9/VKvmNpbLSFymTQh4KvUBnW9bFCdjYDswEw0pUZvLCSm+ffP623yPXRHpLUZWiX
eGmm9mPBrzsG/Gc7/KlpNo+jixQ26PEx/Ndtf16TQVjqEfr/79ymqYg4KAVhIn5AGWJroVLaWu9X
Ldv/OQt+eutKDkncQbc4jCxIfqTprnReuL2mobn06tqa1M+zh5p6PgdtHxqjtzW6twTyjZdf/b9B
++JSpFMQIc84pak7uzcpE7DGykBe3nO4ReykAxFKW7Rl6EkPiWPh4mSzcaO62kkYNm4oTFRPndd6
+zKZwFy0jVWLMIzJV6+kcUIqBsx9lQ0kmOP5Ry4ycEIqcjBQI16ZwAs9qlMWKRDerIC3NYy/+a5J
n8H82ZbNn8s9uhAdOjnRtEkUF+fjmnTUsWLsp92Uf69r+vw9n+YZdDxqh6YNDSDYuomSB7Nb65Gl
l9ZC2o1Vaxk9eiQi4+RDZxEWIaO3sh8t7HhEP3j0bgMnmvOxySneAPZ/hZHxIXMhSpWBVH65a5aG
VIvvriZcWYADBR21/Ca7AwvCH8UaFW5h2db5mlHOgcaFfVAwVb/y2dqV9HdUn92z+M5IVwZ3qZe0
MM+ADE9cIIkC13mu3R+i8aDQWm/stLu53EVff8S/dulMMjBiKJQPKlH9tAm3jqkiJNrCVgu5lkx0
Jmo9zvjr8uO+HpF//NPbuWzcts1IAOvwkAgb5jnjkYsVtYivJ+w/3ummAcS+K3NciqzeV/YP01pp
eOm1z8PzKcYsgMmhE9WYwTTazh4Vl9BuxoekNtYEipYecP790wOYAZuKVBYkSN3+OKfd2XTJvU9N
c3+535eGWQtlO5vhrF3MkNvri7sepym/Mtlz0eAyx7JfDqdXHWUsnb2pWi68JEFMtNCh2CVlfudk
zmGeauYnnhFwCKFc/qClDtNCe+qyXgnbmANYUcBEiNjR3jM8Z2fn0jpc9wjtUpFkBRVz1MZhkQ+B
4VjveR/9SPl1TMB/rAGkN5jSTuIB7rVlgMTbFsyzVwCRV9Y+du6JfzfMf3wAUEUuSFZFWPwsEGfi
xuj3KfCKu6xtwfAYAA4s/Dkfs59OM5ohbsXlq4nTMWRc6vgA/l0qfWSMum0Jfatyk/QF8gwA1x/H
QnkedIIhAbeBFah5Z8h4Av7SSFCtkEZ7L5hF3pVLk7d5tuc/cdoVe9b1wyOYwzSwTeCUMlr2sKmn
ANzN/TR8XB6whUmuI+jrIQeuNGJV4NYTvBZleycy98H22n029H8dlqw853zk+KJndRB9S5mTAGRS
BWNhfI8koD19fZOM+YOU3oaX47fBclZGcWFF00H1AEMCeFNGNUhudAtCVOyb+ZrI+FLb5278tOaY
w1hhUbDrwJs7OE+6BO6M8KW/PBYL8alj6idpSagxQGwA9L4di5ofYz7sSQp9uivah9qDtmAmIKFT
4DdVKIAKU1XgdPEucR4uN/5lz6Dx8++fesYw+zRueF6HPRW3Gc3gaWX+vq5p9v9Ndx7UcyBID/cJ
BktY521S1xC+8c7agphCg1dmsGEEq5T77niq4tfLb/zlEQQNa8vgOPREQHuRB7Tnb7KOc9/uQBNT
AOaRoV6TPV3qcu2gA0qEkxbguIVGlG94CsLWcIaHXP6ErxtnujgFKtrKMVpUhBvY/PmJYf7tMrW7
3PaXegUe06UpCmBo886A3ilEuDazsE+WMA5g/N2qjp0gwbXtaLMvY37NpoTHaUHbl8LKjAqol7K8
c2HVHrO/AkjXy9/yZdCice2Y40VAJhITSmLwskPRxNk4wLgYw3WqSExXqDBKux5I4crQZugSBVgM
yEj9yrt/PU2ZLkxhgZQ+QSLCDkwgGCVwLuZfuwFfZW2CLrWvBW5GiKKS1AWsQ06FU/kjeKDuE+mu
WnKYp4XvNFmgGcBCMQTBIfXJ5HzYYH9dHtalV9ciWNo2m4mVQREpK1G1soFoAqYs810QG/YpjCEu
P+a/zMY/+yKmjxbDMk3HTBHUr1Hyh2KbxJ4P2mUaH6zUVYehVdDo96YhNApKQewwxb1tygx5PINk
28vvsBDpujBF1xUFaxGSQWvIp+yMjizal+ua1hIQeQI6ieDQoTfJqAC4GTYG8OUrs/fLI4XHdO0J
q+tHLx0AK5nSGPhkMKmt+SEdv/Pp2U6htAq/jpUnLcS4q8V4nrZja7sW1MOsekSuHNxkUoGMDDPz
q8q8+Jjzoz9tn/kMTCKZqBV4NkSHifRHIO5488LU0+WhWPqG8+h/ekDKy6RRBbYksIhxUXqfgUQ1
h7VVcGkstEjnisxmZbVQQctosY8ns9knqFQf89yqoKUIc9otQMjpTY578cd1H6RF/9AlJFctPqi0
dgMoHjPARfk4bC+3vvRBWvzbtYimMULxzsjV3USsUICXNY0CmGSY5hqAsXZNZ648bGlstEUgrWIj
jwiE9a189BD+8Slz0lszi69KBHpMP31D6bLLPQdfE0X5Aae0W9LUkAi4cgXRT9xjO5hjSc+OlAWc
Yz13D6j58fI4LHSN7nuE8vtgDi7gUBUk+y1n2nTTs2dfVQNDv2iB7QLBjUP8jKib8x2FWUKm+u0s
VpSxFvYQncTqtHNbyhyig5U85PSp8/6gRNJkay+/1LwW0ZMbVY7t4eVpdoNS3iOHXMR09maWL9f1
vRbUo9nW3AJeK6xJd+Ccv03IJfsFaVbyaOcX/WLvc7QILpIJSokFMbG5QXhgcCCU4CZrZ8yliaMF
MNgGUTSR0gmdJL+XM4t8eBdv5Jkffrl3vk74Y/JoUTsZbtN4eaJCPkL/xoG31AnlohmuwdgkGot5
fuNyL4Q61wixDBq/yqR27/O8G28dR8p73jbZrjZh5LCyTS1MCN1jYcItZgRg3AqLqbB9eGr+Hkvy
kPXOiQhkxy5/9tJDzv39aR+pZY7Co9nYYSXhTR7fj9NTKl3os3+73P7CuOl83pgnkL7GBhgS45ya
/xhEs3Xg0He59YW317m8zjn9iAuNBV1t7kvo6bgAUADy7RvUXumghVmtK1q4yAzzOPassLXnTWpu
h3Jtm1h6+fPvn7rennki6govz/lWWt8rAUW3X8VaxX6pdW1goVnbSwEZm1DxX1b9WlBQu6onYa9g
Gpa65fz7p5eHMbkbV1HEQ0hhoVos+9IHCmpll1h6d22lshVKaAk998wg/S66NaB43bk/K7tfWaqW
ZqW2VCGYwUFhGY4BXG6ExTZmcYrl2pT5MgkHa3Z9raINrMiriYZmAfaRVf6C3BlYxx5oPoRDHT/q
2pUtaeFYoxMPCNguRg2+XuiB6AP1DJC8X2zwwnro8Fjpz4as1cEWOkwnIVR1WpEBC1Jog8peDdA0
gh3V1upmubscyQvzSWciuCLPxirBlxCVwOTtOUlXFqCFwdAZCOWUxwmS+zzsYT1/4xUV6EGTnHZz
XgF1D/VGkDJtsfIVC+Oh4/tFEyFbbhfAYqM4vY+4gBKQAv51KlGYzJ2Mpn4fu+KYzIm3cmte+D5y
fpVPgUhMZzCnXJphkx/NTh2UFR/L+peU3bMoj1cNjl4Xju05NdsSAPC6TQlIOtFdPau1KujS1NKC
vaMdJ7hPOmFptH5T8GMEuXbLXjsrf62k6DHdLccVrBYDahehg8Bo88KvyaEEammIIdxJDT+27r2s
BoF7DQ26dJKwtfjPGLciC2Z/IU3BhHN+pfOvEl6oY3VHsjfW/Cbug0rfSXU/4vzV2E8tLruXB+o/
vMwXZzCd15CrEZQzBU+XkrabpJZv3DR9AQILnJbjIyqdPjfam7FODgDY/BndedgmPX8hSXyTmva+
q+udWTlXCSV6TCc/WG1ngDdWmWGUwlR6stSjSIsbB5iky5+7sGjo1IeejJC7EMoOE5OEUcuOQDq/
Xte0lmSUHmntJHJQoS3rTTZmvlOukU8Wdjed4zBAkyypZGuGOSxNMjfdGPWt3Qsf+r4rZ5b/wNhf
TAOd6dCCclzaWOrCzGLjXVI34gAxaqhhthHEAUDq30xlbRxr1A8Kv6rN4mjARvUeSnLW0Rz4uI1r
aF6BZVknmzwDTxdgXhcQ4Wn4683wBJwdL4U/R0KelWuStxmFpl/cNKCqMBRt/K2uvDmkY5p8Z7Bf
ekzBOB/9tqLDLeTb+B4oaeMUm44BAYUovSslz16ijEPie1QuFP+uG0Ftj/dkOhewWW1Dw6sgxZaG
Xmz9udz01/QhTGwtwlvLQbqgk2WYF1X/ESnL2McQvziOxGl+g9lvn8Ypt9VmSovkAXp7Y+8j3xQ9
ANw+HIamA13t8pssLJ466cTsrSYDegSzvykAB2LiTbb82TXZWsJ66QHa6pyTzrVU7doh6CebuBw3
Ss2b1ni6/PoLm5fO6GjtxgPwdoLMqTLYXSNKC2I8kFx6KHq7f82tOkddu4Mk6FWP0/kdhpzyzAS8
MYzyttsjP3rTKIgVjnx8APjyZA3Vyul4oSKiszzgS+0NHnR+QtEx6OzFUAU62bmg21qVDRTtGxuA
TQukfqfooShC7D5Z2wIWVpf/tsFP54Gozngx2xEJLXgZbeqSHmkB9zxzKn6PzRqOcuEhOjguz4rK
GERthiJ674ByzfJHC7X0hv6+PFALs073w5qFA/UNCJuE2LffUoNO2L+8mZSQJLOd60JHJ7JAmEPl
TSbKcEqmtzSGsvrcJ9mGJbG58oSF7UmnswCvxyoxWjQ0mH3K7fIDno9rWt0LI8C0+1dkexURqRzC
qil+S+hO+gX8GCFKQb8NpHy8PAxLH6AFv0hq1NqcpIfIV3yfTsV+BpX0ctNLEUL//9hqdrMxRAx2
VXCT2ncp+PfcuU2mcdOlyKIM6QaVc5/xte5amlDagj0XfVQkLINcripumZoeWmX9iqN87aSzNBxa
8ggoH6LauGRhFE8eMCUE9LRRFt7OPe+z+Vxb7fZyxy1cMXQYpcpVAuHkmYdKwpy8p9FdC/laz+t3
qR1D8WpMfvCh/HX5YV9/FtVLrY5rpZTUcF9z+A1rXiDluyPwf87HqwQxPaqXW4exKQFMx02/BGSa
NvKg+levv5FOtXLT//oLmE4SkpznjS2hPDjPJ1XcWVPxlHT8aEZsZTwWYkQnChFocEF+FQBqHr1z
56EY1vLBCwOt84ImUkBizCpoOBXDPp+MXxA1gILQ4N62EMRkc/mDG2JlnJc+4tx7nzYNlKushneJ
FXbpfGfB3cU3x2bl8vhfT3xxGNUd0qCjAol0aGyH8Uyr54qO7gNjwn3IWnd8hQmlvfW6uf4bl6W9
Tbmn/Pas7NuK3EhRPOGQDCGGZW6d1ol3A1y29wWT5Z4K6sHHUCLn53TqaAwMfNTSch+pPUwBJKuG
7dhW7gHSvhDmipvuThYOJMl6vqbRvnB4Mc9rzadOU0D6E5HbQ+imSAcj/ET1AF/f7rvL1XAaywjV
pVbJw+VQXFjBdHKBaVi1NCFIHZZefMyHdkuBnsG17brWtZV+kpBjYSkUgIxBPtoVfLRi707I+vt1
zWurfSkqN+dmi7IPEnplKbdx/022awaUS12jLe7w/ZQDPAynMK4a4UPO7p6N1m+4NcmVzerLRcQ1
9Ryw4UTC4YPBgrT6xTvhK8eBnEm+jekakPrLT8ATtACc+x4VSuwScNqdQRGzyhr+aCnZq9xZy5V/
OV3xCG269g3pCeCbLFCtCFPn5PIbCsg27Dz8OlqJ9aVnnNeXTyERxRzzh9gsgG52AQKPEMPWUbl4
mjgU/4oetKW+N9aQtkudpk3adq4Lu3XNIqzLIui6buf1/M4Y1haupVHXJm1OIf8jCFQo3JpWmyj3
4tsZjjs7jNV0mIoiX4nspedo01dw4OHgYE6DrkLSEPZsL5NrPDSJkd4SoAYuR+DSyGgHFC6RAoXo
OwuG2J4gz57cwDbkg7TOoRuqdyer95efszAmeqKY593UdzM4b3HZ/aGEbqTIfg598/O65s+b5acJ
NhmlBSoa7rslxM7dZEJm9S41Py43/uUu6Jp6qlgllQBfYlQhGftAFMnRiKPt5aaXukWL72rwRGET
dD9J2u9GTKaNI+bvUTOsFZOWHnD+/VPHwIS0ihrRkJD1yPCUT23T+pmzkmdbalwLa+6xgmc2G0Mz
PlHIrEIeb5+vJi0XpqathTF8KZJsmosihJxtd0Q2gDxBhbK4NUVjbVnq5Xu3SK01IORCtOnp4Aw4
EzFS2w1mb/hoKL2lmUiBCGPfnWgu/cvDvfQQLaQZ7dKmcsYaiU+1Lyfi+QnPQ7hb/LaRFr78jKXZ
qkU0SCRV2/SAy0E04WSK/kWl5oqO+cJ463nb3G1su4BcYJAm3Ic+qy8k8Wf7+fKLf52Rd009bQvh
OtyWzJ6EBtx5Kk5FYFndIXbJB2RtN3VuBs7c7SJv+jXla/iBhRHRNWy8VGQxrAPmMLN/DZRuoULq
11l+pPbryledp+s/x1x8lRbiFDW+3JqwjBszFOw9o4+PcJGpXiA4351A6qqf1WyYAaRn2aHyOHkZ
1UxBY6fkjRgqf+hGsgaE/vLqgFfRFgPoldbNjORD2CbjxoY7RcoHf6gHH+LEd2b0p/NWlrWlXtUW
BidPM6qKwQxYPytwiPmOs/Y1mob3yCnXvF2XHqKtD8Ar28logXnUdulk4zLAvftsqO0DWBty26Kg
Ua18ztK813Z8iC9TNwXIIjQjOoAK0G8nFn+ndnvNKRvjoi0LTeM0tCKmGYCXAr1PlM4/lIKUaKxq
+fvyNFxYFf7JqMJNZ+o6xYK6qD5qOCqVxHu63LT39QT/J3tag5WelBL2zeWY+9ZwLp+RDSow904b
PZqFC1+W/g/rxTWVTaSstb2eSzYVTTTNZ2dqh0MBuBs3rnvfsBLa2O+Xv2lh79ETjbbKDXDghRcM
zrSNOhseUqlP+d908HzoZu4vP2VhXumpxsGxC6Lg/B5k1nxjxCr3cbp7h/60u7n8gP+kJL5YfPRU
4whv81EONgy1xpGY26REBi1rqHpNomSGGbUyLL9lXVduFXKSuFyr5L5LTPYwwjRR+E5RQ4fUruyg
gG5c6EXKfvY4t2tw8IX64TiduI+9KM82fILUr0L5J4RROIgQl99/YdbqWjEDVYa0+5bA8Di7y5N2
y0S9EtMLTesJINC3TJuTHtzgiXf3qTCzfZNk6Qrge6l1bY66WWsOMMyDFRxk2G/azhlOUDKIViJg
YeXTk7yWLMu6IWMbFpCYdSc5QCoqvosT84XB9Gdl7ix8AtOW16j35NC0IOmDxNGepsTiACpnazvE
0tTXllQxjWbjjlCY7Kh3E7vRCwouQTx3r5cnzn+qGl9NfG1JrWEfaFCojgPLXZBjlctkm0KXZG8q
569Zx+neEKW5F3UHF7AsZzeJKq2jNUYGLAmqD2Gl0Tb2RAZhnL5+tL2SvRRQI15ZMRf2Yb0WQ0Qh
QMerx6AoewAH4xRa+NWLHK1H8Fa2GcTtt2rA6fNyXyx0tZ4w9M7GS40zFWHRsNs24x+DLI+FU65c
AhYmo64mVE1pD/oKJQEuxbcxZGC8N8CzYPa3Vi5Zev/z75+uMGZcVJAKnlngQtrkJ9TUVdBAIzNg
w7lQfrmPlj7iHASfngEL+hyUjKEJpXHLs+KRmLdQVDlAAGglmhY2FKpFU9ykeUpzDpbxNB07/uy4
ziYlLspKcuv0/eG6z9CiqmtmJcCXpkEKFheue2aAr4IUc94HTj2t7I1L46GFlp2CMjNE8NCcm/6h
Yc2BeGqvpFjZFBfWHardX6jbDUicdlPQ9zaO4SJsinp3uXsWBkGXElLunCSe2cC5AfbLjbB/8wZ+
1ZBd/iMnnm86y329/KClfVeXFJoghizBlCxC+qP9Nu55sB9vugMALzg+/uIv1jO/jx/IbRTS43N+
l7yuCckujM0/IkNzZ/STwnMN+VJ51Ua48K5bM09dGBldjCelziicounCuMu+i8H+bhprmm1LTZ+/
51P8dZ4Tq5ghxVJDSmPm6ZPLr1QhM/UMOaBFJDMTgAmarJO7xDT/5nMJ/XSnW5lWC4uHLsKT1SRx
M0MOgQ2eyimL2PxEhJi2aprZezzxaWUNWXqOFt19PzmFkdYVzF9F6OVQ+obZNLTC9yoxVpIHS/NH
i20imaRkyjAOdbOxpHyrWfmSZXSNYrW0L+sIAW/0YPXVKZwqrP5bZGVQD/hrwwEpjeZTBUN6g8JO
lnfBAGOdDQd9c3TtjWP0fktKcC5hMJuKDTStrltsdJRkDAT6CPOuMozFENScHaJ5XJkVC12pgyPN
vGlZ4eGEA4ume2XLBxIbO5qyn5eXmKXmz5PkU8TEVozaXDd3oWpVtnFM9jrJuQC1f20qLCyWOo1c
KA/uE5FEtE8AgN0iqXr0WAQLowR+I/H2uq84rwefv6KGpWJeADA1qe4DBMmwYvP91OZr1NeFdUWX
0ulhRmtSy8A5PKv2LK99O7sOQAo4mxaOBbLmczXXXQhozW+si6H0jNeYsXrTdmJXtdMji9uXWpn7
Qq66lC0NuxagkJPvrVKCN+HOxQ5SrrdTI4/cWjvMLfWXtvlmWQyvWFzowhIGl63ndBvD664TcSY6
17wfGZuHqe3CKXtXgO5w5zftVwL56yQE0bnmsRCwI+DY+EQ5oAI35WX6C1s92XBvNn83Vpvck4EP
r6zqoQgG09SV534N+XOJDoXoTQjIJHNdhpVoYKBwn7YnmEogeww9CmLumTWf0jIPCiQN2uLejK7L
5cFb6P8jZzLMFh4tJXwNxybzk8gvq82c9zsYhvjlDGfXYSU59fU6QHRqeuq4LE9mVYTN6JDXGC7g
29422G8lG6gVZ7GxMVW1Js3y9fQmOlV9jpAHY51ThvMQWird8Lj13WZeGayl1rVDeEWRVZvOrbfj
e2YVmxjZNm/1iH/u+X+vnETnqXeoX8NLA1sbtmf7pwEJ3bOdJf8Lh6NsS2eZrAzI0ldoS0AOG3U6
Sqw7A/WgGKogOpFC3Cdauc99vQSQ/3F2XUty6lr0i6giI16BDjNM9KQz54Wyr22EyCgQvv6u9tMc
uWmq+nXskhqFra2tFXSqeqE6eKH0RZMuBr8xxbQvHXvj/WClaZ2C7uSQUW0rp05DlJlU036qoLgG
WUlMohVcysKafFohLkpAQ/bjQhLT9iNcVay7fIH7lwqMw7SE3o4E5CryC/o87Zgvh5eX4XF+hEhA
alWGA/t4+ZsXDAqbytmCkqwsKZ2RntWzaGygXtJWAB/Rt/squBcTuc18Z+Piu7KYdEK6w6jvkNka
QQz41od5lIVH39vScTpf5zDJaR18HaAFihalw+vUaP6dOERPPRm7rhGz4S2wvQOxN3bE2rrS9rWs
oJg3VCH68ax4Hqob4jsbhbw/9cAzu5popzy8bCZTwL8vDV0pEmmZLA6p48Cn0QI7vIVWWJQxPt0H
feAcIaiU7acqdz9gryWg2Tf6EbzPYRnG8zpqrNr+XbGMQ4QVLPaxcOeXrMidz9C2nOe5qcQdbL0k
9ObqZgclJbhBFCW8G+Clth/VxE7+e9UbirB8o464Nj9aJOGtFzAUo2SaldUM0BDd9x6PM3f8DDgo
XaUFx/rpOlVxU5egUotT1NO8QBsEFKEhg9K0ONasTS4nkiunlE59Jz3ieZ1RmZon2cQhBakggqFK
klf3XWtvXMBW1plOgJ9hDyKNBp0I/inoviu2YD5rv16LJIEYJIPKmIRJceyYv7xQAopRRTbqdFsn
69pv1/IFMFWhbjwWY8pCeIH0xHwXfNldN/in4PJlnxdLbXWTNSMTlrC8HCfGIgsGUrB4XFQEZ777
sileL3f151L9134MHV3ye2zNkY5d7qVyZOWhGBqAH0NYX36AQjHfdUiHX5emLpJcFEbiBE2WzIZD
40nZxr7rKhqPnSzfL/+YPzWpMz9GvyPVcpLQU+6mVBpEPam5Lo7UyJ0MdReaH1gY0rcuCNT8zbH8
YtgPuSu8BOV0e0DVqQ0TuwiqfV4RZsaUidzZLbmjbgxo0fwUIZ+XqIMv7Wfo0lCAoAV3lY0JO7sY
AK/VJiy0J+lkIPWkXiNhneanNjM3zvhTE38Pia1ncFkYcs8HVygdmxng7QKy7BCcvMrpHLOvRXql
oFc9DkCew941jNgyNrGk+cZP/1MR+vu3QxFTW8eFEMqhCsEdMBOQW5ZI0CUmc/W9zMruppX8x8Kr
10aWsGzOhh33l6Ns4RQ8LTXS/bB/ubyuzoYDfKUWl/uqILgPUyetu/Z/XiFgw1Unthj9uG/7H73n
XwV6QUfadQ8c5cHigxhSg3hTVDdFGjT01ZjBkofMy/Plrzm/2By96mpDKQvoJnh9ZTDkjO3MeLRY
9e91bWtpXz6xMq+c0kpF7ZS4BY1PAlYwG7nR2g/XorJtF0qcLiRpRtR+8FPowB4u/+yVCf6rkloB
t1QR4cD+bBHPvM2nZ6Pq+xuotDrJ0NXqofNLfyNKnd+Rji7ZR/IRDxtlDaUCSFC4J1kg9TCNG19y
9t4dOnqBpVUmV9YJIe4XWSTltwA+2k3pRgRqct0wR0BvR2YTbszI2qdoG9Qs2pBi07spwjwk9hzA
u61by97YdmezbXyLtu0qBseH0KhOA9XCpKg7QjgtkiAeNjLYXTXxprbhRKOMkRkZ+CbgRBIpjqEk
t4YBA1U4QllyC6J6fn3ZeqUFHk3BALW0Pp0g8d/NYzw7zY2UqTMPgFl/v/wt54fL1ksuTZBJMhoU
IgMCcGEwp3FR2XsLLiqtsTHf1p9F+ndItnXVXNsNrSAwcNzDIb2Op6Uhz6Jl9bHs4QcdVzLLnkoG
CZ7IlWb7vemI9ZKHuX/PTI75U14bT/Zix2LEf43C3ggPizsqGi/Cro+usCxoI0i7SgCPAE9+HsNb
iPSOd3DkpjvUv4Njl3nyrguaIGl8mx+LciFQ7vIYebVMiMUarQwiVgvYXTHxD1IT+34UEupCsxsc
mmLxk84FeboJM9zVCbAAkgr/GTaxbQy8avPYTmPwIBjELEY4HWCuQNqP/MG1jswIc6geZO5h8MWJ
ETyGC7xKO+gjdcv8CvOf/BDYuAg63jjeIPNybjKwlwApRNXzoeQhiX3oPcZyKWx4YJuO+78MAk7p
MMOr3l+m+b1xrGdXFD8yJVKY8ZKDOVU8cYZcPpU+PFBzuc8NPIQrVRS3s8kKeAX32NMhycIbZ/I6
OI3njCcSGloQ/1ocuG+jEuQGTpYsU8e+zXjIuzWxVxngJQY+mZqB+EENUOqtvCGvtQ2sS1Kr3Dqa
feXvMKW2i2EncE2lAUuUgD+AC9PxJ5GDjLkzeKtKOIAindxYYOcDiq3XbMoWptImIxIJnDcfbWVk
qTdlw963PXbV8We7WspiWfXcm1kD0CQb47KF6oPVbG6Qtd+vhSyDMzjKd0GbTg5YfiOM0oHrK3gM
Vc+rXq6RK2ohy1ENZPa6DGh6tzx40yBjYRrfYQCdQS5U3cHIdWu3r3yMXh7qAtJDE8iRqSv76YbC
OeiZz9SBeBJZPq6KWXqZCHf4YAxblKB725gBIvZr4D0K/rnUbL63zaDciI0rgo+2XhsSSvKq4yD+
+YHT3bGqHw7t0NGfYT217s4hUF6wYGU27kCDcJ9haF3+ZtxlH8wKA3vjsDmfv9h69Yg1TehBrBeP
WyPs49t+3tc4pePrRvI0iV/ufMQ3whlVN1Rq2QDKVv2TSyT6WP5JMNEtbsrKinC18x5+NgW0qX1y
O5GfyoYKc/0O7cyNvb82PKe/f/kCH9hy31jwQOdNxa302ZFQtjHyK0cj0fZ8M00B50vVpY2Uzz7L
pshX4xz1J79PmEFeOQXa6AQTXBblDMX9qWtiVvJ/bN7u2yB7cFpvf3mWVyaAaPGlGC1hOR5wbL4t
oeRQFRGsdc37hlfTRrn5DwzpzAmv14UGG+TnsF7sdDLZAImiEg5E1WRVuFDRoLsRY9484Um93E0y
U0c1jMER3ecvcJEbY9o63QOxiH8Iy3B58ewZDhDhYD3m3OZJqCQ5wM4vfyXwUusjhxuwVwC5IjKW
ubnJBWFZRCB50UQgrUO1NHDE1uVhJQXTFQ1hggircNANU2r/VMSP1EgjCJ5FhfGdy63r8Mo604UN
bZy/OVT+x9TyBNtNzQTjqtBiP01z8n5bjRdeU2ANbb26BpOhAdMieeox9Tb36jlvluPlFeaf9sSZ
+deLao0MlVGbC8dDVv9gOYJaJxk9Cm9324ALU7nMx8EsHZXQuhAfsK6X/3ZIoe8qx6gPgJlbdx2X
w5tjc+9mErS+h0GbsSMtiBVe3fdmDM/b4dgRasXlINzv3tLTPely63+9FCKFg9lwyFjTQ5HTF3IH
ng/khrLQOnJlLHvwE8mhaKf56PYlAyGBdk/EpOzdrIT9YfRusc+oIMclzLtdU/rq3VyW9ianUxDJ
2vKSYKDjcZrL5sYV/Xhf5tNyzEnvxtypilt2Us6F0pTTxZMxkvxICFU7LxhQMwbSZq5i+B13D3VF
3CUp21qym9CnzU9KQkgQClA8UGkz360Jt9/L83G2JhzaOhZ96JoZTl6U3A6zk1IOJzc/cYcxsfLw
0PV5xJuNNbUSWv5CpBfTlLllF8CmYhluAbi0EuLLJWmJvYXCXelCR6bb83KqzoxzykC86G6a5b4w
N9w8Vg4PXfRTZJk7LPDHTfOcQc/Sk9abCuZ6I01ZmYTgr6NpnJ2uDMx0ANJnHs1nu6xgHjp+G4Pi
ICryezbnjWlYCyHaUdXXPaMC8RZJQg1TXvD/ULityEdF58PlFbXWg3ZMDXQh08QgtGWM8gEUOhiJ
1WqXj14becCnbazblbkOtJMKDltVEeS2gnM3AyXgsyx2Oc2vO2l1DVCz7QBQq7vsdhleO/g3w+sa
wln3Rvj78hCtrCZdDVMYhj02dAhvac/qpFVLbHHa7S43/odjeSbC6mqYk9Myux6KU5V6QWm+NSGf
rOzcQ22jCBLbc/OnaRRF3HRleDfSdolk19IO3maOt+usotwDngy5++zdQzUfOR68xG3SRHbZO3FW
+mHcUwNuKHPf4DGaFHRnQxoo9khW3FZq8Ha2EXTPVLHx3vVIt5uyncom9VDR0dt3rV80uEFPNQT7
Z5X4EKt7sewWj7dzDwfGeSyyt7BVwSc3HOvJtgZ5V47VdBPCLuVjYll+x4wWToUtK38DymkkNml5
NE2SFwjIvL/vRm+C7KFLFyRfxnTTOObsJaLryp1fzvZBMGI8Lm3WmRsDfh4TEto6LxyML5s2tm/c
oi6wr7sywfPtLivmQ1UcTMN7C7IPwy/uXPnKUULADWFjD6zkHDpbHLkysOTtkN2OZv87WPqEgdjh
u803BuMCN9jSZFzZ0DpjfOYl8ycbWw122LuhcpLSgsKM/xa0TXJ5ya71oMU/3ixwZK8gN+CaMlrI
EpnkOw+LmAYb4XttpLSoZ+QWLpqDadySzIR4EKwcrOZYkFureTWKLW712ldogQ+wM+GMLb6iD19G
lBAzOkPl/04IcyMsrYUNLeZJ6tVemM8ovpIWypXCe8pouIXWOjtExNTPoKWo/AqcRJmCbgvmRxMp
PAeXdQgkJl7xh/Gab0A32kyMjd+Fddk1KLoOn0ZQ7z1TbLznnB0eNK2NfyarsjH6BnizAYkjz/bM
aveXF+jZ0wZNayMP3lQ1eCFegr1mgTOwnZsH37HGJmplm21AD9b60AovyvfNIDNOEsmuF1NULkkz
POX1lhzlyujoZ05nBzMtnEykfHYOS2gn0t9i36w1rb3KwGmqD8M6hwLKALd2KlTzRsKebdwYz24r
YurRtfN6PP7xcky9IY/dtt3JcI6KCoeS2rJoWvuAU9dfSgMcNl2eV1MASsZmFwhUzVW5qZm71vhp
vr80nqP+Kg1a1qmYX5ywjcL2qooGRubU45eWZVGHoqcF8ByB/AX1QbzpwY9r2jKvWFmQf25wX5qf
x8Di3CQidaAheT/iUvMKbYEsVXis2rgNrnWhbVkuRaAceVLiE/mHiWLviK0WSVFukYnWBl/buKGX
lWy2AHAFEPWOZuKVtOrn5Ziw1rS2X/ESMGYG7M/S0YelZlnHw1a0WWlZF88oczEZrEfLeW1HRj5F
rX9djNHllYfJCGDeCKPcEu84UHJLzSF8CwBEuDwkK9OpK2cUAwAYcDzBihGAspjZW3Wi2M/lFgV8
5YzSpfAtt+F+qxgyEVXvKv9XOZmHpc1hQcOiKug30qq1rzj9/cu691sIBEC6CegcJR+E4R5F63yW
w5aq+Vrzp1n/0rxp1rU9965KGcS6RWEfS3EL/cfrdpSuoiGLqVxoBWhR1rUqqawBT5qldWfgPWzj
BF/7/dqebRXnjTMsOcQ6i++UQYHOZD/mrn25vIZWwr2umjyIOQtEiw/gWfFoDPA5h7j5veOS24CJ
18t9rG0wbevmZVbDyLUTKXXuXKM52JO/kSisrFBdMqOQFi9sGy2D7/oCd9d9T9Q3ni+HDIe5aqZl
YxLOvsMTU9fOCBy3y0a488GXz/lN5+KmnwYR2U7xOPAABlM10FihP0UD2VQUXZl3XTpj6jzuhBlY
yB0Onngs0F8mhBWNdNhC2P7B9fx1dcVnaQdxCZvNclwGjtvL2D4zMA5vc4G7YhKKIfvmFByHg3ye
zAKXLAIwYxN1xilL6gX8lUzc2q04wzPtFGW+B88a6LEh1e9l4UOfoGoeZ2/of+SmKeeYOQsesoiw
Tk7eFEbCpPaujN86A7eFjh18g6eTXub4atXhYzXn3y6v3JVJ0Nm30KUISU9GlVLDfnIzctOL4BnK
GMnl5s8Wooipa/QtAQt5tZjgMZrinTrg52TZQz0EEq/OJ6yiy37aCrSay72tfIyuT8JnP/Rn1FBT
y1FzRFrrDTLhLDKnLaDiyj7XZZEX05rtcEAHhfscNBBV+7zuh2uXGEggFUYNG4p0se8K9lOyOz7/
vNz0SvjTn8CswBxII4YhhUtAC6FbXhpdxE3oIkCIwmvus1qYG5O9NjpabpQD3ePNwazA+CJRPz0s
xhbbf61lLb4SsGTy3kLLXfOvN/zP2To6V9rVC7x+b1Bz7LD6F7vbUVXcO8q/7pahq4wY4QkTTQqV
VstEAYsv36HRfPAKiFAUvdiI2isLXpcZoZ4KOsXgqDVA+cu2zMcwz/d2vsUUWRseLXpaDZj+bpEz
ZKSyOAbj3N71oAxu/Pjz6FeCxfHfxKVwwsZXg8R2rWVwNGBeAa8d042HoUSmMdc8KpZMGpFBDLof
ptKC4aeq48ovgwiWhyUkvZfxcwT9M+kJ9FVI5oD4Z5gAjgZQqk5c6bSPoVvVG6nQ2nCc/v4l0aJF
17vhMqjU5G37zsqQ3cNwffjnqo2q62U0tBjKvsjFbQhJZ0ii5/mNMS4ioQE8Dryy47vr+tHSLWtm
RT1QHCbjDKydG4A+XoTvc9k5iQEq65W96LGgh5YvclKVonIrgl81ysFFf2O7G/eOtanQAsLYGFL0
BpYO734V7EdYbz27rjSsy7q4ljmGOSy1U0jTIwmI4f27sdxX9qou6Dst+MVLtyAgkPqNmRaPmZ9/
Y5n3fnle1365tjoXANn/XJdS13y0VB75zdadd+2Xa6cThdc467kAx4fvetyMGOBTQ30VagcpgrYe
kfZNsjPbEUY6ZDdMReSYdoKy0nWjoq1DYgU5AAf47WUF32PjflJb1OCVg/Uv7HNrGca8jJBKgIWF
aczxMvY7yb5N9dZ5ujLuOvBZtBZSZM7H1OdOpOiddVJUmjdSjpXloitM9NCKzAYI/YHwIiM6P5ri
4/KIr9xYdAmJwZn7zq9wk+gNdctpG1uDHanmxa5osgD0dbmXtZ+vHU3hgNKD46PwELDghTMe20P9
fLlp57Q2zlwadAFm4oixYzNAjbCHZy4MAS0TptyFm0wD95NZWmCwNiJIRr9BrYA0EBk0XdtPyrxn
CZ7brWOYg84N2sSSGCrMdh3uUqkxdPwFTNghkmCbxVBZ92KY95IHz5vbMoJhvBWpoqv3WUUJIqU1
PgSsCw+20xe7oM7dpKpDZBKF9ePyd64s4D/Qsy/HmcnAP6c+jjPPC+q4oXQvBHn18PIUO7jeXzlR
WqQOWrevTkH1ts1eQDTFaG5p7pyn8hBT14IISscIF+iS3o5DRH+WOfxq4/IX/yzsqHooP502zupo
SxllZcHpSg+opLcweUJnAwwpauslWzaeklamQdd5YABdcdlWWG3sFm+f0eDVUWZUUT2p5PJEr9zt
dWl/0jKDSdup0oDnP7mCbIzMv0Hnh8UFN3d5Xt7w3rhvq2xjA60N1SmefVlYQzW6qi2wN9350+1v
Ti41lz9kJSDqTIR2dgY5eohZHenCHRA7KuocPt3U8Kjd6GJtNrSzrh+roXcpKdO6Wm6VVy+p6Cf+
24OI2T0q+t3GlKwNkf3fIcoUXUziTy14J8BdqfCGufzb5UFa+YI/5KQvo9+EJ5NuxkXqkcaJqpC/
8I6/igUC01N3c7mPlZ//Z0d+6WOoCFDZJAPmymNPHs++QyttYzt4K5P851H8S9szx7Gq/F6lEwnn
GKBhdwdKrhF7wajcCDJyFYDDLGtjIAvlTixtsJ8LRkBwy8ppV9ORHhjn8s13eXMXsMKCgWRPopYW
JgxAVP5cQ9TwzfRsD2rxYBxgVPq9nGeS4LESMgytne+LsBje8kryWwegfcD9BsJoTCer+e3Kxn5Z
+kHtoVAWqEjhLfuxyeZ2p+Rk70IcHrGHS55df5iBkdUHVflBAmkV80FJa7jp4Du0dxunfLZ4bv6u
81x8jKVQjzbaOPAOWsEytMkReQsIB8zxHinv8XwBP4NNbOFKVUYnqnRgmjEbyPW08HxxANZMvMEk
cU5cFzdTSExU0TAKv43skMPL/vKSWVmWOnNFGrlvZyGu2tMwlidXPLwLD3f2Mn3P5Zb95tllGYQ6
bUVxVQ6qRUo2W+xHYdH/gQ65ddqcTWvQ9mksvyxLnM6z33ZLlfbzJOPaaF+bpUxpE7yOUtw7XF11
YKKj0w/40pFJQ6MOOMiw7pQnI2pCLTGvyfnQ9GluvjQtOgopvwLAi2rsE2F9mtmPy5N79oRBw1rE
P2n1LvA8FGntz+RX5fBirwoPytRLFTx10inigc0GTOl8mkh4t+0vd3s2VKDb0zr48j3KLWy/rHCl
Mjp7B5rIPg/sKB/5xpI9n2Cgfe0wUJDe8gsTz0+ZUG0edxBH2/HaJ/eTG7KjyJo26Uyr2OdENg/w
jg4eG9/KYOJd1M8z7fIHiLNnb5e/9Ty5NAh1MQRWDZC+8gK8tzuy36naKu8hCNDFLtiyx7lx/cRA
NN510CfZdZVT7cbCsI7eCOySY8nh37wFgKces3LjnDkbRIJQf/+vBmEt4AWKdCglj1yBKoXv20cH
5sCxRXkZS9J/qJb/3Pj+P4WQv9JyzIb939muezu3IKx5eokaaAoSnHe3EEdWEen75R8TRMKbHvCV
D7NTxdtkB/53UgWgHzkz9LGTEVwAeG7XkMV0KifYOYXoUjOT/Q2YXNmjDEszMU0n2Fdj1X+3aaDu
SUeDXbG43hj5pksfMwtCY4Yd1j+EEvDbReAq7koP6J9cLOyRidm4c3tq7Q0jmJ5M2QZPcwOfzgma
RQdIrc4crzgGSTxoKX8Cejs8ia7wdrxvx/fML4o3GozFT2uq6X0zKBLnvDcPxbzkfVRZFbuDjOjy
4nYNcGey7958gXfiHKviF2ltsAzpYJXf8MwxxWO9TBDxgXOJVQXOo1gKJ2KolUWWb7EHT+Z+TGUO
x9pOopTWNCDCo/pcxLLtHnrlT+9FM1q7EdCJT+U2ePdwW7FvoYidSKH8g6ppnwS9Jf5ZCs+LqopY
sdebXjyroL1lJli6uAWKmBcQBLdAWIgM6HjfjzQwfgWZZx+o72eJ0fribjS9LKpHjH3d9N6RUmLG
UKcKDobIjR8m92gcel6e2MytBPJ7ar8TyY39WLPuLYBsaDR7Jo1zH8AfLHz7mJtWHosSQiEQvKBv
slyqnT/W8xMqgi6wQVbzVDowd2ehag9O67TJMJrZbuhyVMWhLEcjx8i8uJrVkjZO+Hvo1HjIsrJP
fL8b7po2HA+BCqC0OrTVP0su859VbfdRzUYoe1BZbkm3rJxlOkB4dBxn6LsQZTpqFne21zv3XnaV
D14Q6tgsC6wMe5C4+oV2+4hbbRh1TbF3muvQtOhAi5yw2OO9qiewIRtY2T/S9heZNxLEs4kEmtbC
gNn4TivmRqRsaRMvDIBzP6n8Ncm4JY23NvRazaiffRfSzohssNUEMqhg4Q12lLcRN1cOLR0LrAqs
rQ7ZVyo9MyGuB6NgUFUmL74cJ88exaGp0yHmaoYGC+xSUot4fuRMocKjAFt2CxicSdG5B9rJYQeN
1zARw/R+udOzI4ZOtZyld+C2MBIwieBi/y+v858WqiWXmz47XGhay1nQbFu7i2lDsaH9YdpgukNc
oX7yJbLlyz2s/fhTz1+yCNCQg64qqJ3SsBkjaQSPs7O8Xm77bNaIX3/q80vbjbVYeJohVjoaKvZd
lowlz8E8h9Hd6A+P+Jenyx2tDZO24XKrd/IaneGEsQrEqrCMKr8ewZPlV91Z8S3axhMABBMLRkyp
8Iq3YM72QzZdOUzajgvnQmSetUzQbPu5TH1UTp/EaGPJ73MwsK8bIa0Q1QnIbsAHxEoDxxOAiXc8
VrzG8V/AsP1yF2dDU2jqKVFgQJEpREaIx3Q/OBI8zbWJk1Xt0Wqb+TZseXWdNZmpQ/K52bemQaDJ
UE9Z8D4GMj9kLs9uQbbNPy5/zHk7FXyNtqk9u+5ENeOiVoxmfmNaANPX1FUfZV7OcBrpwticBvum
HNz8ZippHUPwrd64qayNpLbr4XlcSAB7YasCjkSJS9DCvQpZEP1WtNbGC+3K3tRh6HBksGd7KKw0
DDz/MLTZvIOWCU3AtEStBBiODwsPj782RvO0S/7KXjGaWiTITdSEoagMcQgyei+4d3e3iwUYBx4u
+S00IOc3a/A/53CAobSaAUSpZAB3nKoMg+eKtmDIX/4hK4FCB2GSqswNtpA+9QyVmKGRoOAbg1l+
ufW1MdViRClEPfSWgge589swkIThidEWfST97062xY5dOeJ8LVpUTJjwP85gG9Wwp7AvjRs4QMY2
FOE80P/roTq4hfqc6qzZEAdcGzMtdDCfzz28lq2UICrtWEOySGV9jZxayuu60CGa9ViTOvSQdJL5
yJpnBU/v/OWqOdExmksjvWDpjClV0t8F5bhHwgc1oPY795sdQCdboOeVPauDNS1vIm4lCzPlzW3R
1tHMp4M5N8kwb7yQr0yDjtb0TXvG2s1N2A8ZL2ZGk9qoPnnlb6zd89f9EAjt/x7WeSlcgywLPCVQ
vEjgFQV/+jrw40Fkc1SbVRebeV3CCc127lBIwUNG5Xu4T8Fpj0ew5W4P4MK5Vy4ILV6M8+jidcYq
06AUQ8T9fuewFp7ibXfdmfsXsHO2a99AmpuySsUQ9Nq1Lt9z23+XdfMwGnyrinL6wWcCn26MJpym
yhsvQ8BRDfjsTpUINtHk8tpeW3NaKBiVbIlnZAt8fvOYA+rtdvwIPRGoJl4laYxVoW3+sMyBAmzN
JeVVmUiC84FtpSQr0VIHd/ZQlg5IUZrpCJNJj1mRUG84dXcTJ1HBNpb1yq7RkZ1ub+CZEjUQCLf0
8ejsM+iNOVurdIWqZuogzsKBbLHbwwDeWvLhVhIILMW0H4w89lURpoaciz1q4sHOQD3w0KCYkoQE
Fp6jCAxIy3hXXhN0oCdKYl6uGmqmbfceOlU8WAfDvwoAEYIu89/AYLoGo6xFNsJxvWdWFVnuq7fF
MlpbBNpGh9zYAiGBBr98LJed1/mQHJI1iarGG2IJvftb6k9bdo5n9wv5q0I+zqqF/DedUxK4VTRy
FIaak4eNoFC6ZnOzkWSc3fPoRiuWh0VR9q3IfJghKjPKpEvxqOFu5G1rC9r572wMjFWiGD0clVaJ
PO1T+KhBDVdm1jpekhNw8l2C5AJPpju4Rh+ktG/qactm/c81/0w41PnxIi+72RM+dB0Cz/g1DjKr
wIZDLhpD93He9e44/+tNUJrc8wWlZUpq4ia2m1PUfSd4BDty8EnkCertRyuTt53w2c4ynMKJgwz6
4W69zNHEjEbGZOxcYLqUzGMGIMk9dAFpImjV3qA4Ko9zUfr7OnCtO9rL+bu0l+wfOIcuL0HTAckc
wg1VVchycmMMj5QRElnEnhIRcOj8Wm47fzTQnolmDNhxgTJWvNRdX8RlEchXtYQ96m7S/tE2hOEF
sutuZ6PtvkEyYYn7aaE3eG2bSKQcNdzkqGvvVLOQexWwJbH90DhageEFkV9XQA50QRBLsxijCriE
/Th5jO88WjoQyALYnrcUAWXIaHfblZPzfSllkCdVNZYSEppq62Hy7NZBENDOATI1edfOYkkXCQFU
kOuBAS8hm7CUjMWq58+XT7SzWyc0dUjqMFuD5XXelHK/oHGv4EVb1WpD7nDlG3RQak1l3zKBxkuF
sFz/O9OfQQ4ROWDbr/v1pyD3pd6BCxqDpDEyZbyFvpF86p5QQ9+SelkbGi0MU8cLrHEB0UiUCkXp
3u7izoCoxnU/XYvDrAU02kXxIfWywYsAuP8HzLeby22f5yFgVrWY5ZtO3lUc1itZEaA0UwxyeYKy
1/JuuRlCl9ctRtz0NXnG04S3800+HU3CmuMAwCkwM0MAQU0lkP4VzLnn9uRE7Tg0j8KA1Z+yKnKE
Up19T0CRv4EGoZ0UoecCPps1xkbQXTmlHO1iN0PU2x8qX6YVx3OEav2P3BJ3SwXAbRB0tzzHU8nl
sVoJ739QWV+WUOB5njnB6TY1Q3wwC8VDGZI5Rs0sua4DbSNTGY5GP81zWuUKoigWZICGIfM/Gari
W5Wgsx+BA1DbBwQPkjmu+BB8kD1ynffKDA9hP28s1bXWT9v7yxC1HSnYhOh5O+BgxTv3sTdhIe5f
Nz46BNYIPT4aIzRyje7VdXgyTN8rSTYyg5UIpKNg89Zu20GN2S21RTx5eZR7DwrladvYyj3ODk5o
6mSZ0M4aZyHwopeuiqDIm4zZt9H8P2dXthwpjkW/iAgJBIJXIDfSu122yy9EuRYBAiEQiOXr57if
unOczoh6mpnqnqQQ0tVdznIJA37u10+WnsO6rLbLFGYMN6Pfgwd3Q6aff7UxT8ky7eTRpg3RBfW1
3da+t0B7oR0Sl/H91w84t/gnIU7SwFOQl6ZHSJ/GUFrNRJ0npKkwJd59/YRzy3MS50TT52YtF8T/
6Y3qV4dlOAUXts653z4JQXQoC45Ait4Sb/caSogxr4dNN5FLleq55TkpJocFGJiwpuzIeTjuyoGa
LWpjBdltDSgOxE4u6Aqce5GTADQtc4WMZ6JHq75z8tMn2QLqw9cf4EycPsUMd8iq0M1EltKUxZvP
3WPL3EPXoYeIxkzRXpLwOPMKp+jhACVxV+p1PVIXkj9dRMXLCI7rrmnUcAkx9CnAAI35kxi6TrQN
tEFhhLtlD/j8EU0sN17HCfNkKKmGnfPmjPOFb3Ku230qqWxcWpVBSLsjcSh/W3ANR5BMH6tiQyPT
3RbQDUyoLYYEwkMbVkdy44/zpdv1052H6+Jjmf8V0F0CmwSJFDtD2pk/BKFYs47ncNsEAmAfVlN+
IbR/HPT/Kz7C6NStw9Zcd+RjtO2gDRx3Hn2XC7+Q43y6JfDbJ8EFGxoS9QQiOaylu0GVZbwU8iPf
ueT99ukiYT+cLFK3qEZgOD8f2/VaDr8ca2Ky3Mi8v7A4537/5AU8SKvmXsXosbP2LbBNc6Ob2tn4
UK/7Wero0g346TrhNU5CJCW0m8oZ/bC6r+WmVovJrO78IwMgd/N1EDj3iJNI2ZoOXgYO3qRtfwEa
mQI5ExdleeHXz63TSZhU5aAEaRtkH12Z5Za/tJPYCuWVG9jNkAtx7NwrnMZIOSrF+pBnPc/jid6O
wPq2/FJ69uk5iP4POb7WfhGg/o6yCjhOyor7aFHvX6/9meHEKU58LA0rYJkdZm3BOnAfCnffNnAs
ETy6BzSNv9VF0Rwo8Ctb2UKy/eunnlmuUxC548x0aKchyuqpunGr7hV+iLfEdN++/vkzn/wUQT4K
IxRu9fU4BmlYF/dOo79PVSXjSzzhc3//jz//VwBUvalVG1D3iI76ks4DxAJd+Aok/rA6f3O8EWNP
jreCJ1VUiy6Ezbw9BE77Z+zCZOHRjihIa369Tp++Bp5xcrZd4oBrDP3qo2p8umty+MeV9WxS0YhL
Z/vTT4FHnJztiM9rRdwiz1r4redLA1kl2Lehczgs7YW3+DSHwCNODnjbaXBcgFrIFGUbZwUuLrjK
18fathhKPv3dSp2c76U2uhxdPCNah02jyEGJ+k5N4YXr/MwrnEpBh1BkaNuwW46k0uSB1PD0ghV9
+WCaUSYRW7s9QLby5et3+TRRwc130u2UJLR9p0BxKaBZ7oZeUgaAHed6fQ3sGCXV6P8Z2ktuGOfe
7OPP/3VS1rmqQdN06mNUqvwIyes1NqOzbEgxV30sYFPzrYae2l8Vy3i3j234r8c1Q1VLv62QTyqv
SUrq3sAJ5xvzvIev1+7zvCv0ThdPh45HrIbSny4kNM7RYYeb+Sz4ptAYjDsl/ptbQXc6rWB89Svw
ORILvlbBhcD5+XHyTnW2ddH42il6keEGBlUY8yNgGWg8+nXy9Qt+HhK80wUMAYSbxigQGdgeu6k3
VapL/o0t9tLk4/MN4Z3mdNEkAVB1nSrDaNffdrM/Pg+rXx58W2gTV4sHcXdWV+uF4PDp1YnvdRJG
IRJS5mFnRYbG8i30kvdVKP6mx4SfPomeeUCtX1Ww9KtZOd0KCHXnOSfbD9QOFM/nBIC/v0KO41En
URQWa55rYYacDSAma/Pdrf3Dml+6Bj6fiuHnTyLoOESTW6zY1Cs4rcO6fhuUE2Y1D641qf4QzC3K
CqFbFtMbuIs9ZjAIGE1+iUr+T8fg//N871QTOy+KnBU94JeGQVdTP3rorvRs3DvslwOCiaQqZu2P
cII7kT+UmSVqV6OsWhW9IQ3AAZ53N/oWtfVyBYvjrcfb66rXN8XaPNJxb6P1lZfuX1G5vVNt6Fo6
ClbqtMwC2f8BFR229t3712fvzOE+xULSAt4GIUTHszyEzUsZXTXEpM0QvIChuvn6EWdO3ynyEdw6
AKE7fGnu1Fspn3U4HgBkJvkd4X955E4hkMYB71AAX5/RFYbvMOso9SUjr88xDyGq2v/Gd20BraR9
iCXq3SQMgKINEaYaN9X0e+7Jt2Z4Aq8jVrNOhmXcOGw8BrW8EBvPfZ+TWLKQOgyHpZKZLHAj92qF
ox/A2lst5jbLS9Vd+EhnYtYpGrlbcpDtXCMySKzdQU0nswUkfb7eAGfi+ym6JnKKgfWRJzO+FiYG
sh1SQHhgbPjwdybXmHL89xsJjNcL5Vd1ZhpXQzt4fhcWIiih2X39ChRjPvzUJwHjFNvJad9K469e
phZabMloltshFHoPS22zxp2pQLMgvmx+6tB0/R5x3x7GfCXPkMOxfRY5XsfjAY7lzz531B5DZgeK
6n3xWA8Oj2c3dG99h5ZwYK/yZ4i/11gqr/KvjHDloVdBfhwVKZ59v8YgZOzb8AquojAlhqq+fJmL
bvUSp6j5rkf3EjxWovSGRbqAW4l0eaLZqKPUqDIC5bdwSVJLQlOoqQNvCbPb+l5pbrZd73rJ4PiY
qvh5HQOmJvY5waQ9Qua0Bci4hEQxZKvBtlh8sbXKG/YqcMjBoWO9xzKyVPjKxBMstBFOl95LWrPU
mdLMf3ThobAzzmK2asnDbJlglzMHLj/qZnRe3IXIfjfQQf8cFubsIYXY/YwwF0/hb2VAw+3MRgBm
MCeDj3rXZRXkka0vnRTNpxyuzwGfkk61vE/qqix+qQlcujiAm0oZNyVhj23ndDA6nkU8iqFPFwH/
44iBTWxcHzZHWC+43rNw/AWbh+oHFgoYFh9T5yfYhmmYCy+/oZIV4RtDBf9hnMwEKKTWLNaBV2zB
Gas2soajgh9Fy7vpSzTW9QQOh6vJ8DOfhX2Jqnl5A0mSPiowkx6Y36ptTgV/nUGPq1NOKqgYL2u4
09Be/hmUiwu/KjXAfqhdpu426rpFJqIm0wbA+zmFGaSE4tg4Rber7KKkxqQ3IaMLcss6E+cGvmrU
Syw2DQS8PgiWdQsyZSnq4JvvGZA6vKU+0GWeftRUh1dR7S7PsELsNnSJ7G+nLKJNGwQ2ZUASpjVH
SuvlPQfx3Z/CGCK40/MAytMR34U9gBUS6TifowWyjL2/JnDMVhxY2MrLaC/FAWvv76hyo4fOzMEf
0H1AtWF18QEQDNTPdfacOxMR570mY3TnREODV+0c8caY2+xMzsCfCp2GUsjjmj5V41T+0KbAFFLo
kL2DPj9M22gw9HrBkFzGTV1FPIUgmAJHKARFdFdCCChxpLeMce+W9jD5KnwY8snH/9kPk1EN+inK
oT64DD62B8QE9I6xpUxoAymugssuFiTAnhhCCvG1rs7xmznPN5gVg+LUuP1jE4X8SsgaZi1Q2TI4
c4GkmwgFbx1b45iXRg7jH7/HnB5eTrpKoWYfQgzPhXw37eo6VjA22BYVWzLOcehKMVkgHen3yigM
Mm1j966vplfhCgNIGhvvYFjVbWWlmzvDcCkRhTtiph2U08M133aRP2cQrQmuXRt5Ge8YSEjWC7YQ
7h5vICgyHyBDARrUh7nyoR4s3VC31u8tEq64dlv7YLlCh9VpmpjKyl7jbxp+R87WbsuFmZtCdJCO
VmGbsLGAXJxNQw+BbmRtRtvBsTAMi4ad1KXcscEbh6QwM6zhPTtF17qv8xR/Zf/FEvrYaQHocl5B
Bj3yoq3Tg3g1emt1HclCqMRM3njTD9rZkGoaN7YlC87h3Od7WoGvDEVHCxFZVY1yQ7oyOIRSuvtR
F+0fCD+yFyP0uoerZT3FxoKADEeLAXLLFYcmQqX9byYMmn0AsQw/Bhlu3LmyWw/jMjZXbmTdHfe7
aoN0tUv9mhcH1EJTGvgDe5nBEU3oVPCkLHKHxTwCMmOC1+i2GxyVhXwarzy2kKfFr5w9GFzB91pP
qos5sogYkVfuwgrwGdATJd9qaQhIdGEZT9qBw1uv5603Ou7z6mh+Z6OC/Yh4wNVWiFbAJCay5vtc
0eBe+bS6czqjdvABzV9AYV1ecmfhST9V0AsMDKKnR+qrdYqgIMNquQ/HRWwHQfQmpwbsU96Cb02W
8jXAsb+GIyNPTcD11RopggEYdKNUwNzbgjc1Lo8P5nYHi/qhCchV3zn8xtUW+r1RJOn9QJjYD1A8
vQlLPkNgfu0PDgy00nXirwOYcz8A7jZTbPsQmKSocOR9OE7uDEvkuU8D66ggxauxVJqpPVSWLfeg
rzN8TW/c9pyBzq7yMoWZpn0WljUPnWjKe8fMcJ2D3yBLNKUwCx0kvodtlHvTmTJ/0LLpf8JqrrMw
3SzNvuZL964gqX9tp14c3AYVc+BNEwD60NXf12hQBbAGJgIqdry94W3rvzG38o8Uy/feCFlmjp2w
k7zZQZzy6SGc/WZDBGm2AVio2P8cMohDlcMRBYh5cP+qdoscOP81r7ZneyRX473Jw+gqR6L9AzPf
Zl/L0UUNb0r62+375snWvrgBRb+7BabXe1ugMPriAAv5ZPLWBwJyBAkrocFIN/7wobICyVTyzEto
sgYMHZbOWaOXGgbqa1qSYprSsuMVUAgeTEZqKa9zvwDOeRL+AUgXd0NAjT2M8PEFQrwb3ubaYVvE
yHnjQpUm9gVsfatWNUnX9TpVBM06XN3d+4grMjXDMsB6HA5ycQ+o0W52JXhVeZdfd2yFGmRFu19h
tDrbYfbK3TpEEGHlOE+2a4vvnJIiNWBZfisUZMpmm2tY+5HyZkEjBxRIRo5LNb2IYB7fBw9mM5bX
9he1azdsC+NLOBc15HXqO3PNRsQhSuzqxLUHi75EybISSQ4iy1vrKm8/F24DOFJL16t5EVBDiUDE
bOATfDWsbnQLhDnBQei7NobRgpvkY0RReKITFzfQl7xnIcx20eQZNrKQ1R8vGP1jY2t70/Oyu4Hz
gQfTww+/Q4dASvggtfRlGs1huNw0pVl3jV8y2LoF/V3oe3JLSuZv0MLlBwjM108M8My9ZPmC7Cuw
xV0FTZw2Ng7aOxCYc1NCIVEcUwFidWyQb0Wx8TgWy4cybEbyCATaMq/uy2AFV9S2Vd0mU8ej6w6Q
r8cpAJvN8+BVyfvB2aNAQe0l16ZJDQOcKoFav7umgz/pV8ukIrE0vMW5t110qwYXsQ86nmPi66KI
YtmW5G1sovFbTmea2Khvb9FcY+B6G98RcVQWUm/CnMI9aDAQgxmbiqB6d9fxg4Mqg4MfNs5esyJx
xjLBXeqmKwVdeIIOVdLqqdtBzDOqE9gi+iodVN3OWyRE/rvTz91bu0JbUmsOl0iQHGUYG+g23pUh
xjeWBP696ILox9xF9e85L1Ra4N4rYDFM1y3kv5bX0UQLnFOHUr9EnDCEWjhTjZDsbTz4prDRv1Uh
PPoSH3C6V1VN4eNICMtC6nsPwhjYx4rAuBsrbJHikAW3dcjD634Rk0qXythbXFQUydPEyQ0DwnfY
TF1lsRx9tAUVw96F9ap/s5EotDeopr9hZhncLLltQapFo/LKcwP28V08WQGgOIlnyzyy0yvVmbcO
8iUihToCmFOlsgiBNmxkkYWdHpo4AuLoIzXGkABZs783DNz2mMO0sk1bQemt42FMEUc1RnWtE4po
wxwUsi7DiBryRr5LcId4zq7tIaM7QdJ2iCWmDZuyD9m3AdsEUv8ZEABkjxsueg0HbA9cxJJtx6oZ
3+oumBNMqb1db2sFW9Cu/wmHGKI2Qygha6DzNYET5vperkYLCPlPLa597URPkZV8iZmc1PfScYI8
XhbrXvfSr68Hf6m+1SpYNoVP3QfoVdSZxDBkTNfKBvAn9SiwaFUx/waCvrrx4F+90f289/xiB2L0
BPLBWt/icjIwBmmXKlmiQG6qAQDIdnHofe2OM/QIwGuIR3iXbDBVHjPXcnOMFj5sRhBmdnxF2lF2
EQFoz+Qpmxcwyuy43NWhJHclY/ZQR5NI+xGsCNX04e1H6LweF4POoqPLdIZryFVb+3BvqalojnSQ
+FyKe8FuQeIkcdxGfiQQBQJqE0jPlc3jHyhducelUc2OC738hOajyDj2wx5IOXdb1pEC7UlPexrB
iGswYbTlpgJRwaFLWq1r8KMUhN8bVHdw8pUwkhRRrhMY64ybeR5wIGH22bmArPrDmFQLgZO8J8HO
mEXb3nHWNr/71qKoUFIsIGTablsHXpfkfbmI1FGFeWcTOOEr11OZstpTKbQ1zTdV1RC/1iHpEiF7
HFIm1vmZLc26lU0Z/VRj+FEnMi0fKp+oG79t8u6qXG24d6NV38+A9Oz7YRh23cqQE9Xh3HS7fCI1
QDlOCWgDOEUb3Zl1z4gVS0pmMQAaCI+bHno374gIwy4E6uJZOL2DF5PFb0f7SxKM5EMQokT6Puaq
cDazT5bfrRbsnjWqrnbTElDkzjNyiqSTfXOVLyIU8Vo2zRVeksJwJ/BxNOu64jj6sDbrLQzUQvgK
HQYc/4QyYva2qv3EHQfowkx1tWQLouHBg9TQEIMgKG7K3EV9gU/fwrKw6mKqq06mVVR3T6QicIDt
lvJBcsp/cHiawWGWwNIOf+GHwC/dX33kLw9DTcS+Hb3iaPuCb+fQpTcRlNdw6TrDFp4c5Zgat0Qr
ROOPn6Gsg8yY1+OdswrnO7wXxC/R0uqJO47NgU5kOf7FdrJJv8DKdoPg7Hmp4WXbpaXXBDoBXth5
H1zSI8tdVA77Ng7RgxaGMdiwkbfSxPGaD1ejaF7fJEDz0LOrdLmhge8dIdFjUdwMxMOFUg7BENsu
GLbU1eMB3UwS6xJKHXnUwp6W5s3BotAqY5CHFjcmPTKxdSIBOBGNuO547b17M0x4Yj016tgsHvBN
JQp4AWhYimY4PXo46tsC+jCvpmVspyY+wRxyLPhxGMM1FWh3emhteE2XSMgg3cK82dzhH8s7r+VG
Q8K6kkUsWaB/lKsHY5Y6wFHpWZP5rhSbYDCo+v25hkbMsix7BbWzTeGO/k+0B7xMt3Cd21Ze36c9
UFhXjTvkmxwiL2k+ozuTN1GAbsMc2C0ylJAnE3XZbwrmR1JbV229eVF3io/udp0a+dpMVFxNIXI2
Eoj6OVAo+fU4ivcWCv8baGwAFD5NS6ZRY84xgzFtakLqvK5T4Sc5ukJpLmA2Npas7uKOsOk3cx29
hUeU9WMnal+gcEoyC1buHPtuJY7dCJl/1kOd2DZ8eQkNmnRJAcb896rth1fIPMw8RmHjX+tgUCnx
iMKNjn4NxCL8jABxeeVMdYCeEssTuN2T7RhF7btqnKlFY6aZ15i7Q/UceMOycaemj1kRDAlQ9HOK
crpNAfRALinMhFFqIJxxtwJEdKNmiagukG/N06qwim2bjZS3j5Aakt9HGtI2tusoEL0xjIWbM+hO
nvaPiks3qdy5+k5mPm/n1vQvbA2Xo5gxsUVpr+8C/MybIyb6svo82A+RdK+oU6DTA86aF8XOxL2t
EWG5AVEDUNWV8Oruo71xhHvux06CzzxyUqvLZIZjzW6Boe6jD3DrIwsJScXUrwfVLc1eoPjbdUPT
JDgpMvVmt7zNJ50nE/REbsG9xo2jJ7Lto66+AVsHnkxzELX7aa3Mm7dM9e1HkpfSIIdR2ArYzC/j
6/AaLqgk9heGahEInI3rzTotBiRaFKqIKOZqFwuHq5+aqt85VUvSVWKHaFAhttxDBy1WHWk3btkW
j7zAFaM1Bj4B3jBBFaM20Hyn6eKoaE2Uyv3jii7J1gZ5sAlxA237aYR82Ag61tDr6dqrXb/YyKAh
3/IhQMY1ix7Mgw+VRmh7eZsln4ODs+Kr8HF0HgjynTY101DcYGu0JOl0ox7BYIQEQDT5zoM7T+YW
xqNLAnHu8dtYSmcn5aCuetKMW+2WGrosKLNiEjE/E8soSNzKYn5TSIMTSDeqCjMkpMKrzcXNgnv+
lRpqf7WQTntUc6PR6Qnx5fpRHYoAJz+ucoh+4vgb2MQVuEsl9O7ZcC/h+nWDE7weedSZLQ3K7hro
Le/ApJi2yvr53lSTc/goCW9Aj0ZnyM6hjxDTIuOCIMtqAFJf2sQNgnXHdCE2xBgHnbQ6uhu8nvPY
L7spHQLKfrIggGDjCvr801RWwQbAD+R5ZlB3MCENrmviQFwp6jmUrM3goBmNjAlHr78WRd7WKfFp
nxZhpQ+29vJ738oSyg1Ym60XarxV6CqyX5yVudD8QcQbLVTOg8ryDaRcip1uK41Jh2+XVJKPjCHU
+s2Lam/DWGRG6MRpcxXklh6Wru42FXK31ypw9DVkQFEN5F7+0NemfKLTOF5r7pK9XW2B5fXXFSWX
QYM4X4J6B+WN8BD4Qh8ivZAtaEV+3CAIXplomGAXL/t3NKyHJDS8iPVM2gy6YsGazI1q0SpRM9NQ
1uGL3i2awp60191uiNwqG/PAdh+qT+13xPnutlktO0D8aDxiRgqh/bJmN6Rbm1v0ifIXSQZ9HYRM
pKKXbkqhaJpCYMzi6oPdF2xAx53Mlf8STAXqcUWrEf5cbN2FzHP+uAsnm8nx8L8bbuVvXGol4Oyk
rjH1/dAwXbv5fvDr4dmd/CFmE7b7Uk/t9SKF2JXozm07/Mtprpm3XRia1b4PNkge9T8iFAOPJTc8
RZziELrLy20YCuc6hOLAlQc6UdoxUb44RaCf0MxhV7qHjRWOVQMh1Lmt5u0UgUbKpVRe6iOmX7Mq
QocwICvZoe1Qh7BiddyfAJGNiJKRZre+BcL/DnCMcUwIoAwPXejlT3kn7O0Mu4snmMDU4lBDwDbY
eqDJvFYDru3Eg/0Cqs0p736OcjB3cDXsSeLBYk7GM5rmT0RM7tOI7jSJox4qnq6HDg0sYgvvOYpK
O6OqJs/5CuNKqWFLCK/Vx4DkkDfXBg05tjoBWrQlNTtndvONJkhz0ob1U+asbleAEjYTKAs14RRD
qxfe7B3QV7BsMI9zXc86bjqpflSzMEAvBIF3H8LyYj8I+DhPvTNnOYLh77lo5Ztf6xlpsjLfZrUa
vkFAHr+XGJLuo0pYQGuD9dLI6txY9GQAPmjXwrhRAZSw6MeGQpYtwlWGKQyJC6WRsfv09evh1ad4
OwwwT4BE8Echw6wc59AUkbmGjkKB9Hyu7yKnHB/cfKrvWwfmuRCmk1eB30T7rx97bmJ2qvWxWL/H
wEw0WQUFh3RcpZd4npxTsixDKkfLwh0cO3qIvbhtue0X34HIj+vuRgXNSUD6650LUfcDuotFFS8Q
DtkJVIVPo6LdzUKV+d4GwL/NZe/sXCP/jG7kIi+Dv0wbhPzYqeEAOXGTJ7ht0FZQkLd+6KIK3Tgx
VvWvmg/oQ8gyn+OuKlfsB9POm1wU6LxLr5uqBDkfvUbHCpzPEoV1ie5G6fxxZCP+SKQ7d6Iy4dbp
8p7BJ0dMcmdst+LOQdPITqTYBM3QYP6Fmg75SXhlS49d16P72209++DbKcQRg6Ks1UbGfe+2z0CL
Qh6zyINXt6LNt7adMV5iqGucyDY7b0THoiud6n4o/enKNc60K9oeDEFICMCmDVzGZFZogTJpv6P0
y+MudH2Yb7uXbIjObNlTSZWxEDAyLQvM81jrHGxIi7RscU3OhNiNGymaYtKitl9vn39Elj8ZuJ6K
qyyOgZpciZmu5xmXJSgczK9+hlPikBfQd5u6X9OA7m68wl71mEcd8hCL/svjCD+Pxwt/h48j8tnf
4WMY/C9sV7XKHGHSrbNR4lOzADaZbX9oZb/HbAv1HAeVepw2NeThPBM8ff3UM7P4U9UVE9aNyP25
ygC27l/IiuGMbD12YV3PzLFPVVYmn2IGwkiR1ZA4Pa528LchiaZbhpExJmaQjb0w9v+HF/DJ4p2K
UawBE7lG/yeDEQXqFtF/IBiiEDLgkMGwD63E/nFwESQr7nPoeM7+NTzSfuJT9iReBQ33LYTnXipZ
jXdFYRnaUPxv1/gESFUY0H8B1Goz1+Sv6Dk3L8D8T3/5AU+gU1BC8Re/DFCirPBHplMXPBC3GS9g
wM5tj5OLA3jGFvrrrcgqSGC7bph04pIBw7lPFpxcFT3l4DTboc1CZwhew9mGDwSH4B12DxMk5Jzg
2fPmDjlsSfcTnL9jbjFZilAfpmXlLsiD6+GudZ1yF8xVeOBOoS+4FJyJPafqLyPSSChOjm2m0fpP
ir58KYcqgusHNNNnRhJhbXUB7HFmgU9FTgZozAgwTbHAUR6XHbL3vxIVDD3/44n/CicWYq91P6GB
aUIJ9Re4x/xYQxjirrW6RAE595c/2dghhl5LMNvggBvoToFdJuR6ATF87qdPtrVb1VEAwas2mwcf
qElQBl++Dnjnvu3Jjh5RdhaihiaOWe300w0KBj5WzWBGRtGBLjxICEkAUL5//bRzcKSTPQ4RHp67
JaBOK+oNx94w/McaXZBePIdrPBUsGXCFI13udQYDFgg7Qaj6OMnChttFkWCHsUvpHdDlEzAjQjJf
7ZFe5McSgxj34GEWNMaVV00XIvDnqGvv1IsLI4DGKCD6M4KmfsLRmx5mEG2bcWd5cGjDYjsj6F94
2JmPeCqiwoPSaj+oVCZItx8d+pCHGoIL9frLDwGFxUT87yBxp3oqZtEuhcy8yJZ8yUgrdqRSsBt4
d4sL+/zMDXkqlOJoGFHWfS6ypqkAfVDDnL9odw535Qq9FgoNlekC6u7MVjxVTVnbgncY9IvMVXcC
Ut/WJHXDL6zT5z8enRIQ3WGKyASAQTa5LAUJCcA1scnz6sJO/3yVolPuIe+7JZo0tCdmYl4HJ9jy
Ul2NRjx64SXFr88Ll+ifW+pf4TKo/FaEQHtlFgY4O+vJXeeWh0A30DFiKqUO7wGXmTEBvmS4dW7N
Pv78X08sel1X3uTlGWSyr2k1YxJWbKqe/NXVHZ0aDwhHlmXQw1ezx2TJrM53FAt/FdWiU84ck/1q
zUijLAxflh5lSGihcX3hRjy3LCeRH3Ay2G5xEmZNWW8xJfnudWIb2vKSoPsZjG10arQSwkHAB/02
zFBuuYAT8erWwEosZTm1cAxqyW2OAcqG5e0I5IUGAsw0zi5oCRLxDw+ZNZhJ+jfXQ/QPC+NfWwAq
9hVHMwW0m65IldKAmBXLjWqa5e8ecOrJ0hjAnqn2eGa7pUI3f8kT5jdPhugLu+zMsTnl103AIkKP
rwS/jhVwgANEJBkm96Zt8y2ozvcLVM6TRS2PSkW/vl6zMxQVKJ/+99yMEF+mYLV/fD+ab8vBbHTr
bYsu+FkxND5Xr3oeYVjVluXT3P6l5yEUI//71JwSGLXRIsiAhnAALJ7mgy37evP1S31+oUHW7L+/
DlM5GooGE9whRzPPKZ6BgXqlFdkB+ACQ1rxc8mw5E0lPPVuMR1u48tUIc37+Jyf5W7Q0t9BWOoL4
c0kZ4NzLnKSFcph42KpIH71AQny+4stPN6RN4rCFvkEExV7Ltulfvl45TPaxRv9f+kFi4r9rV3WE
w7FwEscC0Px3Pom+3Gt03vxkErIYDxXAfsnEPO1ksCxh37z/cXZmTXK6bBT/RFYpuHFr7/bsSybJ
jfXP5oqCK/Dp39O5mviObdVcZlKlLQLCwzm/4/PuzRKQIIGIk994ucOfoGQtCnDjp+rZZRz5XpMa
8yNOFacfrAiLNxxvhAKVGeBcwxFBJk7GXegZHEm2PU56H+uQdRsLcdi37sXAFA04OJt2IJOXVaTK
L3n10yPNTWcbOE9Lx3xF3Rfv1Qva76GE4ofmSvx0DPBzUQLuU4sqS9F+SZuSHQvbA5NeZ+PNILuu
wdfI7n7mGsfOI2okm9a3nX0gbSRRKahTfIoyka1T5424HSQjDD5dn+TZZV3oHJSlJoVzV2m9eVM+
7ckAHFgQqP6UWd5Twr3pkqRRHVGfrqeTl1nIrLP52EPLUv2qCwNEWWpZtznEERuThkipwrnvFhE3
w65Q6ls3JRTKjgnRByN0BQWOivfJMIoXw30+7sDZpk9oUvM7rQv3G82C9nHSxzHscFYL/RkUx1QE
7q+2KX5nPsFJhkFBf+sJjnMW43sOZkeYBhEg63tf6rFr9l5t2tjV9bSH0M3GbwUl9tUGAUtEhFt4
64igTCFp7uAkS8oxiHK3V5tq8gbIVyrP3XnQoN1DwwuleWl3wQ3w8oiQ0X0aBdnFEdTilCQAVxcB
GiKcaoLnTxWMOsZv93kZJscSdPzYt0dydKfELjD5JAAesoK/uoYHb94wyqOs/ATQIJKGJ1gB3SPV
oTfBIwr/PPxtaATg+BkIWabTP1PEGMciZNmh8qBXo2WVvlrpkOwrlMOGTaY1SzZkShVYVIk1Rd7g
WdAnlDhDbRybv7hBJuwIkT3NbRuUBexDYbory7za2F01bnsmvR+auQg5CiHqiSByDE8FyqbHEiv0
atNMuXkIGdeHtiHdnTt5zX1DCvKEjYIFnQQOopDLivNW6KnTbNzyqukdiF7Sqkfisk2er4/pjzd/
OF38d0QzToV2OevOgaZnLZ8QDvSp5Tas5v9eWUK1Y7IM8W+MWG+24L9J6J7CzBw5d1aWwn/XvP8/
H8Gw++89EtDpdIOK8jkt0GgSUOsfdTO62NmTLCbDUD9URdZsp9bpk00AuAzb4+B2+kG8Rmc4/GeQ
bFNLkj+Zm6YvIJ4UyCAqOtJAGY8D5CjkDZhPn2lpGEr//a2GtZpMddidfTLqTVM244Yhg+L6xT/e
EoZz6lIWTgzjRyF6zwY6qpbJecr5fWaGl8qDhDYZp80IoNH1m338YQvnYTr1pAdYmE13NqAYQaOL
GJJjnt316Rod9ON1aTiHgtgc8RQ2Yhri0B6PMklxGNl2uyJFBf5zT3AZDe8Wg/CY5L5Glfms2yCM
gSwXEhq4wn8FyaX5g2m6PFy/0dKTzL7PygpSK8hRLVMEahMIeP9LguKuYWtYk6VXMfsgNw6OzxmX
/Xlk3V6ZaqP9X22KUJq1LcLH80M4d8T3BPkvfGygdyOlFyWm/wpN78pWc6lxZjNE0JqgzgZXnjPd
P7tJErPU3djj+Hi97RfaZu6EbzVjlraZE3elHjYlPk8bT9dYdIjbEQdLn+tKcxd3Hna8QoZrAzaL
fwps8pjm6QMfu98l0Ssz6cI7mDu1IdnQ1HcFcEDB1N7oMM3vjUrlymj+eFsRzm3aKvMRaoPqM9yN
l/pRNAZfB1bt3MGNmhpypirbp/ZnW2u2+C4NUkEvpC9kgwPJ69wHXoywgE1drZSTF/y/4dykzQ3E
rQrerLN7SA75UT03cX8/3TpHaM43wWbcmA3Z6xt/Xx3bWN7bR2BOj/5uzRS79Kpm452aOmCJQZce
vTzCqaLLPsOvDMO5bXvEYqXHmTkgTfnwAoN4vnVU8iRBg/SRFLPSl5d+/WwxADbpUHeyghw2nKBg
Tx6lu8ZIWvhAzX3Zasgh3wldFnNqbxKovwcc0GZwFvTuNwUiU9m2Kw+xMKvMXdX2AJmjCMcQBF4W
DzSE4KvuXhKT/vepaWVurZaTJcophGCoyTZC+8hlvNediFrks1+/wdIDXPZ67z5OJe0EcqA8IMOR
vMaSpAMLVb42QfIp23k4N1Vb0imnjFMonsRwS9JyR7Ecv/7TP96OhnNPtVvwPqX5VCOL5QuRNyL3
z4ktN8y8GG/Ns0suvfGDRd88WUZDZIkz6jKMEwhkcPqeoPNk3i08v8lvh9XZC5iW1aOTJGyjB8B4
h8Kyd11RBztd+OW9dIsWajcpb5oalBqcxoc6olmdHswAfRGisksU1K36DXgOb6VPLhx6h/5sXsBR
symSFFzhqnZquPXyEcvPGlFEUWtNORh7FDZGxH2Vu9YO9bOb0TJH6l5OVNSJrF3pWQuvZ46gvJT7
/Lo2cA/yNy5vOGSQiOERJlZWtnKLhY/unEHpWn4+wGopzoH82mOXZufdbqQxFJn7611saXTMWtKC
qKSxoJ+NHRcFA6N21uV80v5c+Tuc28F1QfNE2lhQNSY9+aP/B1SbLevSV2LJlQlk6Qlms2xZuL4N
ibU5y2TKN76oTrWhO562fOWLvjDXzoVBqE7k2laQsZuOPFty6LeA5X7F2/e2o5U+6cpsM1hfVsb8
wt3mcqDQq1wnkX4QN4X3X5dOsbHZOZgENI+Uo3qT/BGOvfLyFz5Qc6VKwopBeE3Xn6uq/uKH/a1U
469P9au5LKV0YABP8mI41y1UiFLVvwhcfkIBaHD9BguDz7+MmHfTuh26KHkFLYnL5E3yByRcnGAb
ghWr3ENGvnKTpQa69Ll3N4Hlve1zt0SYb57fOYbEupArDbT0+y+3fHfpix1ZUlAzzsWF6WO5jB1x
Spe8oSTd7JUKhs3Q29nP6421NMn75N+79QgtzLyhI7Ea+WPP7ekmIyUkYC4sVzAogvgFtE1xbKll
YuiXxn0u29/u5Mpd6NpIa0RoDYNboxiOoraRUugPgDghbJgeC8T/3Hoo131nHWlviYNN7PUfvTD3
zdN5RhBX0rTGuJOj2CIjFXH37qZJvxD1dP0GCzPHXMZhFVqgeulj6aEAnk8J1N79D1jS9crkvTCU
52IMTyWVFcjOjnMc0GwrD/ZZBeP7rnAEfKxZAoldEpYbPkGL/qknmjNEnL7OUs4n2JF977aHNLC3
kpcwXdvn/z2B+2CtMAeI1KHd9hAIO3HNx6e+qV9Ir3YGnAb4/iY/7n1U98LCK5Cf6vfHlIjqrfGh
EcS1B2R3Tu0O0Sr5Sv9YeH1z4ZRV9g0qi6kTo4D5i1T5/QDx+gZUu5XGXBihc4FLBzWZhTpWEAuu
N3X74ksromzcDNVNgsX8597YbBpoioJDrp3Z5yCDMWt6GIWOSHv43MVnH/cyRQgRUl/xcQ9bsgMq
LAHygKDwj6PFlZewMEg9MptYqlbRtsS7LznbuNWvkZxMXW5bsTJGL+3wUY+bfd0pKCzjmHUm5r0z
xj24FlHV92ylgZZe8axkEvY9rI+G+TENcdLMGDhhJMKJSRTCujYVn3vHc7FLBVCEQ0uLxklhWV9C
r4XpE2qJ05B59PipNz2XlaTEQ0BF6iko0m5CnkFBfGjJ2nH/XyXBBy9hriVJyFTVg3T0OTN5nm8g
PK+fCgtM1dLPTL3v6lD+aKCih//RrVwwScLRJ1HTJshIbtqp+dKUAfmddPCnGTtr/wR1ibWsqFy9
UqdYOFmFOPLfbij8YahsOPZiHLnD7BpmEXzPQ4Tv6L61DXgziODislJbWHNvxsA7farZ56D1qegC
ty3A0OQwFW1tIliMDoWkk0KVK51n8dFmM8SYlJksh96Fzo6Mz8pr1a3bBOHB156ATj9Vm9IfEmSw
toGEJh4leJv6/11/voXRN9f44BRLwkXCIY+rgyIiEhc3Q7+/fvGF+Xsu66nzqi4necmzHOsn2rU1
djf1LQ2cL9evvzA1zXVdyuSDBcl1ca7FfV2Qg0ags0RkbZiku8/dYTa/1q3bhUHuI2ixKr+aIEw2
ecP2Ck6CSCemXWmnv1qhj4bfbI41/ZAkghAnLvo2HitrWwMThKUpziWP4CzcJ8OJDN+pb29gSdxp
xPP25XftZ2/FBDsj/Y5N3srmZOmVzWbjAo5IAlGGiqFKLr9BSUB345i0mzJ0s09FUmB1+e9INsSG
iAAUgpiJCiy8BtWIZs/ClQdYmPDnoTiSF5r01KWIAuojy/+dlDTKw/vO96EA0SvfxIVWmofjVFjZ
i2pi1RlkGVVv+hKHCS4SoOR2auQaGnLhJnORFNGqtVzlIrzKuvDDwqTZjUIk28Ru+Sc73l8d0rs9
iudDKsVrX55rUnVZNGZc/2gK331t0sZ9HJTCjG+BZmU2DnXYLyA3wA2pDMLbt0XfoAwZmhQnA1aC
cxtYnwcfCNvLbsKGK7iUgVz5nQsDnV5e9rufqbwGnhFPq1jV+pGCScGzMSoCxDrqH9cH+kJj08ud
392B2CmIRKM7xYmBERjUgO4QGsvZyab0Vvr9wmaBXm797hYwGBOfmnRCW+s/TgMkypRJFdtYovCo
GT1Y/UgFy6XVGb373FPNvix9CjuvIE13dpPA2o2Z+ZY77YRtXb0y2pZezGx+lKUuw8zHU/iAmT8Y
jwf3YsyDbZHRi+wOxtvrD7LwmZpnCiU5ArUAYoVFLQuO8MPubGZ/8rXMZry6qobMUSI/4ygq9J4t
IQHsw9cKrpbwIe3HlVex9ASzWW90aCCBfs7PoGSfO+G9QKGzsjRcuPQ8hcf4xZTnHlFACfY30ALG
Wd6srE0Wzrr+hlS967N9X2FlEgY07jxFAC3JxbizAB1B7hQISUx0dGf1AKXDIln/cUarWRnwS/ed
fRDBx3CQDylInCLteOprEdVE7BjQeIg4m86W6r/ZBYN8BguWlRe08OH4W1h596iFzPHOdWefvRpZ
T800QeMD5U1UkAk3RabLvr0Q8D7Vn8msN1CVQcWLlo37KrufUr6rU7a2Ul54kHmuy6BqAAUJHiSv
IBXaVcNueE132dbd8jFKfwGsJu6aB3VX7dJ783D9eRbmgbnG2qiEG1AG27Ot6SnXgXML7reCh28S
25TAmHj9Ngs9/e/66d07gsvd7VoUNM9Yp9gnOFXrV6AM12x9Sw9x+fu7qwOSDq4KUoPiqkDEl0Yp
DO7B0ygKvR8dvVZxvEz3H6z1/i+bRFmmGiB+PTvBoUnvZfYgrZfPNc9s1FCopzrkdePcm5VvFc2f
/WwtEmHpV89mySCdKii/AifWfpojq5sdXdJX2HVVK2f2S712NiJGLpLe04gJsjxgafR/Yy6iMPkO
2VxEV9NZF/rPXHJc2kGSWA5ioVNTPoImCZksFtCfavy52phOJhgKhVMK0uqo5b9t9cmF4FxUXBIF
wuSIdKM+5+oGUoxmg716cGIpcVa+rwvz7VxBXDg96/oGwL62r+hWjAPJIhSWgB+sZbXrINerN7L4
L22LvZG0erveZAvvfK4sHuq0zUq7cuKR+EAF6fKlgIQ26kVzV478pamp97nJfS4tznw2FKODINg2
fAV3FWzUrUQ/8+R/efe5/IPQnq2FjBcmuQmg/a6KYQTw4yJoSFHqb910zdTm/X0hH8wec0ExDMdl
AMQiqolWWu4ZsLhx7zTyd8A8ENMMhOV3gCYizo6jTlwe/Nwuj52ja/CUkQ2MPAQO3kNEcZyLb0Mn
Y2hg1QZINxfXCtpdo1L9za5IFeUAD2+rAQjIDZWIxwCg1ktOOOrz4xxvatMwu9+OJqG/XW6zE7LQ
PBSHnDy8ox6ssw4oRVu7B2qD9D65yTPESesKTiugwUHO4Cp4Y10RvjiORjiTP+XeM7YLxV4xJnw4
t6W+tSae3pCgpyBL+TXg9EWTHKA8S+O0z5ofqDoh+q7CJNS5Jd+AAAd0Rh5We4KNOWDScIoriO4O
fmnJXRri4hHJdHAEGDN4BaE2Rfl8sB+BLplue4RIxq1T6m3FKr4ZL45Su2dtVMk+OYI8WB/D0gFU
IQstgBs88wdrE//gQS0RtSwFStHqvZex5Pps2b59wEJiRAoFGbfAGNnRxAM8uDvVNxb8qjtFUvU8
IGIvakHseSIWxJggo5gAVEqP7JW0+QmEe6x3cuirGx80lMZxS8SSgDNTesCmqEq2b6CC0UOhpuK1
9eGiaCW2hW4JwTPgizmQz3DH/ug9f9qiKi+epYf0KJ01w7npvXPnjSD3gTZ3Uohk2jWjAYCtt9ut
kDBHVTlp71gROI+IBg1+0LRH6b2XAXYpzXTyaw5Oh50O56DQ6pYpJ91rERhcCvCGIHR/tnbX4zQE
hF0AVyNkREIGDMffxs0dE7kse7C4RU4Keu19wPivtG+9E2qm9rPjdi9lVfZAcxTkJwQJgO+wRo7f
CCjimwmApSrCtpLLqEw9ugGFif8BS0Zsaq30qZRttw1FlW8huAweCiicn3kfKiBzOduFQplvYMQ2
r1I23V06+SlQBPoPiEEtJNaquAdiJEEDqOy2C7pXX4ocxmUy4oU0/KxUg1QDx5d7KLJERFXzJfDa
7I5JtLBTCn5KcMUT+CXgT1bc4xsxduVWhL56S4ppijXN7QN20RQMbbge7cbP975mXtQIcNMrv2kP
ghj6g3DNb9ocTnC71/ynBYzWiWk1YomYtQeK1f4ud+wENjAIViXGj79pkNRw03pADYaU4iG5TDbo
0WLLJEq4wPX/5dtk+2IIhgfQaSFZd1O2tYQz7R2XZ0cvAx+6xpQCZCWUi6EhG8XA8S8nVW9p64NP
naD++dUHLOWxkkC5DIiV3opySLee8oFSUY497KTHJmAre2STV9gQAIgFmF9nWfmmVTY8BSmIj49t
SO2Hsi2AxQobEau21wdOOxcnsMXvhNYgTHpFsk0pjvcT6udH32EkjIDsSPBdDURz8qQZ71hdFxxo
L4d95XbuRRkJUJd2eAKHQzOy8KhEWX934L/IkcNeigdlOMh83UAmsExhdLgHAie8q1yWfvcd64vi
vA0wd7TYa2SYQnZAbbE9l7q7MRJKv9rFTSyu5S1qMAMonDgy8muUIGpEX4D2TRrzYDL0wqzyzdaW
aXgGlHrYMZa1WyY8E9G+Du4csMruFEo4+xK7pdsMDLZz7wTyC3p18SWhNn1F35meUPCdMJ9aXQc6
8KRbFtmV8SJtmD6ULbGecPQovkIZbcPakY0bngzihqiKWttkQplS9HQKkB2mkQwvwEJBwVr4mEiB
6jo6k8VQOB8wNjnJyEtb5SCVZ6BgWpVR37upJVtknrU7K2cJsv/KnGW7HHBEDAWgYDc9z8mxEgzs
5qyaNn3fTkdGKb03rey3YEPxuxwqjSPAJwY5QAxlt5C4/Kg0JJI2Lez7qa7oA8/AAGqNGfYYweim
DcaCCGokadpTf5gujEOwsDsE7Y6I9j1ROxOvQNB1W2qX5rYSeb918sLZF6wO74g9sSfFETSTGVBT
2ICdG+wGzj0c1dARtyT92YGRt28Gmd2lmHE2wjV0W/hesylhBItSZifxRG1TRLmd6H1+ER+VjGEN
hOVXBdwjYgsfGFQiT3XZVs92D9VTUxf1Dkjj8hZ2Z/5SlyqJuEnFS1mUfhlN6D0n2dgIppmIvRcU
wFugAre5a5sT1a79HbVw/5iAwA0Gp2B3kPfWUYgzzwhRgvo2zADmjfx8QgiMce0DqiryscaZeawq
07x5oKHsKloGB6hEw8OoQ4V/XqIlHO2eGp13Lw0t8ekSTfI0AtL3I4Os8ADRVPBI+1YfKiULjBOb
bWzbA1vakv4JUCzg2IamuxlQ5jy7mLy/UceaXqpe/FIVcUD2AoCkGydZbRTK47dDp9Sdy6zuv9EV
IBu2KdJ4hnTcIzxL34zalBmaWFEdYbGNj3mJdAhM4OhFu5IjaSECAUduXce3vuKcsXhG8Hj2n0bi
4dZgWrgnaV986zvQEhOS1RtiG4KWtLtXsOVgUrB8aMMDR+DDkhTtTU8m+t9gDNCMWjs4sGwy61Tp
y2KsRxj7c297UM9yr9hSVNwPChjoSKTE3CWiEb/toQDV1wsDOKkuWFk1IqTBzvKvaVfkN5lXDE+Y
t80Npl4KRojxnnil6xuJKe5YWRb7QzW0E9tG9iQORiy66iJ0t06HfI+ituGeG8vi61hb3t6um+rU
cGc8Dsg/PzuOyLaKGtfBIRYFqRpBU3GRwbUeJeGUgrnfphzTeROePF0BrAx6/s+cDBdAbFE/wIHs
rlR8Pt7oBXOHSOf2ru5Yh5O/HJaQqaDNlkhr2FBgdVbqVR/vs4O5saNF0LXvtQGLMQ5j2F2HTYLv
Uts0u9DyrM31vcXH1VZIev/dzHshqOByhDTDHlpAHHtyI7h1kxbD3uPZCSQ7D4UJurL3W3qiWeUA
tfMQkyh2aE1Pb3owpIK0RKZ6KU+JxVcEzR/vXbGe//eB0rZhQT4IO+4tLWAH9I6ZWHPKLl378vd3
lQ8EctZBrgs7lo18Q4Q8phARrvl8ly4+2xeFDZgv4SCReeeDQq1BoI1hQeSH6+/546uHcz+W6/DK
BeN7OLut9b3U5OdIwpWSxMdDAZDKf1vFn6D7FZUPPwQIlxHApychyjsbFMrP/PSAzco1FlSNgT8h
WkB6pN9opSbEaUzfrl/84x8fzH0octRNWXEs/7AUrvdu4dRHTTRiJtpgXPFXf7x9D9isfXgLIyuq
NRhiFsJZvAGC4MlFzLn51oT1kxHm9/VHWRhdc19KwB2ia5CoY2ymNrJVmxSBy+OAqClQQj93i8ss
8m4AUGEHrl+NDrjScqOcnx1Xcct2Ar6O6zf4uJsGc0uKn9r40R0FoF5gidQNN10ZfKqbIjPj39/O
pzE3DZfOOa3eLHyNuvaxM2sHPAvveB4ZKPOkBZMlRWqKh2SfxOAzVVhtCU5jeUAcHcCEPSo219to
6V6zWUjzCtirHkWodErqs/TCwwDItN8CFj64NoXRMFwTdi98Heb5gczuUK1hGjI35bKtz3Mg54kP
hjeQctEE7BGYvBNUmggV3F5/uKVOPBvsWD3VLvO9Ap96HHn7io6RUfJNQ2gGEnC5Uof/uI4XzNME
y8TOYQFPk9ikT0MDT3Bnb7n5ylMegSixa4dvzrhSMlx6W7PRDwrfJJGYA+Ws+EPVl75/QPLHhHeV
W1+vN9nCFDY3piB5qw2mzuJnY8tT7cofiMHaNoP/qWjnMJgbU3SQpIWtPSc2HqDRtiRvw9SblfXH
QvMEl7+/m1G8upE5IyjUAbdJIxI0h4DC7+/ku95VrxZbS8JcaqTZ6K8tpNxjN+DEcjC/QRx7znt1
FGWz9hwLE9fcoUIUGKL+BGmK39LmxFGzvetHFCKuv+KFUTG3prRl7cDjiSPLS8gXSOZbp/hKp3zX
WGuZp0vtM1t9iJpZHqtBVNEsPDAe/koKnkW+8VfWy0vtMxvXjMrC80LYGbHtBMNBHrJBnK43zlIX
mp25dE5JnME4WB+koC5IZJb9Ae9+azKc66ysEhbmwbnzAZsplBGIAa+kAighZ07/ANBtea5HfY+w
hT2lqdlZSRp8bhacex86BY7ugI1qXHsAOU9/Bk9u7fy/HmWM62228Lrnhgfh19bkNjhY1YghHFGi
EOK31/x3/eILvXVueaDEcgGVICH2FPKIiMNXlFuqjTXKe1RU3N31myx0qLntoWxd4BxG14kvlANL
mdcKpJCVL+xS61z+/m5SQhWqDzsvDWMhbaRC2E+ThQzFYEVJsdBf50RN5oUdfIQXN2ThIoavReY7
6UPsVe1T07oIeCjgFrveSEtvYjaqw8JF7F+XmDOTR4Y8NJf/yKsxQvlvpaMutdRsWKcl6G05nG9n
iYMLFnwn6q4ImpVXvPTrZwO7Lt0cpSkoWGAR+NLUMAs7KEZzqKCRBCbWZu6lR5h9oJG9BEZ0qvS5
ENBEEpI/NtojKCGqlcdY6Klz9wOHm6XjTDjxlDTALHa/rCJcETEstNDc5oDS3FDDzYd5yXNvgMf5
qnNESCAhD8dqf653oYXeOnc6NDnybBtF2rNbm03n42RTCO+Zl8FzlwKvoupiTS241E6Xh3w36lBn
LhwW8P48aIGTg9b7Ski9sodcUG4Hcw9DW5AK1KQGF0deIgI1kDNmN26/0xk7Bs14aif7AJHll8zo
78Sp74OMfptY+dAb99HP68e+cJ4B/3q+3qh/Z6n/P58M5mRPu7WBnsG5VVyOIXziQXKJ3yimg+db
011Yy/ReVyI9JG4jzpaLcNSKUHKyUzr8F6Q9e6Kjgi/KUP7sgvoS1VbVvcKkhFP6oR7wb9BLnl0J
ZUs/aOii7Uncu2QkN9QRv6hrTxCsN2SImMf4PcBV/s1Ugz8DtCBqZmldPRokfSJwSeAtt4YcKkTF
79GCU2QNQ3KbYDdzRh3Eua0Q73kqsMsBrUc4e8cMNN/YDMxXi+LAx4Q9j1H2q75VIJVva2KcY6ac
YoeJG9EqBb4GonLCc2HxBJZRqMhMgv+AijbcsA4zo2EivSsVy96SyQmOo6+a/ZQi9aZ2MS0XUz/e
DYg5XJnNlnrgbLoUQjFBQbQFSoXfUypOrpusLFIWZhlvPlFWDHRqH3IWBii9e1MEj65a2cz8VUN9
1Jlm8+QkEdBRuZ48D7F7EDdw+Mou8m6CI9+ku/pI7stTcu/mUXuHrdotvx9WZp+lZ5rNnAw7NSgd
SH0WITJhd3ziAPIPrePuSBlOa777hZcyN41k/JKojWC2s230D7fRXysEjqx8HxfWdXO3CA6mfFZ6
AYlbY3U3iFJFwMbk6l3fsGmH4jVCCbog3KaV7l+uj/yFNps7SCgC41gWQlrjqNJ8n2SbNTizMz1o
/uPahnBhyp6bFbQt/ToMKYHCggSvQNGY+zIPeOyQNNskTesfgK2vnj73QJcHfTdrZ0FCgfmwzVnR
36UA38pDGTn8HBIomFsX2jYMOvBaaexjrgOyr3MPVR5esnX11wlusZWBv/AddWcDH/QynC1e7Hz+
RE/sUiX17Ca6BMSKyzHN9ZZa6sizKQDbXLdu6h4F3l7FfZ4/MD6uLCmXfv9sBgiaYkhyJLScu7x+
Ti19ZM4Ue0a8ZFnIV37+Us+djXbP+HmA4S7OPZLAdYf88GTKfpCEfrnePAvXnzsSMrdqC6RNs7ge
GqTW50ojRC2skRw3TCsz5cIbmPsRQLtB+AkwkHGReiWYltNP6YYrVd6ln38ZjO/GwYhsZwRDMxL7
DLpfYNaq10bi6HhCAsDKz1+6xWyBJFMEhoMgiKMN1WTxOEiKEm+5T3q9ZmJcmDnm2vspsayScduO
GU2/JZewOphzf9UZhLeNecuVu/ncu768oHeN1WGYdTVtu7Nk7kOrEBNXURFDjLSmAFsAYwR0NqLt
smxIkGo/9ktIjBTkTcDC+BZyPdmuhsmlBdOqTcbYTNUtsdf09wsetWAuwDd+mXtaliTGS7mXdHJe
lcqtGDID/ppSL4h6y2a/g1JNbx1OTKTtFCtNutS3Z1MAzgmdvCRUQkgybLPgm0KS5/WXtXTl2cAn
EE4kFs6ezwPKHFGeFy9IL1659sIHeK7Jt8HiJ2Het+fWtMjYLXZTefbFEHd2tbP1M21erz/DQsee
E0q0V1rIXc4hlO94DoHP+JLx3ERp0P4RBb/ncO5cv9HCTDznlJgmMarzc8BZkbECHMpQ9ZFgBfx2
a2uWhVlg7vB0QyRM6cEBhaOEJhGSxeo0IElpizD47nNHJXM3Jy4MK5VJfERGFP2dwx2EointbmuR
/7zeTEsPMZsAslTnkIIMEDEhYynvJLKwvY2DDOXPXZ7+O7/QDNOWYFKcRYFsurKIBcihoDIeP3f5
2ZccseqMq8rzAcofdjREYQJ60C+0aPKV3780LGaDWY6Tcaccliokhz6KpD45gaU2oJfuqgzBGhBZ
3Shir7ztpS47G99VV4Z1UCvs6KbOhXc3ybDbRDIR+KwQhNL99TZbmEXmdgtjeYTz0G8uovvXUSQ3
JUtX3FULnWnuqhAWTH8hyu5nHzkfm8ZVoFUiLDkrvbWC4NKPn33ceYpCu5gAyNDWcPLodEDW0Eq7
LP34y1t59ylMTCY7V2PeRvhVxKytB0ONa35db/SFaW9uohhteEZtYcsz0veGbV0lXwGAeqIlEiGb
Edr1MuQr+9ulFrr8/d1j2AiQy/Ehh2Wg4icXkY9l0D9ff4ilFpoNZsiFoVgtsXUGo3cDBW+fA45m
H65ffKmFZkO56ZoUklts+SfElzvp9/ByNBE+h6BqIsB6ZXm+dJPZcA4CmJan3qNxmLkPiOW6mzpA
pYfAh1obH7q0gtT0+uMsjOW/65J3r6GF/cQxlUziIhh3E5BWG+6F9sYIv4jcQq1U0xbuMveHDEba
rWMw4Fx9RM0umjzE7QF3w4ti96nnmLtEXOwia48MNLa8MbhLLUQge12YHLKi6A5MZ8XnZvK5Z2Rg
iFEFh4LFPQu/exw4PMCxg9xZmVoXRsXcL4JksVYIHN6cM7CfhED+kbey3Vi68mWwvHvRdUsDX/RW
e0a6MdLd3dFBwnTarlx9gW+DWPt/L2+NXTsiARf0USEehBfkezeswk02cnWqJIcHGp9w+VBSqB3g
Yk4Q/5kygPyRRBb1dVcglqbTh0Ks1dCXetxsDoB4idHQBVyflxqH9O2A8NIp5H3s5AM9c1Ks0bSW
bjSbD/7H2ZXsSIpr0S9CAgM2bIGYc66qrGGDuobGxsyj8de/E7XK504CKdWLllIlE56u7XvPAI8x
AjYbEA+AoqDMuvjTr5o5ww6Pdw7PU6/aiDsrJ7yJx3LqUpc+jMwuSDIlpTNEOQjyZJQRsy5hVTzU
eKPc3kprK8U43j3thOGUo8I+zj8sSY5zsQXWeX+sqImBDIcCdLcWLS8wLp4BcglB/JzST0JsYeLe
D/3UhEDiClQgW81brHKZd1FnZ7B1hpnJEdIVaiMEvD8T1KztBlWVTd6UlZfG/91XBSxigeUGlHRw
072077rAT25PxF+1gP/maalZ1fVyaLK4UDG8VKkWBysTxSGb1fIHdJxdJhr3MkGEK6po0zy7rsef
UpiyHEoSqGMKIcKj1GTc+Cnvrwlqoj716IiZF2l3aVh+AbTmgs9vRO6V4Qyvi+VNYHKInq1RXa8c
tv8tU+T7aDMVqbr9hjpV4o5lEZWL/aGbHzXBnqg+0DzAGjlLbznPVlXH1pDeZ1bzfHvK1jpzHb83
nVG8d1NQGJzzgKJD1OdtE7Nm+NX7fDgUU/BUgWUgPt/+1tpuMkKcB/8KoMULcu7hWeSVO5H+ZjnM
Rjsa3/7A2mYyQpuAGbYNxTv73ADYHk7dK5/mi1OP/gfbN245AdLYLBjr5czq6tBV4JpNr9acfnCq
jTDmKL/vZplCYqYhJ8u50sWmGh4QWTHtb4/PyqYw8ZMiS/O8E50+00A/eLk8VrA+ud30ytyaYt7t
4IyjLwPnXEr/ImcJBZHm1PBvqbsxOmsfuN483yxUHgxIM/pDf1Fed6xTSSOSdads5t/HEnpCt3vx
/jWWmghKHpIMtWzo86cMOEDnq2NNEbFAOOA/dbBl17Y2C8bFxpfAURYtVmme268LGT/h6b5xqwkx
GO/EX1PDm7lDyfGGtiEN3nwVtfXi2ai74kx5wC6IeeNcugHMOVsXW7WrFXs/agIoU8j9hbabkbO1
tKdFQjdFwNpgbBPqfRIAxdTSRqWX7O12Qg5BJDr7fXuu1obR2OxzCX1Wu3AxjAN50gOUOlI3ud30
X1WL98bR2OgppGyaANRYyKU04hCQaTjXfaHy3dCq8q6AF3IZ6TKE5wV4L0UXF27efXKUXk6OAqw6
YroO8TDxHGcPz0udxUtQo8TdqvbX3E4DTL0DDpZsDlv6J5ZaGQi0MyUgCcITOq6GYvlQ/ZKa2uFi
gLktyGb22akrEMUGES3FGI1FvoWcXIm4JjKzsgGpUzOOD7uu1GXQcEwC4aK+45bFn25PxsrGN8GZ
ML+0yp5hnjnGJugeyBWY7T3rfGPP/M3PvDPZJkBzUogmambqPNcQVbIa4e5FHgxPyN6LY1c5dWJX
6fgKWg+E0bRs8hhEqW7vg4V0VLkfJiNbyhcH3tiJbQ+o/LuFxoMxnPEmyqsjbTZ9y9eG4vr3NzGQ
hH7TThJeJZMIH7CkXiB+c8mW8KzJlt7Kyq4yUZ42kA0lpTmgsFl/rHzG4wphd+OQWGv8+vc3vz+w
kIMLVOOdW5gJIqf1YLli44671rT7/02HoapKGIDrS8lV+4NMtHlgrKVbyJ21kTeCTS5Q1ZCLKi8F
INWyqA+u41wginbU4bRxE1s5e5gRc4jKy8Ah/QxJivuS7V1SHqoBnl9h5PF543xb2a4mKLLXjpYo
cQ4XlXkdrC+9/gkibGRXTv6Wd9vKRJjQyN5rW/hS8OFCSDoeQZ8g0dS34UYSbq0Dxg5wuQ0ne4tO
l3A41FAac8ds54I3djvUrLV+/fub9al4wbVLfHmZgiUDwXxJ+0SMkjwIqJJsZJZWptnERnbS9QoQ
4QfcS5ncwwNrefWBWRrhTR+CVwHSO49aNk7NRp9WvmfiC+omK2pbAnNWD7A0YuRHnYdtLHX4I3X6
J5pNv26PnXu9pr4TRk2EgR6IyxdqkXM1By9gS7VRnjdF7LvpHFE/VQlgmlni5u1DhsxXRJl/kM5y
wAHVRsXoJ8RS9mERXO9xgvYxrM33DRglYweju8abwGwm1bgvOmkdQ5SHIT2TjQlQDDD7Ggmyyn6r
4l7m7lcLRNudP25aHq2MoOlA4LM6sOYlT8+en8cATjoJ+Aj39sL+oMZD4rIKvtwewrW7lCndXSP5
Erq6ny6d0goYVphVWrV+FXX7ko2U7Kinvzdz+FyWLvSwyH2KK0cEz7x/bn9/bfkbEQjE/qKiPID2
S5MnAwQuCq/fzWqrcLgWGYz3TUUq1RHhDpc0K15c0f0Qw6ZE4krbJgLVp6HnEgdRpwu8g7s09/CY
37rjrMR+E4I6085mVlVAOh+vvqr/NIYoeC4gMdMhuT3wK9d2E4HaExXa/oKw3IMzv9O5fi1t97Hj
zZ5D3UeE2SWry6fSqjaStms9MqKoz9tAQA9+uCygUSaTo9nnANoKMLK1vjuQ7Njd7tbKejIRqROU
erVjWf1lLJKZ5HEO3WhSb1nYrU359e9vgnXdTZYYaQbN+OCbAMtbb1Vu1xo2rhItmSFAzQROsNb9
3vDltW2aw+0RWQklJkayWaoUivvd9fjK9zAMfBib8NHhM4kgnZMn6ThvXIfWZtjYyhBJFGwhDVZU
dz0gq4Rmv4X/otvigx8wNrPVW0EzNny8kEUjbYQnUPqUQWp87D7dHiqyMg0mKpLAVVK5V49c6zjt
lzg92DselzsXOgXJfK8vEJiO7+a75mF4KI7VM/kqH7N9sXFqrsBcQD36/9U1ZXyo3fD6dYgUFRGU
feS8s9Su3tMg8puI/b7dzZU9YqIlrSWgfkDxHS98aEdME7A7ye2m1wbQ2OVDxqj2eut62SuS2rN2
+SA/2PS1N2/2nuUzt51y/Gpt2a9pPkU16zZi00phBhbC/9825KvGktAiPS0OfEjnHOT2qIBjex2F
AC1fSvCG7muh6AlqK10MDqreEwSDb3M6pdMOeIXpq7BH/QUwFbLR3ZVt6xm7aa4aJ7CyZjrXk1yi
gYQJfGYfWle+9jUq8HnppxsBYu0xamoiy3ZMAVDr0lPu9cAKQe3jxVUNgQSeD1GPFH6sz5nbet8q
v/gXqZ59r2k8LvrJxfvh6KQQK8UATF8nRarP0O+2IwQCm8dAn6dRSp30y+21tXJi/b0EvlkATism
qPeI4RwMen4Yqpw/dTP3YlgJ87uSTdnJ9WQPS7xW5U+p522hqVZmwkRTzSM0aPrFHs9DGUDmqQ52
YbtAiKRAKcGFRV0wfqigTU2sJkZTM5biQwXU4aSG7rX3wASJaAtP4C3y8Upv/oPWLDhzofvTnWdW
A8BQw9x5geuap6qdcn0bDm98IxG09qXr39/MV5uGJdeq7s+T49k7EZTfedm/DOHw0gHJngjtDxuR
cy13ZgooO1PIa3g5ZJc09WHXmum257vZz5d/65aA07TQvPutPfCdd27WyKdy9Jx/FsXZIxgoLU4r
OnPwMu18AkxkhhoNyNLLY5OV00lP+ZRFOoNfehC03q+RMv0rgBFbleQSJyo4I+4GqXkleJpwuqax
6eg1TncOhKwf+mLx911ubWkArx0vJohuhC81zORYex6WXEDpJ9AjSCADMBNWkEK0q/dc6ymXE7Sy
Gh2yfe8OAo5HbdX9e3sDr1wQTBxsb/nVAu77eNZFan+qS+EmknXWQwCa0LEcoalw+zsr55t7Hd83
C0/kjcMnPGfPxLesz3Rq2hgvMy9Cbc7aiEUrU2UCYV2e0RGS2t0Z+Ef+j19KuFIIAIFud2CtdeM4
UjBix1IApReqW3Q/kCp8cLPW2wgza9NgnCxltxShTNMWkigNP7TIPnyC3hW0OoiSUemq6fuHemFC
KssOWD5c2dqzm1kd6EuQZ+szspGhXRkiE0zJfED2imnILgF8yMtUJsz6c/tnO3/TFO9kFf7eDt+s
n6zhZM59tH35YUXf/MiPyug3S4J4jv3o/j75IaJ9G91/u1yS+z3+ezyd9qf9fZLc339+fAE9KDq9
RL8Ohz+Hlz+nP1P0Z9jdPR1Op+hw+nyKTn/ugijeHYpo93A+73a7L8cj/vf9/Ck+ng8P5xjtJMnl
GOPf7OJzfLzcJ/v9t+T5+s/iOPmWJMfk25FHWwyK1cBgPD4Y9HVdNSPuoPA7/BB+6D2nzQxkWwDa
2bhU9NERTbCzWAHxurxs485228+3R3ttHo2l7i5ZykVrM1AF2YFmfSwXsbFE1m51pqj2Mmuf9zll
pyULIcdpRUNhHe3pp6RgWej26Fkvs5ieWjwT8XHCxBfbpzuHbjk8rcSh/+hsV9qb5gWmGvZieydl
Lc63xrGgqshT+etDw2fiP228t+CqztjJ7uGFQ159uRVE/+aA39kFJv7TskXWks7rzjBAbCDjJn/I
ENlKSLm6C5wic8f5MyqPZ0fLk3Uip8b+PHpL8blOBf1XMTYdWFXDPlPkQBmicJrmMQQMnUT5eicg
4oLb4nyclec+N3Uu71rb6v7pJg1Pn0XXWlxVxjiJPAZfhNgbCboY5iKaw34+aHiCxTWDrGEheoh+
cDWLRzqAfeprSA3piYOXgAWVHurSCv+EtU7jIvdmHPGVIz1org3QWIXdvYS+JCpuQViFh8X1wgUm
cGNaxZp4FE5QM3xGY+bNKOgDK7kDtBr/IqdkfCRpj7LN4uodLTP6gGrn9BnlNTeBo1+KF1XZxW7t
F9+6aa4eaU+n2FMB3/W97udosuzsS5nmyFC4g5soBYeNvB+6O2qxLcjiyr4y9YBh11Q4vWN3UHVF
MS4K7cLbwTlLBhtn7Er7phi6EIoT3uRXnbhOPKV5JmNRtVv1sZUj6i/f+E0EppBO4zMmEKjgFxW8
aK3jwDp7+ZZ13lrW04Tw+rDMyoOp8U8qbB/G2TqwrDj1dQgMRAh/qSq26i4pa/cp66CySyS4WWW6
kcZYG7rr3990LgMQAnJPSLIhMxOl3WOfvd4OBisX7r8IqTcNL7YzeyVpurNsrP6Qu+FyhJ1K+8jY
QB6m1i7OQ+qHu9sfW5siI3CXLkqjMGEpzw18Qy5LnQ/3dTb2FzujKMa3U/cxtJpvJqh557p+zyd4
aTf2nzrLD4PjywjMho2V/H5HfPPtzxQUNnMkc8Hso7u6dN2EFnDj7NgDHdotH9z3P0L/EqreTA3k
Q5nCw4GdGiBKp5+6Z1E/PtQ/b8/FCi+L/j3Z3zSvhJzqgbby7Iej7UUpYD3z0Wl56UU6xwkUd8MA
QVNF3cGJILDuu1EuMhhtkmH0DpWQm3CllTVogpizYZ7cqqfFOZ+Ceg/Wu/ipxsl1YpeqbpfpCYJK
zjAfbnd85YQ1Ac2+DpohZIgTdhWc6dDc2dx9tpi/8SBb0TegJpB5WqStq2ZgV3XpBQcCaWbgKrjq
vuLOpO78TJCTS8nw4pSqg62fgppmVnrLCfrVgwS1JJ2TslJW4tWW+6o8UIuyqsw2ft7KovoPDvp6
0vLKa85h2rKjTlPnzPmk7xtIl5JI92G6AVdYm9Tr8L9ZXpkqssKlfnFWEJqtAUbFI9JSEkLhlMnE
4bgmNjOkoG9P6kp8NFHSyp5KXxS0O1eLBEjTqfvDyGq2EX3fXzLw4vr/viy2Rh9mr8BlN+NR2edf
UjX/Woriz0d+vWuGE7E4hQeF+ALhhBxIwJ6ol26kKd8fGNdMCTpBVlgjV9m5VIG8xx1GH8K025L+
WRsYI7veBfAL8Pw6O9s823v6M24z+ytH7UPDYua2uoHJKZ8riAfLHzaUmFO7/2DLRtbcsyCLTxVa
7iSMBwR8FTYTCe9vMNd0/mpymlV92GZnhgJsyIYYrvB7tjRP1ZZk3sqgm4mrbKqFzlWZnQMIivjk
yzTqyJJyY2je37c4J/9/rROH9U02TjkkT5GmitvZlnOU+Tm5m8UgX4ZFY7gCbk8bGb+VBWomXqoU
vCgnnfh5YWq619kEoK10ts7QtbEydm7TNzUd8iCD9ImDYggVT/CTLmNWhxuhYe3nE2O4ZBUUonXF
ucrEnddWB6QvNpCkazNh5FyUI4AyGFpxngF68Stvj/QCCGl+0jNnR8aNOL3WAWMLM4Y3LJK5AsIb
mnxql8IfIk9oewMIs7IdzER4IKhV+EQL4ACcf6l2DkUqu0jAJBSLqvsYmMc1s6Ba9opwtgjYPUM2
u/sasH9vh6D36weumf/MnLwuoX4tzuUMxpu0vwc9PEHz+uJ3BVwr9J8S9zMhn29/bWXGzexX5zC7
hTY9gnXuvkLGoIcbRwaM4nzfBch+61BvKZeuTYuxyy0XnMNpwoAx9ZX38szcz2ROoTq99da7RtL/
ZgLc/+TDbDKNbk4E5GPH36wZ74Coi/zJ9yOXVyQq1HC0QrZVBl3Z5n9z/G8uGznLpZNT2F9U+Xjv
D9UMEg+9n1ug9m/PzNoHjG3OHeRSndnmuDbtxbIAz/OyTFuliLXGjY0+6vBqYtxZJ1V9X7oR9Oin
UGwNzcr+/k9CaZCNJCN+uRT2wyjHUzH2G0nhlTk2E0nNAkuTeW6tk5MDFOCGLj97EnbrHgMiZOGD
f894LZ6h/bBF915ZtmZ+qfIlnepAWCdwW0TSDtDfDBggLiRXKul6GOt+aLrNTAU45MtA8zBDpoIv
kaOIeKgU1fu6lNXGJ1bmxUxXAIEGfTAacridzDBzKIYsRt34Y1HXTFVMnpTMYrVA+qP9vBTVlGR9
cByuqkqDW21Eq7UeXP/+ZtOBLc2GPF84dB+rqJ/82N+EBKytLOPY1lWYKu5RcYa5ZaIrhN9yjmFF
sw+a5V4G9hfY8Xzo5eD+zfa86UUXhqmXujjAXe7Hcqx+U75sHB5rA2Ts67ybnTodPXHm0nrqwiah
KP7cXqBrG8E4tQE0Hyf47YozdABPlP9RFd1nwRLRZUsYZuUsMh/lowvr8obg9uG6cEyRj45DQM39
JMhPaAckt3uxMkDmUxymvGXV2Bj71odidvNP/tEFZD7CA5X2Ik9TBCRC74pOVxEZ1Xe7Z/94gXjS
1LpIv3y53YuV8P2fJ3UAvHgoEWG9dLdoH5WlR5gsbyxPcj1h3jlITcu5OvDySWvlnudisYvYTr0g
qn27v1TcsX7nNR3hhCPUXbpAnGKwSx9ZcXe+Yk2XH33QzKCdO/JSBHBIm/vAfhhK7SSjcL4iuz7u
eQ3FItn19Z7YrfUAP1a5uz0qKyvUfJEL+Cz7PqPpCbNsX5RuqueQ8uzPPFLgZNrJ3Qh1Kzc0M2m9
hMDRj16Bp5xTfBdlUMQTcZ/tpXuySf6PLPVTjcTtNcB+KIPimoZ2c4EbbX21lvMp8icM6/ZHbj2I
gm9sirXlZEQNT0ge2D5LT8zNf5SF+7tv1WWe+k+352WteSNyFP20LMC5pDBjVEcqxjnWvDqzoHq9
3f77oZuYVGQ5O4I6gD6cWF4d/AW2YtwefjLHO4u6gR9UMx10ujVW7wcQYrKSy6bOoEY5Wydh2Shu
htYn+HZtpR/eHyliUnM9CVW7wVnSkyavSmVR4YAZZW8EjbVfft02b46dMNcybIE6Pemqs5EFHKb8
0V0csb89C2u//fr3N813xCkgO6X5mdDELdXeaZw4p3Tjzfj+3ibhtVNvWh+8rEfVCSd/054mIN77
soaQPh6p2Ia3f/9KdpqExg3AGb2OZg46UMi83nuqJS9ZztuHdkFKxZUZFE5LwHULmwnAyRrxCZow
C+puzZZDztoIGjd+qpssXPraOvUVcW1UFhmcoPKwYInTOsvxdjfXPmLs9brw7H4ikDYNfcyPLHZl
kcdVv2yM4toiM/Y6G2UxtDVJTw38CmkBIUViffDNTf5D0p0IXNZGC/jH5QRnCvgtbWllr/xsk6Or
B7dpnOvRMVA4FKVhioRTTbcsmf9e4v97oiKd+v+rFwVTPOca6Z5bb+yf0kq6x6rv7H03udYjvJDy
h1p5VjzAFCsJA+R5W07/oEji8wTRJogVgXCAXdbkFLCcXSR8+wqsDE43DpiVRWFS26ygmktNqvRU
ZS9+8Zk4d87Wxl1r2ti4hTfp0rOb9ETgbpbH1AJrK/MLMIdzJsJ/bi/qleljxtZtw7kqWYak8OzN
wFuHmv8KNHe+3G59JfYwY18OPaxPK0jan5YSbpWtVT42xQS8TTr+CeE4d/sjK10w+dUgh/EiI1iB
lIg7mc27RjQbe3JlCkx/mqHxhhaxLQUD96Hym53dLlhqW8ywldExidWB1Vgpm3H6KhXErNCJp0LI
OetdOb7eHpq132/M7mDbuPz0199f1/u0FnmCEvhnS3ZZdPsDKxeIwJjg3EaCCFpQ4lywRvaJTZ38
2Qq6HDKbVvstW0bgOGCzM75q4W7VMVaGzeQ0DkEAMxXqWZCZti5NJ56ruTtAb/YnsZ0/t7u1Mm6m
uAnJCaE2oMansrXgj2H/toj9vAyQ0Lnd/sqSNSVNgqbMFOOsOVt9FyRN5ZxsXm1JWr5/ySYmHzMc
y7HmlV+dy5SB8omE0g9ajuGuh9dhIogHSEsL+4qisqHLwfNqazmvrQXjfCxFqgrp4QVdjndTuacE
YCiJ/Pcv6KjHfbF14KzMjUk/r1skRlSGJDVr50hzN/FbyKg7Wym4FVAZMdnnCnr3zajc6xulg2mM
Gk8B9A9qPEpYkcCPLEsWAn1dex6bez+HLyncxcckdLow8WbZ3tUlDR6DAXfp22tlbblfh/vN/U1K
oIdGiByc6Tj1B88Ngy+Dp3MWVf6C6oiSMP65/aX3swjE5KxzuMWNpY3UJoNLrZR/BDja1BXIBN/l
QZvc/sjK9LFrN990B9AEK5BjjWtOnSddUEUo8Ud19e1262sby7gutPBAIwNPy7MLNMb9kHI/6fy+
2N9ufW1nGb9d1IAVCYtUZ483VR0x6dQvFgW9xtXWVbW/+zXrqk1ISpqvpF+yjbLwyrzQ61C+GbKh
A+QjL3p6Zh6UAmE5PBzAlOle4DtND7SZkVgCyu1jy82kEjsTnMla6tAz7kznFmoEcmwju5V3nB5v
j+LaHBmHUt6kFtxt8+XSWbq6H2cxR2LQfKMQt7JdTDQRJDiJZDCSv8jyYLPlMKd/QFeL/XRL7Hnt
5xthDrIdsqbwHr6UXbMfU7afU/rpYyNjPAF65N67qoAyWD/bz6C6P+UgKm0cOSvjYpJZkbxWgRc6
+NnzF4GYb7PDPCKNvaWcsrKvTUKrA0djVResuiiwPgCMTJkVT9bvDw2MyWUNXAmb1c5i5064z7Cs
faTBuLGnV6bTN/Y0BniWpCTkrKwyj8I2bKEyxDY20wrymphs1aaRIaQ1wF9XxTjfy0I0ccbJj6zB
fQmow6C/AIM73o3cklEB6+QDFDu3dFrWZvza4zdhQ9aLDethyGWrharId8PvYc53VKt9YA9bkrtr
HzE2MyC86TAOsFhz/fInHJS/9nAoDqGm5A7D149NvnHHpA7phL6aREJnYowyRx78fP7YjvONzRzK
boZITtNeEF67g9J8ToKCfczmifjGfqbBoHxUh+3zKNmDzQOgjK2zPbHD7YFZ2XImmRVE1s4vw0Fc
ysyLwZwDwlne5fn0sThtslVnH8Y/duGoc1hb3+sW51rD/739y1cOUpOgKn0KJyTuz6idcxozmv2r
wfCKiqV9CTJfgc0Dqd1ythKLWxslvOt16Z1EgunukVZaBYjasJBwaEzBHRz6p+ykRxZrfQiKLXr6
XwGH975jHNbL1et1AZsQzwbW0V1awzt8SkMZN6meH5FVB8+kRlG9n9wBcnJhi6cL3i+ZasqjdlRw
V8yj+qyLaozY5JaXiWqGiQ2K45RW6p9G2xo4b8s59eNEoUdsK7lz4KF3DoUUZeSWXfaaMZ/HwKjb
R3U1U8SqgwupR63d4Do0gSM4O3kVH44iFf6hYTCN9KtfsHRSe78Isid3KOxfzlS8gGfZWLHj6XDv
WnPzbeSjOALI3sR2Gy51pDvLXxKny0H2c6r+SD3P3ddzoQ9NYEOXcXSWOxc+2UnWkD7JS6vbN7wc
nzM16Kdq7DwK1pBj7dxhHu4tu3HvU5RMdrfX2Mru+FujeRP+CO+ChjExn9v+T1d8Y/Yj6AUbcX2t
bSNspOkYZNSbqwu8SQDm6oXAhQ8KXvBxnlqxsWLXNokRv+uS8aUNsP/s0d2DVCGiNFRfibL9qBLp
P4UPLY1SLzs66S3/h5VobmInBTI/LnzdxkttpVM0k1nEgQOF57qofGjmb7k6/b3sv7dJjJAO//ki
JGLglxKEzEvreKEPlq8md3TOsr2vZ5rkAxwHxtELJKirMtvBDY7sF5dM8RA06stScIoDAcrfbajn
p3my6FcHINw6ntuA/3DTYHzSvYKvr/BS8g9u5OLT6BFW7ai46v8L6eLVEQxJw7mTdEVVPVX14Oxk
Dc8/PLJQhRLtkH1tOdwuwsHt9z3sDyLoK9OTTUMnkbqt8Zoerb2QjfcqKZW/J7eudgGdEVY8YB2s
BHS48qEYhuCJV7pP3DSfd4WTz8epbvU+l16TFBBPBAndCfelLkhSMGu6zyfuIY1etPtKqe89MCGx
V5DwHiaz6hyMAT/A28c7QTi8Skok8KCEW6vHEZqXEQOtIl4KncMYzZ0+QdVIQJlvLhJM7K85S+v9
GIqPAW2ICVep60JLGlTqDDXJJM/uwn6Mw3yr4LyyGE3EylB1KnSCvL0QVsqHlrsBjBXkXjmNuAS8
mjYeDCsXQBOmIlypisbL6osT/gr5Hi/dj924TVxKUecTyUs4/6gRuhw19pMKIldB+3T+GBiJmLiU
vk2DoZlhJWZzFRX9cOZdGc3zloTMSpgz8chFgPUL+hkiUOh/C8XyPPnu1ynrtpTDVmbY1CVoAUmS
cEnkF1p1CUgasA1TOFSg5jw7G6fAShA1YclBPbpZkbHx0uBqJyC5dB+63r+eDF7bpbqvu45EucPb
xCkE2fjkyoIyCfj91S4pJYW4EL9/0IF8Xoo6uX2mrTVtpDeUkmmVyWG+UDrDhfB5xG3iYy1fp+jN
abn4qUTeqhSXOZyfqQpRCabzxxDcxIQpcyt3VNNDhc5fLrgegGq1JZu8skJNQPJgcwIFRcIvoEE9
SyGOfpfdWX39fHtU1po3Xje27UnetligILb/mN0iGVvIXLPa+2D+3DQ+GixO4CkcThfItcCdsoST
WjBGixXeCbAJlYBfhhrCrXlY645xbbGXgfR9Dv0H4jdfdZbhmCfHlpOPPRhM/Q5i2b2dTR2/WLMz
7suxA4iqafuP1bFNcLLloCyelT7movzuCSt2F5DZdZhw+fqhyTZxyaIBoKyDv9Gl7n453NtZ9r2v
5o2g4K6IsBATncxlPfjwLEnPtmeVuAGAvXOU/gh3ScVp96ACt/23gAi4fZo18r0RBPX9c6raroNc
oG09u/Oivvm1XbLTkHnNJyiii2/LGMw/5tqzLwFk5b9UXk6/5W1WJtUAkmwMsakKkEiA8g7U7chd
pgf1VAGH9KTasDlz26WvDQ7AfS9d3PuBld73yJnG09TTn5nTB9+DDAL1YyXCIsZDgb0o24Z+VTmm
8PmDqKGIvLKuHxQf8oQ4eX4UXVknIefW3vOJvAhH5N+BKQfrOuPdjrpwAo/ypZ/uQCwujmldp0jU
pctxdnBY4snX8rtczeELBMPAaghZc1j6mezC3rP+lRNEYKIZMhq/8oW0jzworCzqwOQ/KOb3h4WW
1anTdr8r5pb9VDpMH4sm8PeNPwYi4nDCuEyQroUyxQwHiHoG/ZiJEgopUJcsn1lgtftUptkXuJWX
4FEA8/6oU+HuqN36/5ZhjTrDXHnPSoXoPq14GDE8WRPayWEPzmJ9XqYa8pHQsfkFqFf/yZnGFOgu
OGX88Bbi7tp+pstdMTpBdWenbfcUNOLB99IOlQNImAWK1nek8GiEfEGHEreXJ+XQuntGrfIef6sS
eOt6MYUJ1C4YHCvOs6yI25YMcYCCzx2QYmBu64ZVMWUdi1XX650cnf7Vpbb/ZchH/6g7viTVBGMT
0Y1QSXRTWyATCF9CgFznuPMdzCTPgghAS3paLNeH+wbQ5hwWgJBhzvVd3TbpZ29e0mPTtPocYDMe
u14tYMNRcQAV2k2CvAHLdmqcn50ru6/ZgkXUhVb4SbdLuIdYtXqsuUt+AocS/Aq1mF9ZjeVhwaL2
l8UyO17+x9l3NUeOo9n+lY15xyxBj42deaBLJynlpaoXhqpKRYIGJAgSNL/+nqyde7eao1TeqIiO
7pYjkyDMZ45BFXEOkQj4YbuY8w+IS4QpUX3ITEcsseQ2u9JwJHamfmfmC2Q1R/ZQzyIYF/+r12Y8
LHUm4q4EVKNznYNTyXszs0XSNlYTK7fVkJOG97Y1cBV7dUHfeqRvcV5X+mn0pH+tjQyDCpvx7TT4
3r6QcN+VtfZij0sgM5xm3Obe0MEdZqgVEA+63FTlUl3DYcFKUrAAkizN2seC4TPzqhBAblnKCDsC
hMCMHtMNJ2AxMWmXR0FbpMluax0tH2JTSI7HoHYZ0QkovUZk18T7MaAiD2F45cqgzqEfLu153Jvt
vDxnGq/JADTl1oHVx5Zqnh4KNJNDYqfezUI9795ewLBTVmNsO7dMUd/kwEnzUbEopWzYOpwNybzA
tVV0GMHWaKtoaXUVuZ5SmAaGm5RtDdwTcwFHCFsFuLvvN1281FBe3AM8aFub1srMiJWQm3YU/jRX
EB8iPiY1L0UagoBaJQa3zI039dCNA/IVhqSWfuNe0ZSRsJbqq8qK+uCWormH+abaSKPJX9yZtd+w
rJuQdZkMma2oHcyZJ1FIAAfaTaCkDFejGa7QoUHs5ljJioPJRac0C5oR1e6ixdiEauDGErpUeHVY
y1LcaeDeqth1SvioMdOlEfBW03Pl6PpaQ3ncCTrLmO99pdxNUQjyAL0AE3g40zAcQLMoLGkcx1Zf
qrxLv5KpmvZpC02isLTkchy73Acvis7sFksD/j42VBGx09hVsUM/0d86y4Cex9TOHYTN4fqCJBtk
i5txxP4EutjibSuv5sOxNZYhEKkqaayI4G/5CXcuF99CrL8QTUGe0W0TwVy0FkiLqNmGg/Tmu1lo
AOzE5FUnMwEufv7Z+bgKEa0BvV0lmwlyT9YxzTjiFMG/TG7VXohBz/S51pIvtd+mXLFKHpahu2Id
pELY8JWk9QNF5IV1e4k1dyaKXtNdIHMyqN5GYWXS/M7uvSQru0ttljNlxjW5BbUHQxY+yoyFy/1E
FtaVJlDu6Fw3R/lG7cjiHO10/DN8ypo6QHvUapoJhn2yfACAOjbJsXIuNbpO7/WDIs2vBvlvKQHQ
xtZJJ685GNBE++kjvNv3tilhnd6DhzmQSxKuZ6LStapBVgwQNqgrJOAZMJtQERvKr0OtH/9o1q4p
A65P6yzLFgG3IyeWoxoT2nVesJjQA/v8DucQA2vuf+9p3fYlXJ/4pNN9bnY1Csx5+zyyxQg49p+r
UYnD3KMmA8mVK1FZ2bZddB/X5ZgdSyii3IiBX8oRz722VdMBrwl0g2ysD7kkR+nhtKMLjKX8/ok4
5PbzR/6fBtYHk2PNOCCdkpAkoHAgxQH4MA+jdz32Mu3CfkSxbqn1qNE1RkEtr4ZuDgECY1/klJoP
VukxJzAcPbz1buOKoHRncdMJ5HCZr+p7O0fWFdFytt5q5vs1Fj4K50HXdjYMrGavCf22WACUVzB0
TE0krJbtP1XuPKShzYSzywxbvbQwB+wj4OhbG0jjuk2DaewNBBMOUzFqMgMkn6xU3A6ETncOZTzM
wQslgVnRLCrUNL3CB9M3YtLV/gu0k+a41W4aG9ZEAopO5BuEu/yvdAH0dUNk1T37lt/MIfX6+aFt
nD6aofWHsiKEpIUuvK1quX2tdSUOpcja41ABWkGmWjqhaQ7FFBVDD+EOtJ9kIDqT4aM3xsmQdujI
S24spAhaQfqNcpoq5HYGPZ7GrfISQjcivTOIk2LI3f6J1jN9JNIfA8NskUL4xe2EvDtyJf6uanzz
hwW9nCyRgo+JB5btw2Qb0MErjG4LJWxETnzZj9BwuK4rPw8oWnt7FEjZDsqQqGWA9xb4SMQCo291
wqU/ofa9eGa0DEV920HKOmp8IFNSwsmmhpVB4JcOue6dTkadMTZfSr3kyTLz7jhbdZ4MHhVJqchb
KfMmyV0rdYJcw7MKPsMSqj+eqUIGxCBUOllWBCCBW7dkwVoeuNW+lrTzAcCl3LulcAYExayb/OPQ
mTAjaXOS3cz5aHphQ1sMHII4OMj08sZEVA8k4iSuVC4FdI5sbNChVk2VQxcGzsMLqc2dk2bY38qZ
edmPhitnr0wgzMFqkqiGF95gh5KJ9HUeCxLAT80Obd+WIQHpA14PjCJLYZlxY0w2w/3HeQuF8f7R
VGzclrnpxSaEOPcda+jBXGY76etSHXLeVA8GhAwTqOXxHWaVHRLWqG1uySrMU7s4euOUhe6kIeQl
5iGASFcLifLWu7Zt09y0DelR2Cb2cXL9VCQzfvvQm9kSmnARvR5bC3GMmOytOxpdqFlZvAIPTkME
T23cTyIPIHxv3Qm8XxBozaMcMU2DflZgaFZG68Iuj6urfErLuHM7+3vdavu6NgYDqh+opZWqc79Y
jlNs564pTpIVdA78bupvTJWTGzZDKSnx0pp/K3KAD0rEns/EG3/azVhuWjhah26nvdC0R5qIdGqv
eT9Mz7PPqmNDkYKE2bg0DwTOFGh4wX4QOo4o22+d1NcgdACcF7RW4zux8v122/i0T6rZ6iNjltiJ
qyp9GopUQzSnMkc03wjFRsJo+4MyqH+GLbPLLSQhpRUNyNQeG9GgzVJA+UYGNiuaR0SeSwd/cg3G
wkh7fVUZy/yaMQNfM9umIfUZvyG1g68r6GnBUNUsECbqdJwhaqWYwNaYVWhfwNeLfvt8G/54q6dr
RoXvlBDDLNDiIqePiY6NlcISfIQ/TnMhwDh3h1XBkS+YjykMi/Zy6R0kmdIIzVrvNZue/Gy61Ec4
E5CtqWXo4nSqkwj8qnq8d/oFNgb9/edD9Cuo++igWj1BXmnm9APK++5dd8W3KnDDRAU76GJ/AbdJ
Rtbdsvf2ZCPih3y/PemyvkwXcFvnHus0qL8FUEICztNoVxzcHq7p4EHalyLYMyHTmmc2F50CXwSN
l7k3HvI+vdO5dV3V7s/PB+1MELumg2Fdm6eiTHuAifnGHaowpfS+aPu4q6yg7sYvzLikTXhujFYV
VhxBDCEsxghUehXN3ZJFpLL95PMHOZNRrOlfc2oaHkuNFvy7ak+pFRnMuuvNebM032R9qed/brhW
ZdUK4nQUpmcjoHn2rrVrEaDO9tKZsLIvxvvSErdZpS55op179avwrkSyh6N9yQ8+Ds0vMPU1X7Ku
qSKpcLR+PmofPw98LlfzdnRzBqS7OGDvuveZcd0T9iLMflN3JRim8sHNLmnXn5bCv69OurY9hOpX
3fKsmvcMGdjsIUBrs3gavvPukhjbuTucxvG3RUiVsxj2mE57IK33U1Zv86naKlLc00pEn4/Xx7OM
rhlW1KiYpUenOLQltEHNKjLHfY6O9mK1kNN8/vwmv3K6j4ZqtVIKWhNL1tw4dK/Wq7xZHsv9WKBf
HQyv05s67tkXBMjG18/v9nHbDDYNfx21jkEOooNrw0EtJ1VF1jWCBHDL9ZO5zMSelpmMxwJI0aAq
NIF+PeHdBdjDxzsCZavV1BaFibNWeoggxJ671tYpi++fP9XHa4ey1dqhGaQvcja6e56/Wuy0TF8Q
f11IA89cfE2xQkHaGuWwuHtTzI98Fu/zQMsgk38mDkXXRKtO67Qzdentle31G+pb7naUVnOhC35m
Dq95VqMFO1eSA0tWem67AYOjvM0dgqJUs7SHAZT795p7lwo9Z2bXmrEjEBgN6Ai6e7dO4aj+fW4U
0qQZbht5aHEVTESGGp5yn7/1MxNqTeLJ3Cn3mxGNIw4ofYBKdf7FhFLf2+dXP7O/rEk8Dav7Ii/s
aZ/bP2a6QFm7P1UeA9ZcYpWf+/yrhV9yf2StmJD1+OXP2rbe7OmSPdi5F7Fa5tCkQq3SkGifyiK0
F/OAevjdwBY0b8pHIFoiT6fB6F+STjs3Vqul3Xu+ROZlTPsBiCWvgmo32iUMThggIiefv45zg7Va
4uMMXW0E7/PeNVxE+JxHaDZdcoc508Oja27I7NfW4GRwDte2PcTpMjuh0p2KZD7ZNzC3UxEAxE3S
UtN9hhCtUUY+shQrcBTJbwQkSLe10E6F/CnrXvoptXdp2oiDKlTxOjij+EEq/884RtQ7jdBvB59L
Rt/wFK0OCzM4AEdTTCrWXxjmM9vFmjZooM6Za5OIw4mYnqGTAR3eoMvzcGrormkvES7ORCJr/qDO
07SApPwAAz6auI7YoLQaTkN24+fF3jb0s+FAi/SPZs6aVuaIsjdQ1SkOynmV1mEGwePzC585GNZk
slZDYXb2TkVaXexEI58mk221n//4/PJnZvyaS7YY1J2KiaNXzG1A4PxH01A/P7/0Gfg6XVPJfMdT
fj27/t489a0y4EFDCEVUsSBcbVHb4VuQOYZgqlHftMWcxm05OdvPb35ms1hbdBpW7etuwoVrSDkF
IodPBvDftwWdjaAulguBzrkZdprgv62Sjja6407dHhrUHsTUQJ5I76AiFlfAxwq/3vPpAn7h3DQ4
Pedvd0JnI6V8QSK6aAeOdffSXpIqf/h8sM5d/PT93y7uD9ZSW4WP9ViWQ5hKKKuBlH8/L5docR/e
wGPrqKxYKhv6jlIfcn+D/QQcCZTLysfPP/2HUxgXX23abEAnv3R6feCqCCxxU9YXLvzhHPLYOiaD
mUxb56h9nvI/nMtdn2W3qkuNn81C8zvoYVabP3qCdXDG4U1ptz0MEVvjtmyyqM6t8M+uvJqgaLGp
qdd9f/CNrbD6AADVC/vSh3s4Bmc1ISHrPdsjgwVdVj7YrbEj7UOmAXso4TaL9unnH//MvFkHXw6A
Bs6UwluzR1eb/PK/7AJNL6mgf7h88Qyr2Kh3Fq9pDNj/5QMLTPOaFo+kABmiHhBMFkFTXAJznhss
868LbKSWDTy96g9DD22/dCczO4KRSrgABl/Yt58P1rmnWcdHbWam6LNBY9vP6K5uZ74ddcYSg+hm
Lyurf0FX3A/rnOXxn91xtfIKrSFnX8OWbuyKq476j4PFrzIHhN0yQ/HXpZA3dC91ps4s83X01Niz
Zi3HHkJkC3C5G5T2hUrbmbezPiuAHZmtlGD5OcIYrg06dGHaNxpyruhI6dwoE8Rh5E+ODI+tabJw
heF68GR/gOpFFi6Q+Q+6VPO976HySoULRIHTF690Epcm35ltbM2ZLT04bdkFhZAF3LluzGqub7NW
LYkWmRlIOLD92WxYH/dEdtIjU64Prh/JYBjjBVyTmB9LeeEGZ2bA2scXJgtjq2FYcMDcDgYqA1r8
+Hwin5kB7mozg4cJMF0ac8sf612ROTvO5ZabElD5lspIpsOFG53Z0NZk3Mz2C2KmAt56cNp1+lvA
XyLT2Xz+FB+3kj0Aav66zXRGjdfZOMMB6KEJeBc6bS1o51yVECXeFQsRgdPjdZd+DRPbibm3skTn
jFgoOklFx7jR6PN6VnNJS+BjaR98oNUG6znwSrABXDikfjcHZco3g5ziKsP7g3jTl5bIR1LXCUXj
BTVDhmUNW7PPB+PcSK+2XNM0Z5tbWNSw7goN6xasD1/sPr/2uYm42mmtPJ8gDIaZrppvPn+z+J8E
eRiu1X4KeOBY2FY6HCz4+bnNEySPQjqmF0bkzKdec3gBzYRKqgUwu+6K2CDTtkPv9fMB+VgJHy34
05n0WwRpuu2sTM8fDksDAh4K/+D+Q1D3YEn46aJd3yYLb1XMGnN+60ti43AA+SkG1KDYzXYxhiav
WWCwdojLvjY3HNYA3z7/bGe2v7XBKYVtmQCEEAanNXQJPGPrVGVIq61t0D+bDmsaqAKua+kmgkVd
7Tu0y8sLL+xjQUCM6mo+2P1MWdHjwkOo4nZX3mcH/UgjEVVJnujAjcak2bG9erSv/EO3EeGlEtvH
jnkeW5NDa7OrUgBVERldWUd/0+8Ag03G6yoPoH933R5UUu+y2/GqOIjYPEDZNGaPzYUSLv0Fyv63
YjXuvppNpe8uVa7z6pDlUDgMpxRdc+kMT5NXZLCKoIg0cjCHbs1Jpgpe7kxMoMY44nrWin4hGXH8
0NXQzfa1sK+EwTiwGAgk4dzD65ObjmuXN5qYNZQW25oHLlx6glHaPgysUsEC7S08VEbRIjddrLup
qnVU2fkSEWNIAWjVaFqnAERa1Ib2inSmY1ab+rlBN+ono2l23cIb5JWdOF4OtDwSd+Rd5NnMCxyW
6RvSZFVSAHoZaJ96j0af6RCeGzyoTwlr1aMFNDlTldSGMcV8GZstXB+np0ZDSbEArjfmADh9dwbT
z4IZTkTXxdy6ideV83Xb1Gbs2132vQPwAF4MI8RioEMC36dStuKmRW/0AbkeMYLSschbSjrvypRA
A2ZODW2S3jdV4C1D/sNjBgsAHiBPFoxbbkoXyAwyOlk4tOk3p/boi5WbcHJJ8+UWUhY+aKUA2iyW
J4OJ6kLAkXwegbqlNXBfvY6Wpu2viL0ALUDdimx8Q6v72fiV9dv9sXbH8SVzFpFv5lxbrwjy4H5j
mJjTpKwPncxRTmxQIZ30LF460aVJ0/D+xrcr9+ABPBtiT2a7asosgBME4CsKmn7xXA4emo6cz6EJ
WGQazK41RLMwazdouwy/1ntSxzCOta58YtGHtoX9ZQCuMttbSr5kI7YP7EvZXB8cQPOgbT4Cnfv5
znRuQz5FI79tmrnR2RQyPmw/FU9T1cVFnl2IlM4cfmtZAuh9gsRLJNtD264IbBTIm9KDrcwfiXBg
Yzrd97dPrnqDTwI4hsPMR4HWsfNa9opfQA18rNqGq5/G67erF2WmZrNHWgEDVTsCmTR7W3ifxqmE
hU1aQ+MwS6F3NNMxjxpDeAlycrh6VlAFbGqb3IJ33EWFwEFkqKk+9E5vHtG7u6Tkd+5AWQU1ctCy
UazQBzBcU8SixUYUvh/1fi+jPC0uvMIzk2NNcrcJ6sFLBz9jn8Fpl9+k9dPns+7M3FhT2Z1sauCo
2UATr8AiAAfzm+KY8lx5F47Dc2GovZodDcy901F11h6IuurgW82ydZHPRAvxgRIX4AfTIgfrVKBG
BtCXP6LeBAznsa+GaWMB27Uh2R+Ggb9MHH+bSwD2VCmdG5zNy46L56rlQeZeyBvPTIQ137lGEDiD
8lMcpvZosfbA/Gk3VnQDfveFSfDrpP/oJFxFsTnxJt6cZsGI9fUIMBC/atOa7tq0JVsfsqJZkPae
/Z31annC6VEjcaRFUjmVEcBQwMO/OnXXoAgUYY/kUT07oAo3pdxWlFJ4uo58CzqK3nBHNoChSyCB
8qxBXuIv21ktQ+J5tnknjXkMELoPCfFaIxp0l70wh8x72c1yUwKZeO1Du/GmMtFx5a2Zh55fiLi1
chK3DtSNmsVnh4JqP/K6nAJGR2nMdFoBj4b/06QwtyiAdXc5YGExmNd2yIDUCj6f8WcKI2ufls5H
REkGhFE6KkUMwLl3jawbTIKLic6Zxbr2aenBM24ygjIbpwqmue6+Vd6FKfCLSfzBFFjTH2U+AHPI
MMvQv9V9MA7UETsO65kHH/ZZXQATFzBTssymr7XF9n0nu2Dp+Us9FFsLdJhv3CgpoiSilj13/C6h
M/c2FW0toM76SyCsD3uBHpjVf92zx8UcdW9P/cHq5jZqK1XHfKqLGHhKe1sCaP5iNIxBUyl/MvtK
Xch4z+1lq0SsaAyjh24Qw7Gcvk0Nf7S18TQz50LqcOa1rhnGVQf8ej+hbMcz8Lte0uLx8wl55rpr
WnFVwpEjL0o0i5RI6myOnay4cHie2ZPW9GE4JJgwG8OG4bpG0IKSZcgmhnH1xpWXAEtnBn3Nms1r
5fYDGfuDmG80QGk2TCrFYPxZUGStTlfWINgqxalUCoxqYW17+ePzQT83MqutdE7z2vMMrFHgkvdW
63zvhyGGU3eEneZPYBAes1bTcZB5j/YiTgKgEJi4Jm0ZGvWRdFPY1Zcas+ceY5UTpryE6mpl8UO/
uA/uzN9be9qV6XBjFX8Y3a25smAZufmorOKA+8xxWS1WbHPtXNjQzjzAmig7AS7fkE7IPWd2Fteq
pyGkd+2nxvec58Wj8sJKODNN14zZgqiJzaDJHex6if1sW5lNbF4S3T73EKfv/xZWuKMtdAYpvQNN
hRVY/vjI3Pml5CwyJ2y2n8/Yc09w+v5vN9Fpjc3NxYw1u6QXfuC2WZiyu88vfmYPWtOYgLSHRwg1
+kPv9Wlgtx0LcAJb28+vfu6jr1axKSED3Ppdf2DuEino6MHLarAvBJjnBn+1kk0Cc6naRwm9nRNv
SWAlOuagZSSff/RzA7NaxNgnsgzpN16tC2kUdwzlJSjRuUFZLd0M8WKfmyjEq+LFyN9TeAj3l+S2
zlSw13In86DMaZlK7PuDMSDWozwe8hZ+eqiCRqxv+DYb9Rz9GqL//D79V/be3P5P9KH++d/4+nsD
QiHP8n715T8fmxr//Pfpb/7f7/z1L/65eW9u3up3tf6lv/wNrvuv+0Zv/dtfvogFkr35bnjv5vt3
NVT9r+vjE55+8//3h//x/usqj3P7/o+/fW8G0Z+ulvFG/O1fP9r9+Mff6Ckd+s/fr/+vH54e4B9/
u3pXTd/82x+8v6n+H38z2d9tx3ENYOcQADF2KuON779+4v3doNR2mOUYjo//IDoSTdfn//gbMf2/
Ox41bWD9UezxvVPtXDXDr59Zxt9dzzcsJNiG51NQGv/vJ/vLu/nfd/UfkFi9bbjoFR7F/NXG+N8Q
0kcZ3TIdOD44luW6cDhbTUDlzb40Ji8N/EKVIaRH92UjUHFNR/JK7S5Gi60CNcHsY8hU70EQ+QrS
8g79161UKgscIx82TqkTswOmwsK+imuAka/V9CCtAVoobXnVmf697jswge3+Rhv8cfZ4fyRKJl5v
FSHzfvjS+q5r04AFd5Vgj7vteLXTffE1s9kSDSkgFAs0vneiRynOtxx4ZVvdcwpVpxzJQ8ChYxUI
PR4tkR9kjwpBbjegxUGkgKhbt/TG0M2pDoVcdsLLgRA07aiFFEeUIu8M8kG9O9byddZTXBagKSmQ
mSTRP+XkjklVtWGdLd8g0H90y6kOSFtVexvy8I5XfHVdNkSQQki8XPwkS9GAKjG8dl19O8y1CBlM
K+Gg/N2BPaCT7Xj+DCii/loYjgy9HspAgwMuHTxizbCa8TF1PxdVmGUteRRISAT8EKcessQj9e79
0gWvRBUSDHbRho5cXjHUUV9NNoJoVIAtq44saItYCueNNagjSFl3tjaPILSFCzj9ijbXJfMgi9CI
LwssUwLWQo2vzLywN8S106AcCjIjjyfStLFfmkZCxrTYLF59lxdtXJXVRoOBA5zrnZ1W11ZX3xBm
AQmdQ1wO7f5uKO5RWM9DFFyB4T0Z2trE+06m9JZ47n7yfEDykb4EfmV1gdUjUwQ4v440O6Fnl1oR
QN4pGnm+ESxus1V1dVMVE2hS7XArOuuBwP7roexYhqpsZgR0ZGJjDsszsbODXTYPEjyvMpDyG68m
A2R+i/4kaYvW1uxCIQO911BZc/rMfbDyhAXb0oZza2eC+z4UxRJXU56GdSV5iBwZxGxnklGZ2RvX
Vbddl/6U1Lp2h/ZFlNAX6hobpGunPKIzaEKWLk9MDX1s+EbMCUlRaioku+bdvJ05qyOn9/Z53UEm
cB5uZkSdAShvRtJklNyJRd/bkKxNJNS6AtoU+Fwyfy0bjBEqumiTcXsKSO5cQbb0tavYk0Gqa6/K
5wTVcKjsc3O6sUW9A9wMpcyh+IKUsISzPOqYhtU+l0NZB9JsbsZ29E48/jrOKv7Ngl0ebbwM/DO3
iLllbFlxDZcAGQD5Ne76IiNhPUgUoUGhMqGaBgZ+IesQJPZ5Y+dNDZE+VgfeVOkAgJvvI4VeIPLP
Jqh64kRQhzjQjj+5KHBHMGvb1hKNbfTeIi9z8WfF9J2J8kr3gwry1DGSVpEQXNe9N8mAkEmGFH5T
QpsbU/ESZy7w9TX6d7iXs4XmWBeVwxygmgNK6JFDLS9usUDy/k6kJGHsa0ElWPOy+J6NV7AjZJHF
u9vc7oewKkwNEn0HgQs9w/F6KLzsAUpw7dYqqbxyiatCh7V13C2jgjdSlu9oXu3QlNdfK+gjJzNN
6evIugdnmK/mbAZTdIKqsS0y5wb+0pC2Q+sBJ04G1BR83qIR9fUdVMYXaN6VwcRGHfs1E5HwmqO1
TNflAo9S6qM36zvDFSZBezsycoBdzkFV7Mfi6ceiGJ9RVUXakDcR6kzv3NUs5rUBEmmWHjO3PeFt
97ae0YLkZeA684C9uAib2YcQxNKQrepLI5idcdyoxqqvzdkKPeIPIWBLYQ39iYbo29wfbqCggH3A
ALgUWso5ZEvGw+D4e1USM2qZgPERM66GmrxKFzIEaBUY7wXoqoHvY+9qwRH9VqKavjcEJMoorPl8
tMKuDCjibYY66wPlifFEiXUSS3rJrMWD41Vfyu4e/PCtGIkZgMGNOWRXcQ/eMUB61fyYVrul6bB3
D1T3z7NrqmuSmXsxAlAwiH0+j8oIPMtX8GqZlmB07DEZOCQWeFp7IYQb2u9Gia1zLt3yunTzI2lB
fdRVrwJjyPO4rfopMbzsONZvZimMyGmGAhKC802FfsqbHtofPOvVpqMAYtm9s+0Y3eYNScACjpq0
AU5bjUEPDcER/EiPgrrH+fPicDfOocJUknLHwQWrHWgYoe6C95OCzDr37+CoTJHMqoOb+nDmcIHx
gBg9aKi6heSIiIE/Adt2AHnRf+og0jUOKUQtxh8GleGSsRAwt7BL/fy6zYz3TlVP1EuXuLE7J8k7
KuLGqSCdn0+QH8zFEHGdlsncpwkaIjxQyqKBnOSwBSeXJ1Y3QA1xGO9RM/kycTgeeiIHnrp7Kw1Q
QQXF4h+t0k0UqcprBqhXpJfxC/fSFva6itKNVNwNjN7HJPfTLgH9ykkKMswxHN6NrSnI8joty4sP
DlhgjaBYOi3UTixiTgjqnHY7QdYuBA+t2KOZXnzjaInBWRrd2sCBvGvknWQ4ZFo2EBPjwzd4t9e7
ZR7LrTJ6iCTSRkbcNudnZ56bLzMT9Z1RAkcwaw+q7UcnS2bHkei4TSH23geL2C+1KNVjYWjIqXgv
onX6XZNKOwH6TgfZWAkc59hlSen1sVP1VaDG9CtTnh94LZjgmQEPStiFJIo1eygZgUEu30flWlcp
9SHgThwZ6dl5Kwq20cJzdjUlxoPM+hdzdnGYefepN2z6UVsvEAzkodORa+iegEhiSrEHLVSElqQ6
ahWOy6ps+53lG8lMumAq8zBtsmMvClCDjB00WAGZpiCJgiPiCEBVUijVeyryWtCOveaqLmCLCmyz
XTnPkJy5SlM3EGYF9RIWoDTPkjmlKqk0t0IYx23nkj7WzAYZqAZd51RUbuF6foT9yibvT4vSzaK2
9oJylqgnuXEBC5lwbq6MgcRTlofCxYqAXJKfDw+ZaX2dGzAY4FhdV91u5EbCbftJVRM6t8sQLgVB
yQV87ALgN6bhqsYq4GXpDYU+MxoHkP8mEFTpwto2301VbRoTLVxoxLI5mE8immW2tZ1b1D6/V2Z7
QFMrat2hDvWEgCnDavDqyCMZGOTDNoWXSyPNDbQIYUGfJYPr7lGm9TeUwRwpExCE5KiSR6m93JfC
vbEasMVL6EhBUXd5aqhr4JOMTmjlw7CVw/jsU9eMbGjK4GR3j4PAczvGt8xzD6A7kVDNy0+tx2uo
/EC0cVwCCLSg0p7tLG4eMbMR8/EGksEkcCVLxv/D3pksyY0j3fpd7vqyjJgIcsuISOasnDSkNjQN
Kc4TQJAEn/6eUPW1SqGUCmuu/sW/abOWVAwGAoPD/fh3uuBQNxwwr/SmMOqr0g+ePz/2PNhXOt33
7BGMzOepzz62HUn6MTybInWxevV1czRdG/zbQTT7xSsVMtmgfy4zHGB6vzhb9HDstLQ/uir8BHhR
fNwgqmB47qR64X56JWYTA8J1DRhPMlOTeAVP8orGouiTSszfpxnp22C+nPj0vA7nkZ8l3ZAhnFdn
rImuWXULbOrnydJrnV37/CEL1vtuia4MdB+c6zMI7KHnV9dAX2EFT1WcE+xm3QLgA0dwYzNzY6ri
S4Bgt1rQ9qYioBpE334Ff/880N6+r27GtQeWJxsEnJkqfK8Wj0F/xo+2wsRGOM2vbSD34xrdDEP3
rmPqfvLEGTaRG1xs4K4Q3omlOazqgWlvif1mmVACflcXdoy9gd74hd2PirL97OFEgTJyx7HrXET2
eUGklgb1x6Kob1DBQvsFuYJ19oeC5+/7lhfxmhXZwZJxVxOcXIW564j/DN5avZ86ZnAumHNr2Dtp
v00sB80KUK1FA5sVoslhiS5MG30YA0QvAxKRFm5UC2UqMcy7nxh5P/Sf5BJcL0H0DTMJFRs4sdOs
a+MpyNMYt5HsMOfz1zZfo0PYV2cgfvGb1vYsaY8M6IXelqV/B4s0pNYsiMLw74lTM4N2J1+CQgAm
Y+yHwouOV4p8F+Isy47TcoqeFwRLJc4zv/Wu6xZk6+U9k0GC+nuOXbTQwJJMD20x7a2v3w0LQbOi
uapwEOYe0KR8wjlgFnGRrmlMguB5mt5FdX9rM3XDvPAxMum+UuwTT8cYFssUB4dSO0P792b9WgVf
SuG9rOwKyKM7P4DHTNYdt717a8U5ylA33WDYPcgA35Hlv0F3/YeGCNjQcuQn+bib8XZ56t2KuYC6
bbykfDrYoocYo7tfsunQ9Z9oKV9yps+bsr3KCn+5zQhwEXP6rh8kOBQTu8TJjevaGqP0nO8rVCir
BQ7QxFyAEREXa/C9Hbpql+vuwusY3c21pDtv1jd17yUFXQ/ZkJ8rpT5XofdR9QH4DyWQ2D4Ed6Gi
BfAO4gs61C+8ObsVqOXEgDB1uLlNE2qvMzzh8ircpe0MciAcJ6p5gol23v/wyjHuaarwM/kPlReG
B0mwmxdyGvdynNkFmUO4rINswurwKe1z8PUqRFyTuc4IvUVF78O0AuW0sHa+7Jsg3aVWfMDd3e4M
gBp7xsqvcKp67DzWJe1YfckpAkrwSIZkIu17OIfLmKbDhddYoPw89WlKh2d4I4OSob1sp/Ol2cm5
/Nbg1rpT6+JfAssnz1YDEmURggM4d8DxtWJPTHinSkiqaVqhW7fT7yjUtmsW3Fbcb+OyBItrVcCj
1XoVhxT8uLjUgFdWQ/bsBdgGPM2bcxnmc1JyEexR1FwTP7T1WTF1GmC/ZogBIZ/hrVy2lzXkOxjy
Iv1ISPaUD7LFZWVejk8z7yrsxBkOMO+cqvwMP84Ug0WeAnuSotZuqgzJDXMFBRQ4aCq7r8txt8z0
oYXXTB5EB3Cm4GsqZsjZhhcmyR1cZ8/SGrgyK9Ma3khZ1QPDkbY3sqC4TUB1t0fzmreHdmUEqKSL
dkFXyMdi4vkBQwpq7XJhaYNLZIZoZemWuzEFHDELpvS66BoNMHvv0StuWiDomn6ABd3c7tBRSS5o
VSJcGob6cxouzQU6aaHfWb5lHta2X55ZKO2KSn7qvPB69nBT0vQyEM2PEGcts83nPPXD886iIAwl
8IxyMZ0+NwDqoXHqwuMB7u5wTlg1jrY1AhzCZ9d0wjRfWnqF+LSOA+xVe9UAmAcmXu/x60Bgh5Ok
ezKk96ODrQXm+OzlFzhagKLD9YOkOPwERTzchWcSAJYvMLAkhwVV5CTC5TrJRiRhlhy1K9IrG13M
DJHfwV8nYBBC9GH4WH3YPQCqy9IbqxmL1bAG0H94CnEd/WDS/KuJqj0q4VeTbG85ZmKo8y8Zplor
vaci1HB27KtDWva7WrVneQtHs3klB5GjywPuukjD4Fgum45Ds1op2L+YQ8sNjIUzKBnmq0wZkCMj
i1Y9b9mbrlC7TrRXhLDbEqEaWDjQARYvHKyRggMAXrDzqcmv+PC1DlKU6cM7AI52YMKdmZBeSmXi
CZgEbTiwipP+nAIopOvmq6rm26HOr2r7DAbxrmvtPfoI3i22+uS1/XWPKr5A0BZ0MCKOiksR+vch
StqssLFWXr5vvfmad+Uda+AfoM1dNqEIq9NdB8lUqdd4xSV0P2nEijQkHMM5AwRUQhNlCLmDZcq6
MykY42kJBXxh10swQREdz/6OBBbZ5bFEXxWMBsJs9c7q3kJVKelX3ZD9UJLbweNndRgAhci+oAB/
gMf093HuoSIA6YYi31EAO0fqNVboSahLxHwr6+G4GOa4Zpj2tphxzMOMZzjjKRZ7K/e2VgapQKw/
ZNEiE10P5XCfQ37TzWjfAAz6kGGCQSPxFA32aqXwN4CDILhpvg/QIjnv0QkYTtF5y7F15lOWgEh0
VihWHII6ihtSnaV9denz9F6hrLZakOMWKIyMv/6IivQhzIsv4LB8Qg91xaiKI5QefBzp1JMPVFl+
j+3CfyfQ86UNOlRawr5XcgW9sGkfo6AIPsztUEOApo77Syk6XEQuVXYulo92vvbGxu4H0NhGrJaQ
Y6f1G5Hwpkrvdd9RuK8NKHHAIO1MQEx4ncsCTExqK8QNU88RbmhgL/NKZhc6a7E+V1CL1nnO/1ai
/lcJ/5sC2kHd/RjddP4vFYB3/Uv7OKqXl/HmS+/+y/+Bif+jGvrtvP8uL3r18jrvf/z3f6f9Gf9L
hMisRwRoaibIUWz3d9qf0b9oEFGCxL7gNAqOfV3/Sfsz8VcAVa3wic+kiOQxVf+frP/xeRA///9y
gB/x/ybrT4/lqn9y/hK2Mfhc7oPeSYDY/1frXReBu6DTAsyzaVW4V0bzQGK/rOBDOYW1eVRimu7h
6Uiuo56nX2ekLZEz50R9Xcog9WKpND2XDe/fA8M9D7vRC8cvnQj6TzqVaJQaDMF1GX0HvdpJsEHb
s5ZWKz9RjDvKR379FtKHM3CI8RIhlW4jgerl3MFbjuwEsbguFCqIPV0iabvyYY+s5kE3aC4tzfOr
X/k/NZTXNZPffSzz/UDifxj0uU4tMFp60bI6wsGOvOzM0z2+WkxR01+X9bKfpptZoYj358/8tTp4
/MGk//oznermssweQ1oRn+kvF/A7FrixwxYXnN4THUiOrPzvT8Jogu4VCkxRt93AV4UsvL6ku4Iw
MSErCDgTckaAlsdlO3lPo404eqettHFnhtLEHhLZy2qsAls8C648rxPnIdq9pniqKK4Wfc6iLp4L
U8EylJIvvmg8gRhBo4TqA3OD5Lkcm7gnU1X/XYrEnvJGdeunptWZIiRgDE5FIRYhoNC/VsuJaTlt
O8D9PK2zer8gR4GILp/lHkINshy4yFuCC7mRC5i9TBV7r0FVJVp7CYTxLNDqPk/kJoXXz3ymiEHx
Z8yG6SXnFiumAsoKoblEgWFfG94ZGCWgohp3ZELcSo/floNfezFWPejOKy7CcPruu2UCzg6jhMMs
QLf7DApYikHkLQMAFSl9DK0+jnJxHO+hshmQKD9/BqiMhwP3w5TAeydE9YP1DL7zU97wF4uc7bJb
iY88FLC9SKJ1i0HxIjSdtyfruvzgS5/NuxwfAoQivHlx1o8R+1EB0OfFc0PGMB6pB/z1RFOQ53o2
pct+ETMvwbVTCx7eLO24a7Ra6j0bysDGgjOUAMdspQQ3EJ4LSAvZiDsdJVn5aCMDy6JyOZSkpdPl
3JYpooR1EUhpUtrHzdAsH1shkfaqKG3GsygzDzjPV4ChuHjKSyTebnIiB33nZ9FM9mNaNw9NPXYX
OaLmCa4uel6/i7WBmGNeyiKMexktyy2yBwMC4NkrhkM4afvQ4UqbIWNoI8xrPaZZEtQVkLw1L1W1
syNHHguafPjLGaOQbQszXV8Y0bQ8brKiwn3Dp+uZLhZLz3Q7UgSFwQzgsZ5AaGTQqKDM5Yn5iaZW
XVK/aJoE/xVmSA3Ayoo7fQMZvF2FfgwCD11YOs3ojzxFGQCkt4m9dIUQxwiJsiEeK3AsuQjnD9Dl
z3xnCvzQdTY0YayhbStQcPIFrjEE9YxlmgYFDClqJTvWNLU9pDCfS5Nq8JFKDFUw7DrTDZ/0cX+e
CuR5d8Fx1w6O+/f8cytvj7t6p3HnwdTEXo/Qllzr4/4vmRgf/y/EoUM1Dooi2PeiQ5/1AdJ7fkFi
+P95ecz9xQv3gfZhtsWCKnoqyuakeZBDKMKuFMhjsVsGYQDyXeCqNWce0jmXqJGuVL5rWfM9LO20
b8Ixwi5UXC+AWsaS0h89EgopdK/7VQWot8LCMs0m9Kzb86FuD3/ek3G4/3r84J1Cn+IQ5WGA89Qp
nP8zMFBJ4xvTn18+rJDVFz/HRPwcHxTCcmTYj8NmjwP48x3+N/b6P7gXvfo5jqKOX0QXF+334svr
2Ovnv/87+IrkX5wIGkF0QQFaFUfJ3d/BVxD+hf8PqqEv8LfUP/7NP8EXAi+010lsWhH/+R/9J/gK
/pKBjz8MkdDD5IOI478Jvn4nIZKICZ3pAnOqKUC+W8IZLUfL1Lpa+zGnwSkWxBuPd5uzSulVoHO2
8pBD66sekOvzsyckrLsfr4b5N9HP8cT850QFk4NLjtd326+iZq2QBEmDA3D5er3vSRP5aAUqBQHv
1EfvKGcDikp//rC3vozTBINKEQ7WrMVOo3G2x1DDZCruQA05Ee38Thh1/DJOWCCjwe/LyAYHJCT4
DSEzbx5nv/SDaxuO7ZJ4cg1U3IDz+bDtCx3ju1eqvT70e2gP8IFTHcnlsstNanYc3UjFf7Up/fPz
HEfy1QeE6AjzR8PEYa60nC8DNK/THfzTaX4tqrwExsBAA7Ab9NAid+fXnAxnfptP6vzPX/C3XJfj
kDrivl42uhLaioPJsmnYhTRMJLQXfcUG5JkHhEUNNBjSu+5m+G0eDO06ODV7WUibE0LbtyaNEyPX
aMeakIDDEIQU1RnV/QDitTjx/d56uBP0d1ipM4q14mCtlp98ZMfidDLliaaRt57u7A11WBYBCnzi
ULGieEE+BtolrwB25c8/zhuPd6XlHVr0+iEX4lCPcvpA0NQYL+kqTzQov/X0433p1dRT9Vz2PR0E
9GEgKR9w9k0KLj1I+G58fWc3oEtGkNEtsRt0HCV5C18FjqsPltL+z+Pzxt7myl6b6IhaNJlMmhr+
Zw+yaQbzAb4LEfD0Xh7Je5t1sMT484e9NVzO3kNL67WdRnkASDEZ3OlC5+OHZhy9H9ue72w1OvSN
Py8iBJCUNAeb8WOtGNHoluYpLHRX6Q/LGl4batME6eO1OZsVQXdOPVsCWnaRg079569xfN3fnDeu
5J/xDqbMvSeTcTQUPWFB1/poJ0Va+NAX47xsW9fM2TSGbhpStjRh0uMW/1Qpm79rZRA9bfsSzq4x
V0tIZsQiCfWW4lBrJdl1xm03fKxEiOvanz/lrRnl7B55mPVVKPswUTW3qMkg4xhlRNXxpse7yv8u
LayPwQkSEEooiqblwp8DdO6eOLneeHtX+m8m2UHuGgTJhGa0J1hONQdu0FG28e2dzQNY99bWtgwT
rqcKv4ENwdvXvi3WjR/grOcqgsQDOSEwrEgztBc9OrHmgyolLES3jb+zoCVUWholhSCJdF58gIBS
3yHTMpyCjL41/uzX7VtaxZAMFzLpGR+L83FlEAzk0Dv425bYz4zTq/NhKexRJabAZ9dZzy80uuLD
uARL7NTZfDxofrNV/Mx2vvoAm5WZ38z4iQcAptHkmzEp7xpvnYLLDCiiCvdVattPdROyz6bN5lPE
j7diHtesFH3lqexW3Le7OqzhfeYh+4nIvooQ1oUjsB1j3I7lOu2KPOibs2pZISsJ+My6x8kfA7Nt
gP8l808DT4aVlyaNhMEDK2aZhBJY7T9Pv6Pm/HfD63bxiWlcUIEbooSBaNEdVpLCZ0Sk61qf9xGT
9l2mm+4H6nwQePIVrmG3C2O0vQH6Iyw/QUMsxIlXeWOquoxy1k8Crih2TcaUcujQpI5RWTrlwPzW
049//moahS1dw0kOa+KN6FWtUISPIRw/5YP8xtN/9rX/8vRS9N0MSU0vUw1ntDV66ZHWHbadAa5t
a61YQGAQIhPl9TOqpQSOFRkLs+9/ngRvvb2zBxmiAkhWoIPO+iV8RnKqv9W+12w7An72jL8am4Fl
bel5MkpEjVvYDuLvZo0NhNP6xAp5Y4c4phZe/7S6GKygiwKzxM4pvQALQ/lflx6l5H1O86NorzB9
E9MV3VTf+mbVdOPPQn/9YDa3NRaAChLYZ6Au0g8UdXtruLfx9Pm5aF8N3crXajCBkgczCHII7JTt
IZv39tt+dieyCFAmbcsBkgptMtQOWzQOBKovt0XCruFPQHyIhBBmJyVAPzs6wiYwtahrbnp31wEC
NzY4dhTdCu04jF/8nHxsM34qCH5jPfhOVEECaL6WOluTTNrxxtjWR2gx5OQUJOut5ztBRQ7znh5N
09iL0ia6oDCw2adIRCbbhsZZDqXvwTon1WsykKKGcrWFDlqAHfrnpx/3hN8cx65DQpuKfF2JNydI
ib/g2oneII4KSAuVqww2ngROYM0mObUlWpQShsn/gFa28gCr9mrbddx3pv3YIhSa12BOOmiKLsII
LRWlhazzz+Pz+9+Wul4IZGzqNFxLk6DIgCJP3cibfqk3vTp1/VtwUKdVRdiYQGyawqhSwO9I5hDN
bdoRaORMfJgYoQkAkOpD3xbLZTVm47VJ0y3MU4kMrjPtkR+FB6EpxzNoaWb9yGY/rN8JFcLpbtvY
O+cYOiCnIZugNV8yA1V0L6ARt+2Jif/WD3v881d7sYCVPA+PfpvQ55CYaTS/DVF0qlH0rac7i5b1
JadpGU4Yee9ZUcR3bbSkG39W55yq+lV5HnxW/351DsVtLCYovbaNurtaRQj6CdrvDtGMpDE9Pl1v
HxhntVb+1Ke1xtOXMsp3INqbOAjg/Lvp3V3eb45KXOdTH0+H8hwmsfUZhL7bMlvUZfyil7AOUd7D
wKymSWoZKdy8gmXT+UpDZ60uI4Py0FbTQYwp+tRghxyTPh03hTbUZf02eY/KOvMhgptWmOTmxYsp
11NGkW9MdpfxC8jR2Hf5bOBnmPM44OLZmzTd+JM669RPhWI298YD1PLtXi/FF23WU4qNt97cWaaD
jpYS0aQ5lKiPop+hqGOjqNz46vTXLUYC0pZBp41Xjwy50SiP3KXwADhBR3jr3Z11uhiIJTienKwE
aq94bcMACluIe/TGOeMsVTosUWP6bEosLI1UDE2LSPqZjt82rVWXBkyKlKpuaXCyprq+jEpN9roq
7aaAErfXX8feqBSOxFagWydin0lJ7zVn99te3F2p2paNtXBjLGBrh+3x2VK5LX0HmdSvrx0VBbh8
LfxdyjkP9yYXT12VnrKOemPGSOc8ReuUhzYNc2wWGQsoNuW1pMMpEvdbDz/++avzFOXbuddL6B3a
evleWPKRiuYETvKtRzurNCxm8CBLzyZ4rB7jFX6CQQzZcLZt6/2Xy0QmTF5xNSYR0PSf+Ih9AD3l
6xZLEsRJrgTNDDX167QzSdOpdd8t8iu0ium2PcYFAqRhMUCzp9DVb2Gz2sBNK9bVqcrrGwPvWkug
d5QXPbDaCUgI0U2oM3JTQz71cdM6cmnTdKSjGlWB6ZhDhsGa+ZMMi20/qQuaXnkXlWlemQTiSBZD
Jf1cD+Hdtvd21iifOQzfGJ7tleC2GnsjuL7Z9mhnhXZzmmYjy8aDn3rezivRPADc+LYt0WVLE9L3
cvWodwj86F1j5TOIzqfsId6aKc4S9XLE6arDmNR5e99lHagQpxD1bz3aOUV5P1u2IKd+6NbpXM1o
ohDbTtDAOUF7K+BADCuqBPDY67BbEjBJN5VZqSvMLNCejIZDvHTfvF8ndGXJD5tmyFHE/HqbraNS
9WuFH5Hn1Vf0ot2Ha7DtRuQSoM0wVYudgzGxuiRPqx1pUhqm99te3Dk1GSxd27KIYMXrQUpA2wrU
wujTtmc7K7Kq4dArie8dRIHo1vODLzxiGw82l5SKiY3eHB9Hcl4EC1oJOZpfIzltC7JcUmqoJzly
MXmHIXhUHeyiNkYSwlmROcDL6HS2Y2JCiDlmpvuYDMHTtgF31uSM+ru1baoPJO/PYa4b7QdWjhtn
irMslTF+5dV4eFiLO2b6bwW3attx+S9dFxfWH0J4gKuG3Qk8ewEJc9uzXVEXmQvJ2EKQeqUMwIUQ
RMCBo7lq05C7kq5c86lGPIuJIla02fnl+zrItwVYLql2iQyfqwgrf2FHl3o00MDzgyICOgVb49id
/p1lpK6Eq58bnqLeMSYZ77948/QRCfz328bFOTInxnwFIrR3MKBsogEHXXcM/Qfb4ggXPqvyCY7V
0YIXX5Y70/mXywQqyrY3d1Zo2UifSzS0JmEF814IDg+hlHTbZs6dFWoyBW2kmcbE7+t77tW7UuXb
ghTurk/htTZjjU4oFWiibYjaEV7+2DYozqXTIisPyzGQO6Y6eM70cllI8bjp0a6walFoyYS7jkos
qeFo3qExrW2ASdr2dOfC2cG9L5og30lQhln37drdSqa3lf2pq6g2PdVVTmaVdJC/gGphlHflTb59
2PbuzvmJdhXsitzgF53sd40IDg2OX7c92lmeaG/WeR90OqmC7GHp+wu/abbNQ1fbNKUgbJU1V8mK
htbDBCjX3qvbb9ve21mcxcpTtE5UOolygF24vW3CU2Hn8av/ZjN0VUyzh3zw1EuV5M0kTKxAc7oZ
gn6J55Iau9v2/s4iFRUMQ6tOqKQu2Oc65x+BMt12+DNniS5QPNaBTBXW/6SBvlAkJhPfVu6iroAp
o7lARyfFi3PysZngeMO9/sOmQXHVS/ky9BXAdzoRFMSsw8qM5XEb1nAm2PYBTpAL8HYWmrDGlFy8
+6KhT8Ww8S7uNkfVhRhwYcajUxvdg97/LmWnKOhvnM6AFP56pwht2gyTVQlLYdzihXS8Jxl6VLeN
yfFTXyeG5AT3mAIzMfXhtWzVkDC+UTBGf7qfvHo4OMke8M45nFOm3o/9SZ4Nc7YxO+xqoUbFjeER
hhzb4xVQKVe1WLatIVcFFc1ZbcohU4lMsxZ2HfYqUsXGupmrdIowS/yForMY5pZ3DIQ05Y/b3ttV
L8Eqc0yD2RsSHYQfC6Lu62rYdolzlUvpgl7prC9VEmBk4ggi9HiwTbhtP3QVPQBXDl7ZRQPqNvmw
U7S6N170ftMMd+U8PgyUbSt8IIeAuytjWGZPB+N7wcaBcZYnYFRQpZVgL7IInbMhCEgPdeGvG39R
Z3lOpQhSaO2GZI3QNkY0v8VJurF67kp5jNeGcJMCiESji9mvsNfaSqN3LZqqbTkcV78gq4ZCsKj6
RPLxscj0PYxyHjf9rL5zhGapnRlgPUMi2+hz280kzjk/JdQ7Du9vggDixOeQFYOSDofAJMvQ4Lpr
kfRLUnRybqx/uFIjuOaYUDUprNxBr4ObOuAqP0wk542X3Z8qy1cbLwH9lYN52Ccqt3rfZEEZ45cV
224vrthIymUJ/cnvE1MHdOcH0MMz3NrjbT+sE6qPNdR3mrV9orkE4JCstPpS2QXUum3Pd6KABb3t
al4wNmDidXExNvAGItskI74TqgOBPgPCYjDuYNnA38PXZzPYe+fb3tzZaiY2MdvXc5+UqViBGkkB
apNgVG0cGGevYdjfBbX4WaM2HfSZNCHjsUi74JRR5huryneidhQRgUPuJ4w80/OFUuH7fKg31hRc
odGAlHnomaZPmCrDz/LI/wSo9RT++/evDvj0r2HS6HuLXZnoEsz4KA4gfYk9653yIHnr6c6UV2AQ
jj1IPomYYMogSH8J/tOJKfmz1vTvvYy4MqOhWCD1DWmXTEGVgUTftCAS+LJYql3WwAviHG6f86Np
0KbNNPOCZMzzQTyhxU0Od0BsaPUYySY4r1CX7M7LquVBLOsCyfhsGUIf9EJeDur9PMADZufboa2+
dHnuoT0agSXdE4Fc+0H2ZgE2nSBLtgtQpV4uzOCFZULlkvOLtCtnC0gqsgmfPKhj7RlhJSBCTC54
5lwfab7ZEOXAi9YUnjkNBYx9r6eGtZ8XyXl6N/LAK79qAlJTEq40mhK14Pvu+xGsKxApYVjXStAc
d4GVmTnPSJdF17C4Q1+YP6z0kYboH59ooC76Qitwr7ootGdzU08wElY8E4dJzhwpbPjmcaCQ+qZD
PBtFdheqgkkwoAtFruY2LeGRxsjIkxWjDdYiq0DbXr3mVrWTz/fcn0BAK1OVro81DBzlpiiEuNIa
1WTTNPVTl1RhZj6ocFiRQ23DcdPWQFxxzdAWI9T5UZdEyOXFgpbX+Yre+y3bGnG1NT5GTnCwHBLb
wXsJjmNzmSzout8WXBJXXUPagqweK/skyBqxHKhuzQrAtqiG/bYv4OzLYzPMqZePXYL6wI+555cC
OPaNg3PcMl6d5HCYgW+ulV2SgwrA41EDEL1jUUl/bHt3Z0+eQClkEyiBST1EK0Cs3cBQ2gwp3VYC
R1f4r1+gWbgJKgP2XSDyDvlIAJ0ydsok/a2N0xl5xlOLK07dJ3nQvKS8ekxlsW1FgRL0y8ADZrws
NcV7C5MmOqovU7HFz1Sihd4ZczFBM0WQ20wgaF3AL4mqODqiLjf9ouiw/+XFlZ+BHYFycpJRkDGX
avgRlOpp27OdoLtE4zXIu36XwDyov0XrYHHesbHZFN+QyEldgULsm5YGOslUxa85blbo6zDj86Z3
D51xmfu2Jv6SIUDwCSjlYCoeiqLYGCCEzsiAn5SWa4YjHDUatYOiLNj1QLkl297dGZnZR6u0KFoA
JDvYJQRsEiMgfwpA8k3Pd9VeumwzCJk6THbgey7zlvmfcae1m1LBMOH4dUbKBRygRiPuQypruUh5
ahIg++V+27s78TxltQHWEHtAWTTgZc7A1ZjxpB3UGzuMK/kiigD9g3ty4tmWveRQm7+sjWm2KT+J
K/oSlLUlnMr6BNSWybuoopbs/BS0pBO1wzf66oh0tjG0m4JNXYdtstaEqae+Asxzl8qW9vtZd94T
Gs5uPS+qyz2iuCraZREudWe5J0S37dd3LdlnCYuYtlFtUsDD+SvI2eyb8rD4tv36zl6KLuDANyWi
2xlWGOHOa0rgLZq87etNl10QFn+dvIHPViQxjgdwOhLYkRYZOsPsYEd/49pzdo7VNwr9tLRNGCMg
wy5zOfO4rPi08ZB0RWiBXjH6FB9gDbCK+Wo+ojfg26bhdzVo8FK2Y2TWNulVq3cwB/6xjmLji7sS
tGxYidaVbBJEzmc1rS4p1SduRW8sa1eB1nien83gkyRA0+sdDNNRyJjXh22D4oQ8Y16rjMxTC6NS
FQLkCRvnRhQbI0JXKKZL3na8JU2CoP9WTutVPWQnWC5vjYqzmLIFdcZAdW2iF5pfklqFMQye5m2H
WOCspBmOO+FUwX2WVWEHRGcYDpe5NDBF2DbszkLi0dKxoPWbRAq4Fw9ReF5xYuNtD3dOYNW3WQZu
bJtEPJ+vtWo4LIfK6f7PTz/Gq7+5o7u6sWiu7DQTnO81eIsIrHydRYfaJ113CBA7t9uCfVdDFlrY
YgQs6xLfsBGsZTGWx8kPzt3+z9/jjQkknLO4AR15mKICc1PQRzP6D6ARb9vof+IJX12EAJcYQ4C7
O7TNCrEvFFL5qyHttp/XlZEdDaa9CqrAA5EqfZgs7JfaXGzrZsJt9tczpC5aYvyj1QJ2yfC+b5hI
RljFbhx0Z9X2yC74adOC7pwjK9EN4T0MnIqNA+MsWmPH1hoLG4MqAMJph+bD4XmtI5jRbJsxzqIF
kCZN+1HVyarkV+SObhqZf9z2aGfJwnYF1Wp0CKLxswPg08uX4klA67Rtu3EFZQXyCG2eHoe9D1Mk
HHV40QTCbJvurqCso6VZVoWXTzN4PAsCxiMoJxvPEFdSBtNIaYVG/o3MI4FzQgE9wq5s23LapMz6
6fr3Om0RTnPaI7KtEwJSJBiQvn/XoZ/vYdMv6xqg26BAHmEG8D0jcFu/LEG1vQUFU5gTb//T+/k3
+7ErLAs4o0sAW53EC4CufDcQ0przopoGuPBoYeiZiHig94Ool+7as7gVXPcSbl7PlDB+ZgK6XkgO
Q4I4WlMDQoH1qupd04qFwiJmsAXMhvJ0/dqltjBnbY8zd2cELLxYw/nV1JfjpS3y6YzBWAKPAAMj
h8FGwdennKC/5b6y4FQ8tUXYazgDS77ibxV4pD6Un7dln3srvL24Lm4Yhff4t22D7mwz0DUO9NiQ
fMhSUt5OURVd04JmGw9YVxLXeZXokB2tErr4LwEd7iOS3W17c2ePwV3TNl4wVwlbobOtKb+gnT4F
0jgGdb+bKs4uY4wHP0O9VMn/4+xMmiTFsS38izATCATaAu4R7jFmRmTksMFyRCABQkgI9OvfiV51
eXd1PfNtmRXpARrucO75Zg2vjpNZgvLg70D1UHvE8O2JcabEdTWMS5FcPPMMkJBM3kQ6YodUAvAY
tGo/XfWeLtnWYm8cckQqb9YpFXXUhM+2B/Trfz/8b0KcS5EcCGiwLYY3O+xiXfcCVXUKnFG7fd/6
OPqH+tHf/RMXcTdpOGxN9SwPywauVi1gtQre3mpQbD/B7r5J/iGp/ptPfkmMhzyhdSsDKKbtrJRH
l20x1GGRAkAuFEkFRfeVVaVLEV0rUDtpjMJLG5MIQjf2GQfRdXZO8aUtWATTDhQCRnkTo4NuqT9a
Gv/DAf13XyL5a8CTU2g5A2ZwwXucc3viasmOUwFswIG1qyJXqQvidwfSf79kMjybwfE6gtUFjAQx
695+4XN+3WhrfCmkg2303HW76W/yPLMAFk1F2Yj4ymTlUki3gpDTUheLmy4t0qMGObEueHddHnep
pCNMx0rlqqnjtTuThpbpxK5755fU750StUwWjw4hPTR8Pg5dcl1+eKmh22GE1i1cwvK6S+7yLLqb
gQH734fP3+Qllxo6yApJjrUC5lfv53O/LPYmyujLdQ+/iO4bYK3WnUZY7HG7HLQ2ablz9U8O/X/3
0y+uXcKlAc4z6m5yUHHuoHr9PAORebzup1/s05blbbQmrrtRe6KOjtvxlszqOilqfCmji/YNqdBg
upsOWKJai+I+ys1yuO6nX9y7W09mt9CJ10DJdNsxSfwnbaS8sux3KaUTE7ezSkdej+v8KNV005vp
ukv8Ukq3i21rhxaBlLKuK0c3kiqo7B9O3r9ZLpdKuhXq/IAJP2wiGKqXUI1VmsFR+Kp3fimlCzAM
W1arO0wtDXs1tnoC3daM/DpBWvwv6/J/y/H5sGPmQmYcg1ZTAMEIlu930ya76+YgQQz/64Xh2NiM
+Qyz9wGO/Zv8ABXAP7yZfz3iv4SBl1q6lAX0s8ZW3MR7RNc7+NZnGDBq4eX5Creh6abLeKBlPq9D
dmCorgF7b2W2wiFTs/04O07mQ9Bxm3wfMKW83jQF7fLrKvCXKryQCQ8U3rocxpGpCl648JhIm+t8
FOJLIZ7ilgaQdpdDl2/mmDUWjsWRvLJ9fCnroT6hQUm7HKgfAMLM7SsGNrd/+Gr/fbMA3nKxHvwM
E558Xw57HgeACYCiyuV1px+5tA/KpGMRnfHWw/COT7P7H2LEddNJ8aVAEdzzGFYq9j0DNhYodEA7
3EEschnr67b6RWw1dp1lRSzyejOC4c7ZezdWImMxvS6dvJQoGitdWBvtDm4S+jAUqQcOOb2uvH+p
UEQUnoHnMbhD/G6H5rMZw/dpfpVkPr50Q9P5mi6NxcPXd+yjWtK5nFRynfwxvrRDS4WDwQE414ek
j3UFhHYPpor6cdVXvdQnAldaAMTT2MOaiKEsIoDF5y0l10UTl56SLeTDJI2oPUwQS5WTNO2jyql9
u+63Xxzeqdeaxmy2h4ij1ZSC8n3o9uzKF3MRZXXGxxN66/YA29HkeRw2+YORkF8V2ZJLCV4UwE5s
FHWHFtMzNQe1vcLmva55Ty4VNgFjEE23IrDK9Tsejr4MIrluvJrw9wTv325kMaCkPOnUHTpiSLnp
pAE5EjK6//1J/3ua+E7i+svTVSznRE60OLJGZcClu6EbjsCRK3NMjcYt+L//mb875i8+brPSJo17
/BFZUkT1mmRtNW6Aol/39OSvf4QWTW4tw9NbIJPrAmIbQL73X9c9/OIYlj0ub+gZzUFveq+6Ye7r
ZWiuOiXJpd4GPDJihywzh1W69TiIIilhYByuOibJpSRxHyhjwXhzsCKoY7zITyHus+s+6aUgMQDT
FCbUeg66EDk42FtfQZJ6nXyeXCoSx3zPbV40+hANYF72QY/AQ+3XOTeRSz1ik6bKxD3Th87OogrZ
oKoCzvX1VSvm0u7LxTtKzqYtjn0/htdA9PbWk/GfrOT/ZisV7//9386DhnofO4iVD5mJMY/yfjvp
BKDf6377xUZN4xjl6p3zYwqsGV+jn5MaX6979MUulchOG/AzcrC7aaPKNUAma8W2XKUWBJDwr+8l
VhOdAjH8mOlhhMyx35i4Z7Eai+v26iUhSS+FQ8inOQizMfC0yVmR665tcin+ghHXbPcEjx5SBKvv
ioXxOmUssFN/fS3gM3SNyIFiD+/WR9LHaZWKwl+3XPL84ulECRv2Ka3hwnU7Gg2w9XVuguRS9kUy
yH5AAUtrBvlDD2B3OnYfrlqJ/yH5go2QMHRM64S5Ib5JtcLctfCD+3Td8y+26KjBQ1YOiOh0ijdY
qKdLen4f1fsnP8H3t/ufmS7JLzZpF0mdFr5hx0FHy61t1nV4XHLStgfMqebNqQWgTYAu3/w/kut/
OYD8t3/0Yvvme9KMaz8r5DibH7cqVp1K9EFK7Dp1BP5NqnKeBuBqypGC81pu/W7G/DQpzcRwRGLd
y6FUQa77STR71Hyn1EN2NxJoq4Hj7nfQXEsEOXq+lywu9MO6ND5mpy1K81mWJqg26kpCeUeBJra5
RiA0MXw6oNvnqf2ujRhcXKYy74YTDRKWyfWOhD5v631evQGtnPbbCyzk/NqVmQTiB1bZe7ctYxlz
F7G05Dus4eUtyMkM1vcDapZgOWKuQDn8wCWfxk86GRD19nlf/Bn0gP9s3JyuNYPunJYOb0gCNO+T
7ibsbgN1SRK6jN8nFG1zV24Gubsvs4K14uvYpZL/HFoH0A8GOcNkQGM0Xb9/eZfR3eow7Fs5wjRq
qTzg77GsAQgNwBejZZMcoqTZlqopsNJ4tQLflw11soaM3MXFyvixy1wYMF81T/stKAFjlTO9soee
uK6oSUc9rUQOoN64FUNRFwMMcMttbtk8Qr8JVGFbW47kMK9QIdkAqrdmHg2wggnLMTeydjdNmiNs
xFnCBnfG15pEV5oCkV3J40gNtRvG5BtQgaz2e9jyn64LOz1qM2XyMRgYcL6JOcnzRwAWKb0PjShc
W6uAGZX0yL2L4YgQWO7UAyY0Cnwv3XUaP64lAVzFI4GrMaKxgUxB3u6Mbv7HXAzd1FbTimLwKccE
En+Nt3xb9kqNKUhibRG920Aqp0YfYYolQLQFB53cre6w41tO0ynJUEhLTkyOhSglCHhHJsVYTWzz
g0HqvUfL+h5ZrssdcYs8eIMz6pFNretfty1pR5Ag2nFKTmsWaFpNrUgTuMSKXdWoQojia2HpON3x
LaBMIzLiNgOou0Uxv+RFlieIoKyllFagwNH+QyzBPDzCYEVud2PiY1S1iYW3WkCb2a4txi3JvjAL
rSWDyRpR7keiIszMmDVP9UueDXFRi2bJ+h/IfQqFTTOk01oDKjstj9KRlr1CnjUPx34Hxb3mE5my
c8iiRN7HwsvwqxvV5DAxY6IpfZyxacVh1GJPTnqI+/mziAYQBXG8yZZlJQC6XD8Sa2X8I+2bptjL
puVDC/DoumZnoFjT6Uvv2Z5V8I0nmEZvPY05rJ0zpn421reARstZFj8yymb9GdPlQVToLuHugpp+
2h+gY10K/M9TlP6cerOG05DofX+VgcRxpQV20s8+xTK/bWUSHi0n7ZEkc9E/Fcbl7ECKTouPsxRb
ePaQ0ScROtHwDSjA/8amOS3ejiMIojGA5D2b6X4zTb1qbuaEx+bOzTxPqj6lafK1YEnKf8VeNo8Y
IY/OaCOFnxggGMreZ23dwiAoqrcuFP4MhsQabmEeRL8o3qW81goTgx/yXajxMW6bLj75qXP7IZpF
v93y3RB2k7NNks+ENbL5KGbe6krvNoInYk/4glGFgS3reQ1LZh4WEiw5Uc20+gRwRzM9OcCYxZEI
OeW13foVZ6cHPVMcoZ+OzcPMV/ZTwRNgrBrUl/yT2IjBUSKmzR9YNlnT1gTdqvVO9jA4Pjat0xhi
iPK1fRXFwtPToLVmpW0iw34IwYGYb8dFgpVejHFDwB5K6XYC3X2xtfUJiWq7jElcjip4/ZVajl9Q
Z6SNYWe44Vd0UbuYst+iZTyM75Y8JQztgnycPQbTDpk2/ltCdg8cMtI7+HICp8AeEC61vxts4bzq
lUgGkEB9Nn3eZ5oBS/tOD+2WksoQupO3mDZ93cGnM00pZptvOO+D9tNU9hbXtC9R8V6XnzK2tv24
isDvwLIwuBUkLGv4R4VHvX9NbZ05ZOCc5/Dw9MmQlRikHLMbwJO5PKxrS9VetrEtwp3flhaFxg14
KX5Lmh2BIsbZhDgtQK1FZTBdF72wTJqkFilzUb2QNeZ1vofQvxkSaH+72uD5jRumqKlnDxTrPQXB
65nES9+9oNgLMnrZKWX5EdbxrT1ziTTmcUcRpTimssOlZ5smA4h+SMV2P7TgYVdTMLGtUm3yCMML
BsxsjxG6sMQfLZEDJjLG1NrnbiN5cjuhb9w/TrC76+Zy3VNQdGAuXs7e8PgEWutin7JljsbvSbcV
6p4pumChjWJQ4hdVRcByGODbthymtujWI/6yrT9kg0yXT0yuojkvbdfTEyZSmXpwJgF464AzSbEa
vCTa/A7wS4ax+SL67HaZuraFBBnDLlgoBcyUzqK3u77V/UAh7U0g9SWHRQN9WK52H5OXMeLFeR0U
fysSieogbNKz5jWNhYr+QGr/8i56vYWVSrIf7W7yF8g/tz/TMhNfxxEuwGrtR/lHY8rrbcAYRnbL
cDzH5coBML6N/fhZmrSvYYfcfURWA4+kQCIACZUJQ17xLcHSHwigB4+r3tZKLwjWnmWCtuGxtVFS
+76rE7h6fmD5uPoHFZI9rbuuX7KXgc9FdBRTpCuxTUkJIgPBMhi8qogDIvib6ROkZUUPI5XKIhd8
6C3mPp9FCjfFGjKn5s7jPzyEVrV1h9gJtYVE0q3uU7N/kca0gB5jgGgHFjen34UxW5n27EEMkpzW
ZYnoDeZsNT3NUGDd8rxIX0I8wAxGcOz6VxJjL5Y8iVasB5VVSYJ7n/C+G2ucOsv8GCJXHNaCj5Uj
zb3uo+ETPHvXp9zhiK8zNdC6m6efgQDBvQ9N9w18kv4+9Tvczv2C+vmtZGZPEXHYbdprYjJqP89x
i/FRBFohg32hheMgvPok1kE5+Sh9TcBbSerO63j8WawU532ECak73S8QlfcQDbd3nNpt/QN9je1K
ji5rqEmUrNldkduw/crHwR/b1UK6XAoY9D8Vs2WimrdI6A9C4TD8RqehKc0SaSqqQe4OjipNm6qp
lCbX7RnMaGtqaI6su/ELGx78gGDwz2jzZ2rDENdjH7cDXpXAaLri0dw8J1o32xHCyHH8CM2a7V9g
QsDuBema9WaY931/zOGCoGuzoTF/SmGVs5aDS3xS0m2exRc3mpZ86wRdn3qazM/amCDAJm/JAib3
GDb2c4q7OX6xADJGXyhaYdHnlOEkhW2TtRmmaFPFsr3KO7MmVatBoD2LLphqnl2O7hRzrqnykK3H
wrq+v0FyEvSDhybmmeOyzU25+gFSqzZ7TPgwVnsOYqJpIMvD+Q2Weu8ayI+FqxIT8sPGeHfah65q
/Ph1AFGszLfOnzx0dP00foYab692OqVVIlLJYG7igUswE1e4vjDQVfQNgUmb2+tWpRqR/aKBAlx5
fN+NNtprYQS5hbh0KvcGTdF0ZPYAUnhUKWXmsqMZDBgMGz8h6v3GZPbkYoAZYostmu7vSuwh2RB/
si9txx9WyqtpjrEz4pjcCKnWsQp9j1ZDRNKXePDzCYwxacq4V/RGpppXDoOEzwtRxTnq89FUpJ0e
kWfY9SZRecZWfDMyzI9azALj6zGsYI+a92p6oIP2Ee4KOBXccdbSup9mux2zuEvXp3gkBobOaNzz
17QYvTiuCvii5zkR9EuxAL1TL2mD2lLRRZY97qNu8iMxvU+e0NCk48fFsvCUpUrFN1pNU7SVy3v5
Ykxx4mImAhrI4maNNXKTMLb8rsGRqbcKkOj2eYeyKqo2ht37cQl+xsA95qoTX8Ems5FVzuNOP8kF
NUy8vFbNB7pjblsdMYsbH4qGjmNtSJPoKu6Eih9Sp99JwWx5D64LSHdFW/FizZJ6cDOJHR6CmfFx
sPmhLxSsucowYADxVWOUl761C5vuzegQ1lei7aMq7mE9iKVbbGuZe4ZDInHwqLhtmdcIKvONIBds
LTq58AkwHpwimkb21OHHkA9uwsaswOmea7kLN97IDffJ14wYvx6TXKoYPC4Dc7047WhR77kSP/ma
teVC43B0hdu+jGMjEqQ8WdMvjw5qPZx4BiF9d6ad9uj9N/tTsb+Dd4MJ9G4pCkkOBehDG8I3hLq1
CSnN3rxao/Yk2ZjZV6eaeP04GhdXaOTMybddNX6tsq2Lai3FJ745V646+r1LzFlN6MuWZuvFrbAa
Bikp5voR7NEqBMt1mSMhnyH7lS/WkOQ2kYm/2SbHD37I6Z2knH9WCKiqbe9/tDCyfopR0noWccJa
YArsS+bX8zThZjgXvt1/xbqP3+YxK8Rt0gmMF4R+CfxhjhLzTDz8h2F/nz3AOdSVBdvhRuJIuEHY
Mr+1KDmZ5zXSEJjbLa9cBMlFE2VvRTEu5T4VD+hZwWMAzF1qyoW0dzji1tNuiuQTTvf2IJOeyXIY
NgvtDWAnSeajqvUgQNQSWwfvx3mcGU1327m8PWBhALrF2v0cWPGrKFr7IU3S9MyIxIKjylQdYR9U
ZoZPcVDbU8F0/6EleoGQyikp53IjHfdL2SJ/2487eIj7LVuT9o3Fmz7bfi943Y8zq4bgwnYcTZ+d
dwhy008+KvKXVnkK0EBixzy6bYZ89apssFcKGD/sgvzqbLPbT1nG2F6u3bAVECfHq9/r7t3h4qT2
LcAIqDDxrsGKnucFq2zr6NTXLVvj6LzGKaa4MbHvydmIuOGPS7Qt9rjCuYK8BaYSVvE9Xe2dS3XW
fkMuNsyAZiRRcqs73aX3/bYq4IvbccXRGmtTvFGnNHmaqaP6AK+gfYTJxsLEaYpWrr5G2JkAmWV7
l3U1WXphS5d1SK64dXlXGYWo25cNjShV5Z7trvu5FRmd79dtWsMPoMo8Anxhiwy3t8JGznTZY0it
P8AXqkluTKG6/sMWo5p1mMaUDkeb4+CrkaO3+Wl+F5Qe5nxI6BMGufrsDopwGtcx3zJ+ijGqt/3p
cIsOT26xhSbVzttVnJd5oYSVsJopEP+FPlH7BxR78gR1HYiQw92yqAUnkRhzxFB6wNZ/kSi/+K8y
k/yUTpBo0GXw+dd4oTL6NqC/jMLPNmXAeqKtIiqsDkT+ZeNWCQKMcVu9Dq0pPjO4VNi3wgtSfFmW
mSd9neVzhGClGbNofWE+9FtbRkmSU0Q5jRkq3lCVPC6h2PY/KQws1C/TYYLyUPRgY37cldg4LDSy
yTyDWp7J7TCu8Cu+4V2UTM8M+xNnMKHmPUAAHilH+VuMcIy47SkR/pZKIclQp8FsZioVY6wF2GBC
Ro30pZ+rHUEqAmvEPdZ/6C1CRH/DZSvNm1qiaT1OfWT5aVm4y/DFAvemnhO1rd8kzzBPyoTkyzfr
5bwedUuGqOLSxXfd3DasmqEDsPd736ctPkneYbx1Qd+oMnqdkWHNDEZDby6kvID3xNzcT20y3/hm
Kz7ONNntUtosBP20K6VKAwBtiUHE1lFQ54p+Ou6+QPjSgtnrToEuKDkI7vJysR7xc2md9cuHPPa5
+LMC1lMcgiRE1MzDzmsq2wXUlNvAhuzHDvRj15d0inhzBmA8ZWm1qNBHSK52Et1sASv4Jk+yOD9b
3Cz9dx46Ue8jjE+epmQxhy6ag4OmJ2qiE5I1aiuCyjhOxcLOTQXDMPqJrhaKytWLVp+4eL+e8LZs
DL/iaeoq3IF6eMvQlCLHXojR1jrKOn9YN4zmoIwRYaYz5CLuHoveE5SAul0+YrLBnVTTsRE7snHn
iaB098CT1iYnxNvqW9GLyT+O0i9nO+ejEnWx71uVZTg4UFxsm28wckEy0g44TbveyAdrCcdwBJx1
/Enlhah02EHawTwTue1yQ9XDbOmiHkzjljun9dR/T8xWyMNUSPOKMgo9DBFFFIbfw4rTHvLUVGpL
/VsGe53fBlbwpBQwlOmwiBHolMrnw5GCo+6qGbnqVBVo1a8AJhYb+hU4NxeEo2arlEMNpIL9Et8q
zHDtbRkLLN55l4mqNKRfEJ3DMSd5mPhoUTC0UeDDOfdrJr5sfp3DfUhx2X2Ccc2U3A+sc91SWbrq
7m4qIAyDKeC21YT1kwMMPX1KALas1ynfelhyNOBBjwgq8g+xoCjHNAvy/JIBiHgOfRNtEMzOKtQS
TXRECY3FWNzPZgRs5pRIlBDLBrYnxe/JoqyGqwyJC4CNG4HiKVgcbw9RwSf7gnZbYu49jAwQ93pA
UB9TB5+mqiiM9k8DuqE/0oDM9tvYZlZ8FlOLaTlptVYQAg7p65BwZDdAAiMJkICkoAYEoCLOvlV/
Fh2qHqgxL0e5uD0ucUZsTVcG1KKzWuZMCHW3+xyFkxIDZvE3s+iRVhNKK+vTrtvgPxA9R/kX38yj
e3Jrx7tzIThSmsPgGtmd1lZsscB5m2R/pEdM+03urR/WQ+AaNtlymsMndA4GSKVWlJiGrdxwxZvb
rV88dnYyvyVU0COaPPEd3BVwkRQZPM7L0TOXf8J+8OrAhRVIWop43O594Ub51Q+oxpTIYV36EEcJ
G3/rnnNZy6kxyWuUhGF93EnRr4/NBMTbhwIl1eRfhST3qBdKxz/ZuPD8dotbRao0hVP2PS6yFpd1
u2WJrxuWb4WuAMmC7rcKMbRqLytsjciZwaKJ3GFh5fLsGE01mH1kGx+4RoG1ZJp6GJ1rYX6TjHbi
MQnNCPlfQ+R4C8f5KHnGwGPOpgr4puDRuBl3fQQE1psj9Ex6qNAOydyP0Q9LBLJhsMUpUiiBfCFq
mJFAMESOdWy47pG7IJ4dHh0Kf7LCYIRdXAk3nzi5IyzJELVnNhpvOwgk1h8+2fmCv4o19sa3XeFr
k2ktD4rSYq4ToGSsLGcz7OKIQEohI0jhPwbVpHrnegFzNtW96Ph2bix6jRUGPFqe1bBQIAsM0ZsB
jWj0MKf2zNaNBhzNVqe3OCcntNlnXGElCqixLDHpGfp6Hkanjunm4vl33mVSRQiR4tRSwF5hg/NH
y0FhEEuitWWXah1wHaZVpAy/YYlO9u0k44IWb84AwXL/vuY2jT+8S/u06uONTk9Z3qntc4S/hkel
QLI3ueO7DTXi+7UIa/ro3lOTuyaa5IY7BkJXOEPtTds+7UO8ICYzjjKyoqeEOlNeoUmSeVuSZeDj
z27HkQ0F154P5LexazQfHdwlEBdimyP3B2ZmMueFT654ykS/trgRiz78kgJthG997yd5TNt0jJAH
z5qOgCgz031IEdXgagCrMM2OGkf7/FvoNPNFaWMOm2Wfp654jVFT68BtQeHe/uDwYZVvOnJT9Dy1
6NR8WHk/LzAD2AuVVPk6w5AY827aqJMY0LDCIkk1PZoc8R07AIDo5juM7rWZrwKaP9MAezWTd3lN
MmaLO6/RArpHEFGwe+nSdHkZVS/NOW+pn06RA+T8GyUE6TkbN4ZpnGmIXKnyxEf3E4F5z4fILa77
EgUABSuOAGA87G4ozGO3WEyoDBnJ19egIFyrCrKgO9NRNcIbxrSR/VmwRTevFLWhKhkBJujXcI4C
uNumpjD2UyevW7qXCDP6UMX5Zt3tPo2c3hqUx/2NkiyQt1jYLDt3Ei28SpMBnfsDBoGJQW43okKP
uv2yZdFxNkniKsqGPiqx5x6YXt5LUWMG54kjiaGJno9dFKNRw0b0ZvZSgY1WlPu86aw2Is/SW7s5
Hm51ukVkhBdb4h0vJW0BOUPyFff3WWyW5S1bYIf+O29TN9wTFLXzo8qE4y/eo6dSqxblPYwVQkn2
3I2jYndNq0b54gu8mLs9KeRyJg4sHBQqIC0HinwP2XPv8qE9b73h8hPiWVSRUDFkezejolAMKDWn
MFfrSOWwmXVUwVaD7bpGAy8v+FFCdfvuPZx/hVsoWeKKczhADocBPZzFnfLBG7xYm/faPG8GLw3N
TqwE0MiTnO8vFK8dU1E8EzJ8QtsDha0VO/nIQ8jvkSuw6C6JGlQQS0ZgO5e899+K5Ib0jOkb2edz
dh/UhJHpONkn+9V3jqN0Jx1cOY4WlOZdlLFHDRbNyQRqKTIvxQp3OzMs34Y1LZLnCX4JS3J892iN
kbptGajshQl87Ss+eC/rfTDvKDi7sMfMNOl4SjGC62/nUTtat+uux/tkgcFMuTWSxKc06IzeR0sc
R0e0FW1Xq6LliKv1vGhUxujQ0e9bDvD7XRPafvuIgnJqUSkXjQm/6JjR9oeWE1EnQjGdeCKd3+cH
DPob+6rgIi0+TWOWbvdxGi37n33Oen3frW7ID8FlBWofHO3pEj06h3ZItyzQ5802fXBkWHxld7A+
TwY/oa9dSBJZQc7O0OZO03f55FocOZSrj2oFWPwT8bJdHowN8XjOQapDRICKd4PxBG53wNyXPO1/
oGgSofKUFZFeUB1ECFYtI9b5cEAfSaLQgCP0PY/x75EIj8xKqz2KYoNtUswGEw46e393XCNNb0sU
bfnTkq8qgkNAl3e/3PvN+Ct3qLN5OmftaZ44ghCCk069UGMS66q0ReXelE6l8GDwFGinHKVQUtMk
iyCIoe3cPCYit/6I8xPuhasau/W37Te93U8hH7LPiAJYupX93Lvzjlrk9rnIB70+4bpu6e2COKUc
YCAzl8D3tFs9UtTmcdmi5fiMqJjn50VgNuARXY1h1iWABQGp+yyRlWdATaaZ/e5cNBclRoESj3Km
lihYmFl8hLAhbut1BdL9Yw8tIi5EUDHgtsjXouFvuSYcQuKRoAOFCldj5smWHSb00nIq0PmnFbrV
xv1GotyiHIaElNjvyMZCF5XMQvvQlxmOVxvKVk2YzyhhK699e9ww0Amcz7ilTHzFTDSK0v/H3Jls
R25kafpV8mgPFQADDECfUi4w+ETnTMa0wWEwSMzzZMDT9+fK7C6JlUp1adVH0iJEugccbjC795+u
Py2Mnen2Fb1GlgdLR+L3cqIRVrYR9iJFfBH+NY3LB7mVXK26auqhjHTvS249yfkvKZj1j1E5dilm
NdCbRyJ7cOl5MvuvWU/0j0E5DVlyXpw5zo5TSqdV9Wb9emCz/LOx7H8Q9KR/DMuh4TZHlFzU3RoP
QZc22XhVLVpDQtuAqgU4bM6J03e8zrxTAwBRwBhcTQ9AZek5/v3XIv+1NOhjqk6iwNgyrXd2DVNA
yzDDOXCN6K4LKJdg7GDb3D9x6P+BCEleruA3OsS+G9bBEkLuMNJ3zuO4NvEUtgllJq5rOjEQ8FQr
KQrVWv+Ju/iin/oXEqSPOVY5uio2c9PeSZdZFiNxLVEHovUnH+iP3v2DaqtlEt7gpJ6N4qL6XvTG
p8Vt4z+RWf/Re39QbFEld1WbxPYOmot6vV+P2VSKv/jmH5RZo2GMdTNJewfSFSF4BF41wDf+/YL6
oyv/8JzHCg7D9jK5S3Rt4EidY/puDt+/9u4fLIRm0QpUNdwXOjUybUeP6Yxb8/jv3/wPVujHSB/Z
Q9S0Kme5pI5n/hjqrFoCXa4m83hcs2r9dkLFfMBJYrd/aayd/jHeJ3WTxSHrxN4xRtT+bHX9cJMb
oDP//gP96sL7Fw/Ax3AfJ1+FnNfE2lWul4JzefW6AOHyz9tqjPKTReHL/6kto5b7rM2f8i17Mlhp
9iEesimlVUjSiKmGP9Qs0tb0R4eK6B9X9x+v6n8lb83dP65j+Pt/8ufXpl37LEnHD3/8+1NT8e9/
Xl7zf3/n96/4+/6tuXmp3oaPv/S71/C+//x7w5fx5Xd/iCiLx/V+euvXh7dhKsdf358rvPzm/+sP
//b267s8re3bLz+9gumOl3cjUav+6Z8/Ov745SfzMtniP377/v/84eUD/PLTY9ZnL//t999ehvGX
nyzzZ0H8sfQc29Fx9lz0t8vb5SfC/plxZyauZ92UQjoXf2vNnNCUHzk/C8MghpdXAhrQpP/0t6GZ
fv0R72fQRnqe5TpC541/+j/X9btv5r++qb/VU3XXwIEOv/xk6L9GDPzXUgKydC3pSNczTNvTLftj
KMQw2XBIaBKCTBCjEWxoZnz6V1281eW6zGg5K9odIpnN6sWo6gGUZMinnWB6W0PTYiTIL1vAX8RE
Bf58MbqViqqG0NCgqPS6QgXHBVwtlL60omnrvrqqqOOd6otla/1pGl3thPoyw4yT2nNmH4Uex88m
mhwvVHOvU4ONmwu37Wc8x6nfTFQzVYg52OiyiGXf1a8SsaErfaiM1Kt2xoiLGnFVRav8mDmjAnp3
11GNkQlyXzrQgk1SvQsCW6hjkSMVUUcalzpUqAGHB0WlXfpVntoipLY1VeV7Y6Hsd2FMs5sEFKuq
uJ481et3rmbE33NHt43Ot1dTUH6SVZmPn7qymuojlUZn7leeMjqbPEavX3oz0dABIoktdv1KW/Nv
SaLWpzKXA5St5VtTbATmopKDUxvp66DJT00sbsZk9mfamrNZMn8SCDVX4g304r4DP80o1pH31RO7
ft0Zuk8iIIMw8uZaM6vleUuhXzp36M+eZ4jIblIwSE87c1mf44IRaz7SyuuhsE5znlwl4/iilhtA
vx3pSlcFCs6iczjO3ZhTq81Tv7dS50GO9tlDVypN9wz1GG2jdUDHu+sGCQVZtJ/WrbtGuzWb11rV
dKelH263NUUru656CWWb3i9Jne8SYHbhN+N0Umq42WJOdzoSEFObqeMAtsUXZtWqG5naoDWzcdbH
yatZGLGzHtLCfly4SN+YYOfSlJ4/1Yr7ymSk7bwyID7x4kOy9P2+UmsSKdfl1lrW86j1LQofB4kS
vOEeShXMa4xPZZ4jaVgH87pQpfQOWcycQiepH3XTCM2++tQWY8Jwy47WtIcCC+SkWry2wHzPc282
Jyl7oLm1g1fqkvRK995orunk6Vwr38q2MigWEF6S2ZPNCQQSlGiJT4273iS1zO2oEcJ6ahIP1rPV
IWBChE25TyIpjHnVHhgS9EAEUe87Tlzv5l7dZE4hfY9vH0KtuZmF3gZ892GKKLjp0+Zgy/UB+Ofg
tNkYLhtpi9KznhnvtqvAVvwqrpY7pgDQ7QBKByRFsRYyu/GJZuiPdkEohk+s/3RdulLnf66ntJy2
q7iWYjcAeu6cwbFjv5HybtLiXDvqnXHDJNMaJTVNMcx/+92AyjDrLvvOtDCrDbw0/+G0U0GQmbW9
DANd9sgpHQrPEafMK7IrlMrWNflSOrCbOrSxYKCgN3Xg4MVmpsEaWy2KCHBSUsRBFStxnduGZDi9
Fl+jiPACs1pBY3rXuzOzxAK25AhudtagXgqj/IHotN61Y2XcgBuU9cFqtPXczK2xz8taZcGa8mpg
ASdcFiamLpqWmEBdlPYIktPsIqiz/aUej7k5LlE9mUayM8nKF+HCtBLE3DYPWz3hkJ5cs3PDzVvF
7BNYM09n2tq8uq067d3QplsGv73LWJpDIDJNijuQj6dBzYh2U/VUOC3KCWLS03F81rsGhxJ77Vm3
41PSW19WyByiXAVCEF+6cHfNMTeYBJC5eqX7RlyL18EbSchfavdGMdb82nSNmwxC3y8yr0QfBFhI
33jqs/Ymqwfriv3cnxCn3pYzodUFkxzY0RDf6PNoMTKWbzNh8FCAA/S9ZlBQSKQtovi5e0NcEb8D
fn1D1hSJ2Zt9T6D0x/fk7lYVf47n9dqA4j+qsdqezdosfHKCumM+i5vGIJ4/SBurEcHQVswtiLX6
NqmXhKkFVRb2Vn0o6vxOaOD4RQJ2j4EWrtvRjJ2Ggic0p8YlEo+YzDaDeTE9ZD6t3aOXWK6MfLtm
KqiIeJ74kVT6Z6PrssDyYP6Y4NXZV6T1ws7zQjSuzaMzxqG76fxhOBS2XQSeNoWTS1LAMuhM5Wrt
m4tQ5NjG4xBKiY3m0HZsGQx8eldoLdlz7JAkqgrtwFAF2eo8xiL9asfLl7JfpkO11ver92msuwON
/07NwAyw0Kjf42DNt+PkyelLhc7Jd7zpWPdnezuiIfXnsrstyLtl9yDVXkCfbw3CCqZWXSVQpYHB
+R6lZnulhkIFF/p9TSY/TxP7Wnmm9SCUlfwQ81vZ0lbzZMOAkOp6l7FBrEV57414Egy1Z/zjmQGb
aQjVc5vhWvHLSurfkHk+rF59LlPxIN2XdrTnM3LSUA39od/iWyQK13ozDQcNPV8gmw5I30ib7+j0
b1vHPi2pcQ3uclrz8r4wjzTHO1VmfhefDLSIStTUAk2Y6su1lk3nZDWmoDa053W1b2Sr3XZjWiEw
7hF7J29swEtydGJZo95Jb7PMKne9l59d7b01kPVwsAywpdjlZ2/T/FzCjojYi7y28HwnK/ZWhWYz
XLritWWvbNonU3x3lxzczvL7/MfUwgur5pb6YKcruoX+Os5EAMLiEz/6lFmcfth4PFC5XCPqGqBU
S7ODHG967RGn4uduOmZmfpg4rr0hDpPtzZUabHcZSFKSJtXtynw5wHvcyI0N6Ns2QP2yqzgoxGa8
U457YzrWNY/tHTVlUFaUPb176LbOXy5JdDUbcpYjLyJcPptPg6kOo9HtpfNa9vYt+PAdduGo6Nyg
wg/vIASqtK+2dq6EBTqOzoqyYAq32buupsvO+LkonVCiTyy9yLR+IBVirzKzu2lOuV/Aycz/DvpN
IusTAUqsyNW6s1cyjDFO0PVzcHvN/TY0GEGsk2mYO1w3IFLeLYmMwVBUh0nedRcRL48EvE+am9f0
qjbiPo+1opvtfe7BLPjUyS4pAUToSbAwgpgA8InUhNXfgyyi8xP7tBxCo2W1lOtr2yTzaUGuE6Jz
2huufbsoZCmyM3DWAzNzFBMJd78BNR9ta6lPDWT6IVmpTV0oIMiR6yYfef7r8QsQvzjmbeNkvnS2
uvBlnPX35pI9VP2tw4Siw1wZXTh12+02tQHpqoHRz1fmGPXCXUPTaWCIisphq2yKBxs93yclvPkg
E76FwpkRB5JLGDbWu7MWd8gEjwkvQSvghUtVPSZUJMFq29NhRp8SpKuxq4r+qvdQryztenb19LET
pR7anHs8g8ey3DdjjsIAP37EfwGzLL9YaANPyzKwwq0YHL1HsYRbAL7MNdOX1JRHx8k/o2iiTFzE
48XKAY23F6Szrc5wtOzyyeRvrnuEIJrU97npfrIyEMx1xMBm3ljjfWdeVr0oQxDzXVaj5OoYbKVl
wdKsZyPTQUmJwuBWNPkxdYB+9TmoWveQZc0KSDRGoBI+GqLAW1iwmTqUUg/TUh99dG3I0mrMKvjE
NP2LyKg5lUGoWPuIZeUmZ+y6rzniedD7z5dXyb78pKviMcu1b55dXDvz+KAZ+vuozc+L1+U+SsHU
92BAxq5gZAcV1e221I8tsU1dme8q1eGXMU4IFU5OZgSkDSSImpF2WsOz0utQNN+HkkcM8QIy1uoK
XTqrQH4zBvXVm5avbu9cJ5MeyQ3UO1PeTjOTfZ21z6qJYe3tw9QkcpdPXkVTUttRMurieXHsLZBS
iyMQfnLYto59V1c+g2qzAOakPDJ1M3LSLUAPhzw6aeXK5DCbL5K5IPaW7GgOMlTJam955MXNWX+V
mqo7wNWdu2WNyjWLprGLRlHeJ/HJq8VXN1ZXBetkVMj64pQyKdW5UDOS0Kg7iKFTUle+VrVk9nvq
YE+0VHn6dUPE59v1OhzqVn8xdREqZGhNSpAou2MeQ4nGxPsN7+lonRqnCbXOe3EG7cmLnaeknPey
QWRaIRCfpfpuF1CsqF5xHqS+aaRhnXq3Mp9VWHlVGIvtKvewA21QdNpS5FdSUWFbdnvwBAJ49t9k
Q+SIRsAX9hedkQ5eu0amWe0cxBInFC47x1kfIBqOl/F8W1qfiURCmAUA7sVRNzTfYAGjltN90fPI
dIbQmecAfcG5je1Tut2isvYd64tu6ZEY35OGYdlbfZ9d6BGksQ08LnPQQsU9supbvZr8qh6b0KY6
jhcqq0S/30x5sO35YHG6FYl7IbhDvcq/NWV/rUntE3YJp1aPnZ1eYw3xjeRloaYM1ertEimvi3QO
83H51MyiC9KS02MrtOKpXV3OB9FvRjAQKzogmY0z7R2/W6S12UZNk9zEQ7JeIU20y7BM6a1oYLry
tUg8azrHjk2ppxcNXU7cDwh5EuHmnx0GS7ERWop6fNqa+LVMMyTIOArU9qCpWR8R1CQy3ttiKMwQ
Vn95z20OXd8hGuWUtRpCMyQx8iVt++qbByFuBYIk+neo6joNGxFn56piHOOjtZI/4uvJCvuVLl5+
JPV67UMtWWuckp7dDWz9GnSrWxXG7UwjpyEhNAYZ5FKQyUqp1b/oNIqUeqkLZMo8UEvzizgeNDJf
sKrTbyXJwqFVpd9Kt6noTKxeP4ErzhICdJIc1yTXK9/NB8D2qpvGZOeIyYkY36Z2juwhagsbjjcy
U+NGStV8FngVrycz1b8J3FdFMFU6jT+DrwyE2tq69lGn6ijtqZRDkVqobtzKblAbTiVWVqVpiG3a
qo+jWpN1e1VzdymvZlN3Q2Sy8jkZNod9G8r9xs5mtw4RNFIDLvbaf7GqSbZB1ZdxGppiGuSumLPk
DKmqxjDu8uyGC1ueEm1qz4upiQLCa3MeK8dh1WRzXTxBiRVPBUGlz5sXL++abSxtuOm9V9Lh1UUW
ENZbMeB7uLQXi9I5X9Fm5fWus0oqOLOxNsp3K4m3sOscAhIwz1RT6LBjOIE103PSLffyIS5b+wlJ
w8zWss55CUlmQ/nng0eeAlJfW+4GWaMWRK9WFZHYMJuGtkRD4TtSiFsL4zWP/zQ5+C3QE/p120xX
lJYkeG6GMzVBoTgpA8tdy8smvtgjYfhG/miASFsX7b+9UfY32+ZDBycvWVFpnwzkqAlDTItMh023
s8u2Z+lfF7UZdjCYeb+Gi7a9NvBKLMCiymzfMvRaC1aCwvp/wNr/Iyj0OnvFV9q8jx+Bzt9ho7ft
W40S++1tvH5pP/7m/5eQKETAv4FEp7fXj5goL/gHJmpaPxtkPTpUMMwx8+QlWfsfmKih/+wJifbc
sj2UO+6FvvonJiq9n3VQT+nofB2G/VtM1LZ/NtFKCaSkeOFNC7T2f4SJ/o5dcnTdFC7XZ3tCF54p
P0bsIUIsS1XWW5izPXV+zm5W+Yps6/LSY6b021qxvJoYninqW68oAgql4pMORGX/CS1i/p51uVyL
lMynMmzyuyUs8Yd4NMJzyy5O2sv09nS5LTe0BiE4LelFhp6n8gaTD3Vzs2EGAJdMrO8obxQVmhe3
t8pwjTxgbBHPq0lSdRaUaUNcdbMuqgkMzG3acUOdjlBCxvEWmAVH0q4eEq3zixnbfkBMVXObmczN
C8rc6P+Mr7pc/G+gZ123UTh7Ot+be7nVuvjAIKpqrmOx5rCUm77XyjzLoxSz7Y+lzzUrTAqPT4UX
mOooc9AaBMprxz+hEo0Lf/W7i5COaRG8w5Jj8IL8GEDXFygWBizYoVF6pX7sgIi9KG5tWQV117v2
jRhM09qpOJ+/bcaAxdfZOvG0dCYeOU6o4c8G/Ln//YpccH9huLrBvG4suL+/LQq9XYOCtArpxaX+
2KHrygOVTza6+HacxwAZMb5wuZmxedIIDHiuB+HoJ+YZjMAclDz9NcVB0gVV0qRDuCU8UNd1jeUe
JdzKVIvRLTKMhYn+ve5X+7GI27kP47gigUDhQpbB0i7j5NczKkI/mWwAoDR1jWcSnHVKHM46oAhU
g9MTCJkn2ffTuj4PGyrIsC91RRk3iPFpTrbkpZwWPOdLYSVu1GduqnzC+MrFX6WTLaEoVk4JfdUa
TAtCDslxEQ2taOIo9MB23czObZc6bbezZzpshYxciwx9hADIbLlMV3blzhxWqSa9Ry1OCrErhRyN
cHRVWb4uzKarPpvt5tH81fFWhVgzGsc3FHoYX0dFhrQz1eqvcraIAxnaoZrBd8uaKIIqTUqf3nH9
XAHfIvZF80pPY/bm5lvOVthBq0MwhnHdrAjmRKImyqMkWQ+z01Ob2muFkxhREyO6ly7D0CaGLJHh
b7bVfzI6v2Nw7F8DwH67gkF3hG3aBuyCvAxOu9CfvyHiNQ8tfrUII4hnXNifbd1O58MwpKkMpEfQ
6cNi2+16xF+hmbdFPJnjufWMqQiF6BZ3J4ZNqz+1s6vQdyUNSaIZq6Q7YC2t8Xfms5MfVJtb9MUd
sW8nO5tm/E1ogKbgEpM3Bull4q5viWnRdnLmu/nCuE7TJp3BLMyoYs6bhm47x31tFl01BCbCPID4
0SKxCwncRsPSJAO95KSNRGGTQFYwqcrtvqIgh1lo8AiAQGHCc8Okz2oLJSn9/2Fps3SM0L7l/U0R
L0n/jMBw27HGHCtIke8v/tQ3RFaK2jK5++Tr0OrA9fWfGURK6aAse3OvNsrFJVCGRFE+D4Yi0JFJ
63aEDXjKTyjGSZgYNWC/CIMpQwbqQSt3rec69Z5A80UPTM2+PCYu0u8zrNEAQoPY6nsuVof7h0Z8
vDfaTR8jdvuVVTracVuSKiIXbHulm2F1XQEaoRHMbtu1CIXniGFwEmMDiOv31s2m8QUP+Tj7xBiU
+UOfsl/elKUGBIIucokKxGJ5WOaK58pMK9Veq7XMXlLGItghejCKL81T0DclctJtp4olgY4w9S2m
WXBiOhzkeKjmUAY6IZcEMzWqhW+8icExn5SCPYx6q7W0zxJ9PD7nLmk2HnvDWoKkJy4FpMLr2p1X
aKRpzHnVnNtUXdztHCR4E6aRllAj4u8CR5EPEiqrHr9rOvnn6JyJ5Hhg+mvOs7vM5Rej3EaYGbAR
erPOXRq/60oesRSJYXNYigz3pzW4HnbbygCIYuxq+qCMuusejLpHwJ7NBijwljvZa9pMVRGMlMW0
FZzSaTgRoAeJ4Bpz1HTomUOq2sbG8UhUPbEAjpHv50ugqi/RIXPAb8YkA4Iyhw6V+jThODYSBmEb
+VrrqNWZgYEEH986Rkk+/VnTnObdy5HM+slFTBLp2pKWB3z6GSc3XMpGzoYn76RtlrqPhxTDkqdo
siM9tjLplzGwPnCFSXK4U3TfdB1FNGYIRrhFtTkOOErgynR/rC1oGvy42xcdiET5ZLPifCGfqmwf
XWdwE6ICLeON6Xak4lMe07FNjF40I1EOLSeZSvJHzevnHthKGfp52sQlS6jBeBTGvQPqM7QwZLux
zrU2BGFLklDqBOH7ZNGs3yqs5XC7Zul+wTzAAKmRJI3vRW7Ke2/1Mida9LEY+BKqC5RPSkQBwpip
z2usu1vgYQWqgmqV+EsYLxZ/vqR2nFWTp/ou1ZN2AJ5gWmTELk5gQYn6ufDRbIL6qsHGuWmL0bwz
5dzMQSIy70GM/cUEkioi+i0WBRAk3kkLORIa/33eLXl7AttbpX/ZeuwIyBQB/lamZF3EKulBS0eT
NqJVzFDjonXjJm22AWVvkXsyuJDQeVCJtMfV3itn2Lmid8QuBzYJDWD8L4whVu3FLQIdU681BdMs
xFSd7GHUpE9eI5i+R1m70UoqbbxNSnxG2wVQQxzruOfC7pI7gO7e3KsKz1hQjDQ3YZ9wEB/KQmX1
Z9RjnXFlurZM/DV1wGfVvGJDw8Qj5ju9md30vBKnQEbkNKVzkIvWGX3TyXtARcJA9t0qB3jR3pwP
5ppqSzhozir8Ni8024ecG7/rsGq42Gxe6ruDrbEtasQTZHFRZjtL6HPNDllxnLdGMTh+jp/vYuNg
oiFiLEmLzjlZZ7um76qHfI6HV0YNyLcpJX55r3lJd5Ypc71BTtNeHusLHRlUzcXm06bcSl9kwhIE
QdV6src0LFIIpxFvB8TQLB0pPGZNg7/i90i2hhWvZtOKNifemOiCcxNQBob1fV5qzSKMxuCw1gh/
e1AzlpJ9M1+erqokzW7VU0btUHKDaE8IeAHHklb9UMjnLeSqq5z2UkuIBG/UNqQ+IFwmwLe07L1C
XDdze+21CfSycfPRb23uX+AQ0pP42zyJOLDKYV73WlfWX7NZ9F5grW5+7qS1QolPMZBfDM4EC5cb
kCCK4Ay8rptVhFrT6p9SduvkwatnWN6syZNjYqvEe6baXPsTuRnNq10RREeCFg3sMUP2Udzhp6Sp
pzaNIQaKbgOlise52ZlDrL0M8hK1k5Fdd7tVevvDGPOq388x2wWV4cgDqOaiNUFAVs8ONq/ctKNW
uDm4cNrohBRQYLHbeNPXQmvEN+EJ74fSGwduoh3gzfu+gzHroOZRsw4T/NOW1MI5Vb3gZHOTNF92
7VQCL2Uyxw3NyG0HkTOf+EL3yBMSWbZiM9FIN5oZ8VAFqhznlLs2xSt6M8VOBvupu77FhEag4ZFw
LwtLaaQTn/A0GzNvauGNuIFEdQweZAJFojnuBQJZnK4PZTYD6MYopJ+TzpA/kn6MvWCABPzu6vVs
RGIYN7CHWNvc0OpX9T0dQMB8cn1QeGceRbFwwOEAdGhBQRp0JQ6rcqRH6F2md2c0RUynWGexysht
MHEHusDtUCDxt3GyevlrhoKjuMocJO+RxclKioZnNiiIca74o8ngMOpu26gCLfH61i/Wtdn2cUvE
0T6pci9FkKMgFSsn019xbHTjAey4fGwboyJyZRIrPAxNIUHtvWx3M7De6zD2VXGcKtGkfmJK63vR
KvuH2Q7za7/qHYdkZm/UH8PkqqAxUvVFiFlmweiW8FVAZQSfQG3+6k1BiEP5goUa7s1aWP+J+TxQ
1wPaXZQUobPxxfM5ijYJ8O02LzUQ2X7VPLgJAhOc7NrOTbBU1zSHz8KxwD+r1pRVxGeRFKnG5gGu
UZ3CD7ExZaCrM8et7m39ekimNr63ekd9kfwKfuzVzjks0x7nSY6GKqilmb0MTLuqyNiQLak8Bi45
H2GE0iOCkqrtrFnEWtfZNLRh1RWtR0JETtac4ZYLPkEeWC1wzM4+xQUMEWt2davA0ICDSAtrqUV6
2sGnVcPR5IukLN5NzgBkTwztw8FqdImFFcERXwomvc4+KRfqG+cTjqPpMj2G9P8R+4Bjjh1jXwuH
2aX2XFMlmtqqnwkTA2azRst4tkyC64nDGjGqztoF2LuEqqZMByRYKES+5AGGb7Id/dLaptDkb2Nu
mD6o92Gu5Rw0Dib2oMu26vtKgNII+0eOgr+tm/aMigs/AG0Ig0i2rH8hs9Xz/KGROGf6Pk5PWGgr
Um8Me32yU815rqtU4xdmh/w06gaUXZYz5e+EdI0wRxqDKf0VhwDSKHJhYpKWWhD8JZ77+2UDM94V
m5rObjUY5NWl5jnHHkW5YiPRMY2M6YcGCTnzZoL62852rAuvPc9YOP3ZBqvUkPjcbrGRBCOhUAE+
KsJvRpAXxmnP0OZue9tww4Nszp/FBLPbkz70tDgd8oRZL27rLT6kORa2gqy3NLQ013jVYzulZ8w6
0hHHZc8GCVMlyuxoTsO1t9aYBUlR0Lf6E9KoKWSWtDy6SOuPMEkHXbnNjY1441DjuvQTCwsoT7e2
N3HtRWUWJ2ieayNsqty5ZpVq4TYRLtgyhGpvlW1/09YFrqwsWY8LeQFh35lf0gzHxnApQLJFRSTb
FFf0iulVOk37oevhdYu23jfKWfYVcTsRwyReYxo6PHV5d1oNkTy2bnvtLO51Oifa3nXT4WVWrkJi
XpQqdHsXOAXjES11u94WBITtZ+x2wmWteGPyw7TYmu1KcwnRUakIpcjgQzd3b8QGJguyxcASLojA
dqTiu8WbTvhS5iLvppr+Nimd8z537okTAXVo9O6EsfuaTCsYjMmczFscnwDFeHGDIRfJHRbFPUGN
9dFoM+doUe03npc8WKVe3m5UWQe30+EDZXczTEPpkw7B8IyBEqF1YUtdA8LTXYfnoa7cq6lf6gee
QXlItZlTy9i6gCFNKZpF89G0sHKveVMizihPYJAi7PFmHEfhTeeW8TZXcdqm/qT1+W7IZcZysw3i
XSxOIS+LQEAOMteZCA8HGvuIMOFUZ4w1uprlTnBS70hSPs1J7VEuI/mPQDKrSM2OvTNaMnFMRVIU
fQtiia27qZIqKpDe+uY6lc+l7iQBXQQ+uiGNBIaPIFZldwVbq+5tW/OiIdf6LrSKdLyy+2EJVwix
U9NT7gnbtT6hxRV3jimerbxNQpeyRpGFOayhElNK1UZyQmBz+1Gs5DFiLnclvgahb8bS2U+IFtGO
qHSIyi57cKkn7pW06+M41/VJJPOAO9JNr+POI/qGAYg+NO7EkE+N4kz1X6uipo8GhiAhzsNBBGK3
XRcdLUSfFAdKmV2v9ekxTrv4K6PqIHch/Qrh3kva4iu5aW+MqdBuRrvDWR3HCOHmu5YRtPFaPCvC
l64ol2Z4KUiVccRc10ksRx16i4ZT5WplSPe5iJEjcJQFcZ5O/rBwhqUO1aE+pYQvkgJxoXnsi59v
orEiBz4q+e5IZimxAhoMa5NJ0u96orUgdnH1daC57Fxr7czY6JSL5FDcDrGePE+uUDcV9S9RkInB
ZDFD+1qX3il2ExHUs94Tm0gLthibHSn2KxRTV86YG3f01SpKpR2H0hniT6u9OPtxdQPHcAzy46ic
zB5X2ayb2Kmx2oVyTgkUbl16esWQoWqOI8uagRR4QK4pYasdws9179Q2DEnxo20qL+o041u3lHtr
KL0EmEraX2rpHIrZZqLvYCz7HgYPjUFNPJE7hOSevCYuC4R8JeSZ43qTWaSoTuv6vCyjBwwj0wPp
xpsPwef4OiWGc4GROneSV6Msn+tp47cyZ71OvDU9qPh/M3dmu5ErZ7Z+IdPgFAzyNudBKaWGkqp0
Q0glFYfgFJyC5NP3l+7GadvndBu+O4CxAdt775IyOfzxr7W+ZUX7MWfI1Kz61lWPG533sNm6QxCw
ciBMbZd9+dnOpPFKHf0ukO/XKk7GbdKR6C+yPjlo3/QTnE3mxKBj+2JF41tmxPA6mOB1dqXclxVj
D2D9o4VsxczdOtnZb0wwrbMifC2cYsSEgMS3aoCMHpNGhVBUKO7dcB01CL+SfoL0ZRbyLCSbAhVx
7yRFw9ddm1cS4tMj6ba7W5xrFeV+egQ/9alGuQ2VH6+hHHxaWZnd9f5wr8Y4gUymOfUst1s4sNwT
JNbDzFKQRS2x6DqbhkuJI2SdoT6vgyJPN6LS45Zn/41LcTtWGNe71275HGRWvffolNy4JkEZBMy1
xg/9ELMCRw91frkAQXYtpVPccw0/ofRhWlrWyqoac2rH7L6Hs7ktKY1/E0EUnpNIstKfy28CTu+j
TIeDY8rw0ENHGde4+zr4hf0u79xHsRQfPZoMUTHqHVcdHrXWTaYfril8AVVJOZyRBxYZQav3neAJ
FmmeMT37p1ukiWxe3ygCuGP3IGJ8qR1bWzyZpj74bDrv/MVjAospm0NsMBcMls0KyRpeUxO67NiH
+TyMBV/FIDeYAv2DbTnZOh+0s55MT3rOZ/wj3HAY/OpHC6Jt56cdKJa0NN1b6eUBlkYpntoZz8qI
97ZhnMR07r57bu1tF0HJ5FrR/reZI4W5WcwECkW1JlLfbzDvuvvS17hGq7zxtomCvNt5rDcyTDLb
uVnijzKK2vuu94a1lfcpvDXoxFdX2u3G5ZC10k057V2DN8nq50sV1MNRtGzdSSO/tEtrH9rYzX5m
FY4ujlXxLg0wxLgL7rXYTqkUyhNovk1r35U9EhP1z5O/tf0kupq8OoTYqcU46DttFfF9W45XEpS7
XOF39mdwlj5mYyqp1ZtkpwNmt82enaw7JwlXWhnc4mSeL1kNEeg/uk5z5biFiMA4dk4zKH+DWhiV
lOP8snxzWMSAvXhQsKfCny0T1xk1KgaVxSIwX6wFVlIeXPk39mtG3pUg9Et6crBOuNlxaUDg4q0n
7FXLJqXBvkaikTcZ6AtfHcxwI2D5AxSAjogkzLdtIz0MFIXUhyUkzwjxBGsItN1dpa3j4HfuixQ3
wNoUieopbtQFrsUfa8H7i5XTuy6AxFZVEro7bTpy6dPHkLHoWeVVczBJvPFkfowMdBmB1/pH5ASP
4Gq8HeedUymHd9UMfrGWSf7EG75/LzG0rywrpb8zZmoL5unNztIJYKD9Gfc/a3vw3+PE+qF9yX1J
1H3TeIRCYa701YuT2tWHCaytVjY0Hd56DzOTLPvyjmisLqKLsHpk/rTjVMzWP0XM3MVl/9inGFJE
l9spfhss0oTh6Y4VffyH6LN1xr3bsKORpznIpw8rIAHuVlAI1pBNyyMw5pJ/rkq8D+iY5cbAe1vN
4/zdT+8TmGa8BJxsu1dwpm+ZK/ZdFWFkWsBqzVV+yZArWOHa4a3kasXafybl5vWldR+neBZwxw3+
fGkU9/Y3yIo2vZ8SQtwH02XsnrgokOngUWa3ff5cs4rvV3FYK2u5DFkVevO6TZNK7yToJ15Ng9bL
nkm6wcuRY6HvHiI2jN6m8d3Ueo6CUFl7Kkfx3VDJZYefjas8MgChrqzqXaFY2ByrQrrkV2zyBWeT
Iff8NzyukTi1sDmKDTiexH3B6dZU9yBvMd1X7L3tH+A7CPlaUVT5h85GTrp3IYg7J812t7gLdZ3+
tOawZYNAGL/at5WDWrIqcQFAi+TK79aJgih3CJxxqSBNhktYf0uGvGo78TXK+44H5PjUN1ETcrzD
VMgBclyM7RzEBGHtolkg5I9u34zVHzzLI6QjLHZQSFY+ijZfeiX1aJ6W1MddHEcLL8XYz7vi3HEf
OG9xnhftgYi3bg+hUzvm3g5rKEpTzXnqFV0Gy9QY5D58SELNt2y71H7HlV/KegvySNjBrijGWh8g
yY1a8HRbwuWLfCmRi1nKLv2obMDWe/xS7vBqQP5iRtGhauaVxeIx/2mclLewl9aec4Wc7no8MQjI
OdaKnNBCAQegqpGVSACFrNkAsLVtft5BigPM68F6die7Egx2ymkPg2mEfEN/aOfw5oDTWMgwZHTh
J3DlQH4OXAmy35NFJzey4PPCJJkMmvnoVm/erUjYhuXPJpR5/YWbl7GI0w2HlCnLiv5BzNrh4N4D
8HAPnLNjeZ7aIZj2mTeOUBVUo/093ar6ZxP7GF3YcSQgVVsWB2SP5B9YEmn1qMH5gMpVaX2xQXbh
Ew/n0P+yuhicU2L5YXoWEIHEwdhNonYxa14AcVMyRwfGbtWxlnRUtPdvqtjR6UdWS6ntJvzwpRgJ
r8NTwfRoDWN81sCKmRdFQRWWCEuYGUi4331VZGYvOYXm94TLU70LePWdwPnhWgOVIDdxEvTBJrKa
XWVmmkTZY3vXJh8+AIlAvfXj8VVwX28XtvEPjj8Wn4qHth5z7yymyDtX7e2QEMe8apJg4g1YOXdT
pt84lbhXGTunssHI5eS/ehoztgFy/Qu5lrvUVeE6GUqOk3bBbw4CDvM94Z52DFiVt5mWRwDn1gNN
itZ1AApNwmYGsrIZCT9+qbqLL06SKng/uSc+2WJwQyueQE9Tre2HWDXFa+o31h1riYeBpeSvNBZm
BxYl/CwnyCqAeepsE5PCckmzUxii6vI9UTNhFbCMv4i2jJ9IusVeqSjfZ/U4PbWJz7M6z21vJWAC
gP30iRjZQTWel8HlNxXJd9+181YtwbpyMREGnyNUm10XTivtzu/4UtY6Ck/G192eGF6yliC1Tqw0
7UNTcxrE3sbX7zx47e9gik6BRV875MT8rsU/FdcZC3WEYH2QTau2y9zuQx4Mu4wRf91Bq+BK42im
2U9pY74ixznjQjlYQVrsZlK1eDuia1r4wcEmAZ8qizwEqwbZFmz43Wh4XLwluQOUpvkfq0Ht2sCZ
C6IWJBB/TZUFcWcGmUPNgjMt7cGUk0z2HfY6MgpzEn2Xjox/KEWsAHa4nXJ06tNH6DfsXsvYw21x
eyCUh7xtyjOPcQTwQOKTZqclmDg8B/7QKQkaWR8Sj+FzE4K+9aDeFs5XPbhmOXE6Bh/ax2S5Nnkc
JAgG6J2PiS48s7egsRoEkIWjETkKAJR8UrCq2Gw5Gwa3xD81MBlgiphSPCl4Ib/nzMCgwBqb9dsq
7ctpDXqneDVCYVz2GGwFCYie0SRVbgxgz1os6OlFd+NgMRB+Tmi77Z6G1bGmHJGRdBUDsA8IH5Ch
IdiQ/kEaQW5eFoSpdWIVAWEeaYkXJl/OlwP8Insdcw1MG0gMFskanaUN676M6S1w/eF3il223CAc
Obiey1HCceZ+wkwZaFwLNnAgbBvjYrsnBpbGJhmQRuQCsO+8umquWGyFHipK6eBI2PWiHFGtg0W9
j2kx0+yAWk0kmgcHtDnf7YqHzguz6eS0NVdyi3y4LupCoX1ZVV5sgqRuYnyncYtzNeyqi6z5FXiC
F+18xq3YM/mazCF4kQ9wPpZMVG/TBIH0EKYtw6FgTLofyti9HfoXBhWduR0yGlNSfwpVZIWvlXAR
8hFq2UYKEzj3uQ0hlpsz4crOJ7mkgEWCvFrDw9Ognx0r28oyS9tt3fvNQbAahh0DJu+3VXooIKyd
Z/uIKSEaXjkCsfMPQh/lrNUq+CM0KjQ16H7fbXlZZ69SCmqazA0k9Jb0uZB3Cl/wq5GzJvb0l3DK
q7oWsOxq6Rhn7dEYAgfQspBK4pxgVuQH5meoS+fHX1I0UmNISXDaS+ujX3oTCYkwAswM+WkmOzLV
P/+SELVz8zLEvS7L7sEs2bTGxg+6MPa64esvVRiSYATtt2Xb4/W7ynPH333tuQ9yuSUrNffMsqOO
JWv+E1Pwb3kL/1fX4D/4C/9HF+L/h97CEBfc/2wt3LUfwLU+/j5vffsH/tNaGP1VYH0H3cODOgrs
yPs/1kJL/NXxZAg3KwTNHLL1w272X95C4fz1ls1m2BSOcBg9iHv/V97ad/7KXk1yzQUeEG4J5uLf
8Bb+I5VD+Pi6QglXCcHF5r/9c2eaouy0ZWa1ceHriY0ZCbVXX4nohG+hu1NqsO1/4SD8v/5EAabd
wR/kysDmo/kncxA0zqbvanjgRcVSwksFI8iCteembrZtsxNutjz+3dfx/7Ik/aNpkd9L4KVzfMFX
cfuP/CdfX60FgpetYEoHC/mlnGb1eNXhoPNIkpB7xYYgt4TS45zVeZH8HIhgUtid+H8mry0+TeOO
Nbq+N73hw8Ch9L//eP9Ig7j9dLxWI9t2BSY7FLt/stcx+cO+SziWqhqG+AophpRFvHTBg3BqxKel
MCHHsnoe/pVV6/Z7/7dRiz+ZFwLXkOPfovaRDG6f298ZtVA7ZZ7SpcK5TVj1uubJv08KD6W3svRg
Hzq3IseaBW77MCRN65x1NkR6Xfid5azbRENBnvWQFU/CUb317zEl/vbT4ZrGZ0rslRi4xz3w9z8d
YQDKmwJKMZq4nkgIek5wbQnNrupWoQaj6WfyYLUWbnURtHOwd2Va/6lD7LprjNfdOz7B7JHUu7Iu
KU43azOzWm3+5Y/5t9be//4YpWsHUBPIgwUS14lnB//EDCnDDBVE8GEQSRDHLInbLb9NfqZ53D6w
qfmqi3zZOn7UvqaJ8T91lSdIxIXsH9qwKoDRJuJXAEmSTD5C46M1cQrLcQq6JHZbHRz1mAiEZgpZ
NljMnHnTjcL5GFqyUOschxJ8Wwjce8iH8FSn0OqpkyEpOz36UeZ80roV+IfGjQdK7pqhrdQV+jCW
ISsi3k3crVww4bS9l1Ur3A+5uwKoXUcag3t741E5zpJf08BkE/GjqmKoSRT7u56HWyJWYx/I/lkC
bQQfS/bzU1qYjzZM41Z3RGYnG0sVVEXY4OZLiHtL3gqZZGPWIueasxYcPsd2aDqXrUWFJWwJeMOR
XENpWxEhpMUxkKPVAtgw0wcWpgB3JVCRYYN3w8/uyG/hqwPvr7Y8cPg3Ls1tMzjaI+m0uCndR2Im
uCd7Jcp1Lrvs4t8IsJcq61BxXJuTKCfNwk3WlgoS3GO1Ajxntz4fZU+9ld6jPbBQqxeXDX05ZvmE
kmzbnwkLdaobOBqmm0SUA1j/piWibBJ9auIE1ly/VGnxMnZ9dw4741lAUBEBHwb7hv53iKW+kvbt
wk2UROFXAZgWKwZIrHXpDNNtrlzkpz23SE+yAUCPyFdM18DveU4vsQ11+uZspAAgpeLKDqkAXTV1
aP+mWEepHdDR+BImob+Dqccqu0xGz99aogo3HZbKNXON42zBIiUHf7EY4XMXfYL1d7Ws4nxIHxdE
pK+shv+HTy2g7KyrMCuVjvMoIrdvT3GuIE/S3hlNL4M/IkK2SPsUBuLLXcNv11eRTODTtNtXbxZP
lvFA9Dh4xp9ST0dhjSGaSJkYCKh+Bnh8Slj0gg/NxJbzYX3ULA33hJacE+UtH2VplRPKSK0+4DpY
7u8miMnb2yr/mnH9QNQPELD4EeYJSYOywm1GpPUM7h5YZL98see9eUL6bu9lzEMCKelCK4H9Inu7
XNbY7smxjsvUH3rTAreIRXnE69i9CYCbiD+YaYrMYR0w+RxSsGfvRD/y+8+TS50XJD5UhBQTA5aU
EdNhWuYwGn2uXb/pnR2QWaSvLsx5jpvO+b0kIUN0n8Xum1NxyFw56FjAbcecADOLM3i/vCd2ji2/
gz7JX6zcj/5oS4OW7vnnMYt0BbibxvaclRfKjOl7Ii+iQrlBX6GIkyqK59y3OIlp7HJvYP/UBgMr
uRhs4sRKHb5ud9UQYMe5AC91VXYdz68F0QIk3yCe/SUXnzdQ1kM7udM60Br+7EB5ns76+q6uCQ2u
Gvjf50a4PFVqDSEXzKjK+x2jtgAZi41px0LE+q4xRl4gFS/bwWk4i1U16r6BPM+CrR7Un7pbwDvj
RyEagHjKeodlzRUhMoz2pG3wi2bt8sT2BEdRHvpn4IE393lnpRcqqFgTF9pSaweEKoZCNgbrzrXp
xoVRGEG4481l28sDJwWE0Kbvzc8GkitEZIotLm6Xyl3HsfJKUVS2zxV17yuLLP12BE//qJKF1pyu
8w7YF2mpHGrxqqMGNnaGypKt6MRZdvAdR2eVuW69G3QeHgi5S/JZxs9OUEznva2h3UIRL/yjV9nz
Hv612/B+HTtiddXwzJu/+AyDDGgEWdUd5v84fuwdBnQIFCHLeo0L96kkrtAerGUYHiEupYhZ6Kdn
wWJDnce+SrcjlP6rVcGGFrYhiBfaBc+ylHQ+V/Hy7sE4xT9f+9DRInl7+yS1Hz6qGxn1seRKb46Z
iZbowAvZio/sCTG0m25Kd5orlntb+RQ6wnWMTAAC3KWWKA9Si4gG4W2rE91pKsR1DM3R98KXOg7d
O8h+885Y/Z4d7V5L53dZLE8NBJLOaZ6cOtoGyv0kKffQLmaHB+TKAtlHvOj0g++1CDnQ8IeVNwAO
AA7+TGnjpXfsbNdlI20dkyCimeIhlORdfWoZMeEDcyD9OO00PRq7ijKTA+gUZxOFLrVO5SIJ+WX5
d9w46da3Er3n8pNbil36z9HX03nk347SyMW9bUM+Qh8o+yu1brG96W3rkNIa2O1sMIi48L2+yk4t
zQJsmikoOQ+5M2I9s8motLU7FJBChg9icDtnquzsEpRquBU54SYlZNAWBOFdtMcPS2CNXGNvtp4b
GqV2PJrT5JiRNGTK8kirHuI4scMLdlMRboGZdi81TYNvbt44fLiq3JpF02lTaQ/PTuJh5uP6a9YE
d+LkBByJHoAJLs6o42Un+2zq9kwZZh21k8CGjs/jXpk8MitqMuDAsFOftrjTFhYKnp2TPNCj7rZY
/MeDE7biXgeayX32fJwpUHlpJMJ3RsLT7pcFqYzPnCegwPnvp6X4RWdPSoj/Fg5atL0gjhQJ+hkG
huAHt6u+A2U/m3VFSQWeASxDm3wumyuVY2KXe5TDbccuKb4ozADDG4dyO7eOG24wjwgfC16Wv8BB
t6NVD5KaxLpXBu4+NJb/KKmYJSAUUZjl3FSTocmGLSub6khglVJSlkKUb7J9hv2r3B8TK8afqUvO
8aTrqKnWeU814LHPvJiXxjibfWqzwfar8cb5QcytMt0+1GVZpQdeJAXtTtH0awDg9uRzpj/NpR0+
jvzfF084byP6/0kqHw68VySv7kz1C7URvfMuOAHSsAPXJ4kL5w/EFvkjGShtbyEX/uaTFb+gg9qI
+BlXDL9e3G4w5Fo9YrNo3wJ9AxgE0+Jt2ecWgIPbz8mtp+3CMW6tvKFhgFesohQaIdQXyQBwQxob
Vj6F8w65gpQoS5YTbD7cY+HIz6kMLTk7RVkHtzxo4qUmHzN703QKym7cDxpwrWnqcRsTdnjLJUPf
0gThyS6xMq6RtPkmqfmZb23N9C1NjjJ3Y+CdsyQfT2yBsB4vAX+xjfycqS2Arc/tNsTDMfZyTLbh
MpNNTzsDiMU7k5apn5BLKZicE288GvbcGA2a8Ery0nlRqajOgDz0/Syb+To3pU81UVEBDzZ1Rbof
bXaxp6M1j+qdUykbz8hMjxEvjH1oh8TeqYhcHlKvAqHd5BQ8CY/DEMdF/VW5fnxHB4Fzblur++Fx
TD/ks69PZdSn+JDq5KptBaOmY68SV3fNPNg0fhFyT6R1rCgu+BnEtfmgdKD+MTDn7IsieLRVtmd+
m2ndqjFiWWhfoRyLO9hNHemdskOcC9ydo53hslil3IjFzXmXgUeqixIJuwXbnNtsT8mtNDCoOZ7X
oVfsZ2xfazfEkZZlytmbubmTReNso6Qf7iMlqzVr1PTsEpmFQBCGK8ebugdPqfhoArxARGXm89w1
/akZjfXCtAWdVVR/a4egwovUbsP3rnGK6TSVm7n13deZJeo+9BraBavKQIcWn9iYqPUA+7XFqDVu
S5VhYom9b1SoOtqh95bbLPZRHqwlJ8HVIZPR3vlACqxGxmQ9WFagUng54dfHAcYgPVvkswZldqHE
gDQ3Eu2Jjd1BsRPdNBbqfelX3Uu6qD+RCbuv0mDsT8YbpCZ1ib3Lm5UiG0y8b5K82AN3gJJipRW4
oKq+K9Pyi3KueMfYXZ39YAEs78Kb7z3tvSsvJvFyUxEYwrt7OYlbwBsZaGHBuE69nB12xdARLxzS
EcH4iuG5dL5aHoewRz/2U4JKeqxIkeiU6aPS0WWgpQiHbLvgQdNcBx6eL5vn7u+IofCbvTqGl9Hh
PRPH7rHEL33xQ+QxyKbhjwh5EdZyX5izVTTDNh2L13BJeOYKDEYxnE0C7G775hAetPo4P/U1fVYr
2n84VTkjb/0CQDxnFpPckZaCeTL09jbT03IXN4GzM33yzHcyrVKM75uYptbdEJnXMMavQElHcZxm
+9r5zrL1LN7PTl3Nu6KU+3TOKui4Pdk13XCJjMGtJw9bJSH0eUQkAvyrFCcYh3fLS5Zl3sFiisLN
SKkRsqb3G4RGuSsHQ24CbjPvgihFALeuBTxhSBbhd2ALooX0RGDGShGfswzkAh2lre7v52IyZ54F
nNqAlT8zqi0HBKdinbou79Ipu3MxyM/QHwgKonHKYYsqPu9HCzoPtjF7k3B7w1eK4h1zMU1wJt1H
QeS9YZ6kUYokOeINpApRLQOEB9wanYo+uyh8dkfyQk2c33jTUIIcOt93gTsfLG4gsCa+dzfhXP+q
isK8YX/hI5iSaTqGpl1581Jdi7woy7WRCi7T3OCU7iUshwBMIXpRGh+omvlJwneBIOANN1TJQKFn
goFPjwB88K4FwzGcAhyWJZEm1Kx+5CvUC7KCLzkw+ZrTAf5hhg+7qLAS1EgcU/gFuik/8w+WD7Ib
0uAY60Fc8JDmOEBahIhkqH0KE+rx3irE/KEAa18N0aYOvARJPFuID7+xg34d0ARywTTtfxS+3Vyx
KeZo25Z/ad3Ku/o3DINdc7Iw4FgeOUtiaQ5VtW+qoTl5Dq0SSJqpA1mqGE5WFZpLjzHkEYh+e6/p
vLr0JWmrYbC8Z6QWi62Gb95bf3Q+S9OXGzwv1B6KyiiJpEARZqQq5a06ll1HxPGOv3AI6LAXbDVj
3Y9GLvZXbPnLNhrC+cvjCt8bEU634gGDzSh1ijNGiA6u0NDsp4LzzzaKFUZh9qjoiDYRcjwPE2Il
zYul90O6nhko/RYMnUsfvdVLgXkIiUV8j1YHcXKItX7smiJ/pVODXt+cYqDHWFrzaWolO1Cl2t+x
nqIDLhjvZ12bGvyJ+LJQc04+xRhrMGzyhYn9uRgFTJWcwyzRzuWRxiD7LQ0YZdOGnKRNjRAqa6i+
GyhtrAQCxqy235NT6E4juc+7viWnSINeQyWODh9t2VbbnIvmEOW4XA2VrStClXizht7d13NiPbmm
eiRLg11ZDJCsXOd30aFYeyU2KjWaX44dUTGeEn61V/VkNZ/gPEd7zxOpXdcKRP2GA5JIV3Y2xQei
lM3PqRV6g55qnZMgV/3tAwe4aScXXCVAnwqrQiDN8+CEAGUA35clOxymWH9HWzTXO1UGt8Y0Hx/Z
3M7xU1PMSh1GL+qt3dJCoWncOfimfG/Zasfklyapn0svnurfaT+hQ69GCrWdx6SUgFKIU1UPoypE
vDXIOti9WhshamghgEgg9qSDebAgUTtqSl81iycM+pQhfToRCZxdXJjhPWLwUnAPdYR/eyBzquTi
nklQ+4+jatkshViN2Bf5pIdAnVBETFZK4hvNDuS1knTH8o7puJyLIDwLPcb0xrVqDg9RFeOTrhZ2
LXcNWZR+R+0uACVHC6j3rUNiMe9hxO9wkCZ73nwzMBwTDVcep5X60D1JUPo+Atx7t4tW/DQpR6H7
VI1F8Iflm2pgNs5jT5QvyzEbCKJJsHx2XsnIjQMSs+aDHxSI+1C5unyXM7V8jY5XvrgcCCIRFcMT
NIUpPkvfFK89dJBXTk+AEWPSf+9Lq3AX4sQRy7091rTPZwJmgBDGvx+4yziZ5y72dz3R3LedObBe
knqeumPJGvEWV427a+vGMQUBRNI0dlsXVzSA97uKpoiZcvL0Nm7WxVTt8QdnjJpj8piKGOYVjwT8
XF2aTRDuq6b4Ew2sWzcgDTBiOZHsoVVlSI9cuW5RbBO3YWnohmBbt50xJkad87363qEgoOD7bAM2
8Owk1cHTAeJB67r8/RU9ztO+Q/u1VyQxp+u4jNzeQRL44xO2pN59ABrP3w4egkZpxRbvJW64PHfI
bzO5PrxZLaJ/T5oQXDmeSEntGm3QhMrZDFFMwd8Sa39XJ7fFSO5a0yXIO3krsJHDG1qHOYwqLcRT
QEUYIU0BwtODiNPy3uC2ehaVF16YytNLkqA9rL1hKuHgQGO01x0XBCE2pk+6qhMFKlcOfo4hBd3R
RkmF28ggUVbxanEUwY5i6jPomExgREUzIxH9M19Wq5AymKNH7Qv7jMYz10QkFp9MpeF4ohhjOc17
u+Oxgg5Bqq+aXvLUl0zJS4BHMhhnXiCk4KbguFQmhiXjljwzALx9pT6obEhAU/fLEAa5EpqsvnpZ
DK8BEQDW30334Hc2Vl63lqD7xDJRRQ40y+xJvFF6IoLY6Y5pEUzhsW4x4tPG6teUMRvR3XW6oKqe
seoK7mAW62FEwfeY399md1ruo1oCq200FWy8UGvxQ9gAYtdtNEnezUMqPxZgcTuLJTlv6QmMwSps
5Fi+YcajyyEsO5n9gTrJtt5JIRsdOjTjecXquSp3bGC66C7hfbuPRIv/mRrGmdJdqnjeaUMj+uxZ
ccgVPwvQWYS6EKTxcZ3wOmU/XfqyXnB79/dOq5I9ewYuGRtoSbjpmR+TAx26izov9FcaUIK0KUE+
Skqo+z5uClyUlAZBnrUZrOjKcK+C0Kt3nouK8Ex/CwAfLTercJqOmsS6HSdTvJEs4ud16pTReao6
tvQhbAQ8nUj462LuxWnIeqBlVMOLastZjYvb5Mz7m0AMdAGL29iZQfd59vuUAq+U/HOLY7YG6xMO
pXWcu5FHvaGS9sOfYz7KOksjrpY+C7ZdGnSMq/HUloeF+Nh9F5I5evDQTl0WEg6jVTMHsH2wI/Mr
tNyVlLA0FsdA92/XO5Ck9Hu6hYC3Pse8e5dfEtvfiMAZdk5N2SiB/HdycR7eSBM4uDG6vnhmlRt+
ZLpX77Or02mPN7d4dRk6G25W5b1ib6FOaaC1gb26JPLWEMN8CLn9co4EcnpzEOSJs0YsV25FK0AK
FCF9ngalC/crrYue3qkkxhfjeol970Nk+4xHds5lT+ZkPVDvAnTVmex0L40gnJ+NjN38iVFpbbyb
R3QrZq/ZqbBmes2xgt4hX1KeE/m+f+9Hml9toFNob/rWQtqMrWBrSw9rTKYbK+WKB0t4tIm/mX3l
1N60t7Fh88ZoU4SVEc5Gsa1NgbuuHBtTbwt+HZrZScbL7VC6+oEaep55vISHDXuOCYhd2pbV3ZAb
c0fqJuScKKE5/wz8sv6Nz09gLO18dz4LzkfTI0a3hPGU6gTKHrtlpvQrrPUP08umpnSP2qvDbOXh
+PQ3AYtUfVke7YWEwKpC//qsOxPdj3nYzjtadsKK07ubINhGTfKsciwqh9Fygm3AzYatNh2iV+XP
kmI4UK1PUcbe5BgS2MGBEyXfXeRCNKPqh5su86NjOrIuogYv7F+FiJdp0w4UouE0wz+3rjWvulVF
UOAu1m7U7Bp8rXthhez3exb81WGkHnXap0GRAO4EQgJju4rPKozK4GvA7zhfc0jhyX0b9Ny8oqQf
444gD1n/nkWJeyZ9ni+HeqSG83Z+9oqjiPob+Kq9NeFg2Wr/tLUFpxRnER1bnrbns8HqGf9yF0KY
0cqd4uLoddh3PmirUcurG9+mg9AxMtwKNZJACdlR6Gd6PWkxSh21bRzMLoBSw9TfsAGiWTDo2PuM
seadgX6SpceIT4njpQGUTF275E3x6S9UcwOtMG05XFnI591jiT3nB0adWm7JjHvTzq67BJaBFoN4
GHC9MM0l2SYc7bOizeeJylcsY6wG32Shlt9JZscXsdQOx18hzoD+lzeoAhkTdtc9SVLWBwB0YiWS
ACGnD8KDYlx6wMZ5c8M7NJODVJGQBx3+JLexhw2CrHz2AbD8hoeZcPlAAtjbaaqvSNjFt9O0459u
SaaMu2qON0sx6qcsp7LvbOgDOweNDmDDKWPALLtRRG9mPL9Je8oOXU5M+9ZvuFHpIt8nP4p/dbaM
fliMvhtyN9VBqpSqKysR3xBEQh8KsXQv4wyvV46V/ZBStywPGG852t7kuGJV1E27IWTdH3gYiAPH
KsK3rErqzyZtAh7gg4HmN9seVi+Mah9kv/IDJDc2AKGJztBuppPAuEGC1YpOc1oiGk5K3pOIhK84
9324nsolVhs63XwLDSR29mWRLs/Q9gIbCauiy4c4cnoJFx8cJhvCD7en5+w/qDuTJbeRNUu/yrVa
F9IABxzDojYkyGAwQorQGJI2MI2YJ8eMXT1bv1h/0K2uG0SwyE6tuq+l5UZ55QTgcLj//znfMRwv
feANqjTficjGJdS16b4PJtxVOg0mlmWzT7ClCBvfNmWUmo50XHgwSKBi97+B9qWTRw/4ajlnxFVD
V1WGYN4sbJ6Y9eogfzfLLPpFG5vFzug5sSGfJuOXknKFwjOPxDbqI7jAk5VaO/a1xXFoK7Px6zRG
1JR1WDiZygROx8Ht5A3wx123+wwtI/Nx5Kh7aArhrVFm9MWM4AneZcG3RwZasnUMFFq7ORnU0zQY
v5a4vtdV138AgzXxKSzT3URF657W6fQwVhGGcs1S8duyHaTvKLcrN1Q9MYEFjTy2I/oI29S699Fk
uV+nbCjvDdQVjxRTmfiElhd7XSrdh87M3PDCWGwWhwZCLyhDoNxLEZByquOJCnoNjKRd2aXv5Xod
fcvNRjvSc9u6vaoUdpBY3UQIz1ukERhELajBAFo5HUOpk+9wiOb3iEhAp+u66yD5TayD4J7RqOag
/2hhtRo28PHKV3NQeQRgldlHOg75oggVFNkKKNMyAOC7tQYYCUnRlV/GuOcrNkxR+WGoXOd1PCfT
Z6+qxc5DI0dSoTKeCkMbqOiSyQovQFGwMFO8DPtuoJC1UXl2JzW+5FMBKpIIF0LzBg1jhQMEQhZV
m/mLOmj779FgoMvDXLeZNWAym85qsaqrmIR1GSv2bGFQHpOYohQIPcza7lDs/o4sB1WHa8Ja8xzE
CELCgFvHCbFe6kWFaaJJalZq1zTl3Uy28vdBClpteu48kGrPzvLysKf6qN/DSqQkqL50g52bXA1b
dPEo56mll11oQJ7ybLLwNVLzZknNXQ4HTgF26PKYeBtOlECM6rmI14Xj0NfRHctbaW1UY3ttntF4
bntrqWYmpU4fSmfxAssjW7WPxqF7PwYt/VuDPTU6CDc50O/nxNcTaNjuELHq36asgbbearHO4dVp
xupJCuBgt5jTBoptICPz+etIvHD0vZJW8itPsymh7+0iUJE6+mc8lUb73fFKWkAdRjIUk6Tn5geZ
lcWbhLKGtiXW1nzdG1X3weWUO8BXYFv7pkR4jAJIxx5/iLoc6A9Wswld9RA4IFFAhCPP4WBUfyOK
fBGPaFXKKspLR6kMEMp7L+5ontYJCbk69k8wCMOwiJrtfr6VZmG/Hc0Ed1/KWeHbMBLjnEejSw2W
rdXe1NhcbrHdgxtLQm1mW4ihBn8UihTbR+Ki50+Y06dbOwNPthmlpO6Bsqc6Gjj46Jhwsn4iF6Yu
/EqW2s+8cKEeF+OI45BeVfzZzgosNHHSI/u0AmP6ngEp0beaQq8MGm9s9F0CDACXbzTbPgmnZKaw
b0PfrlEX07Z6Ynb1bZbjlOMcA4p14zlK3XlzygfGJWIzQza02MbQ9U6pX1We4iSmxQW4hwaVHLZ8
M98ldtsBdgAfREEAkwELN1oZuZmyTh0tI9O9fT1ie8Rlro83v6fo3xKXvr+e4fM/qkpPtKf/XyX9
IMr7n7Wnuxw2Qls2//hf/6m+fvvZ/ONDEf8om+daVGCA/0eMKu2/TD7Hjktd0rDI1kFqOPxcsn8Q
nEo0mShAdRCIyBAJ+PkvLaqw/9KR08PxcTwHoaLBX9eUv7N/hPgLESrMzEXHKflm/q3sH4Z4pkZ0
GJNiiGFQyoepyRqIUva53o9O5wxcNRa+m8/FDQJtjYaBpW7bEf3Ss5t0RhG6Aj3+HoqX0bOWEA+X
ZKPToVxzoGihOgGzQvIlLQfzi7awvKJWj+8NxyFFEoqLP7eR+ZF6SPl4efgzV2qZjMqXBaqocFbD
Z3OcY6KaABewGu+0XAcrTIy3b6rKvXKly017pk1crpSh2EMyjDBpupxeqZkRmE3xyPKz2tuTtfl+
sGFg50lZE97O4brXioWUEn++fIXMiZfDWmg4eZLc6EXa/PxZKspYEjoKVxglhFwGnkZ0cND/c1Hg
XT2fFrX6Vv6+OOnyFA00mMvX4HQUYkDtme6UpBEQoQTEwPpFY1ymTW7ht0q775evas3mXAbkpeFj
KdFfO9ZaLs1OpzS6wTEJe+oJk5GgfzSyXkipClAH+m2mBZyjOGrsOyHsX8Ocf4n1knSXwqg+XPkt
q0/2f/0WyxKGDWdBridRQ5iHY0Sh5ec91nxh05Ud44eAdKQw6DGL4yDZlkHzSv4+7vJt6OLS/hIm
4M80Im+3l3/OmSnNnfnXr1ltICh66bGHuMCXJDz5s2y+Uj7Sj5z/MG1cHurM3JKmhWKaYoa3oHFP
nzp+XrA/o1rensa7HesUbVAj7i4PcvZ6XK6IvosUMG9PB8mcyeiKgmKRx5tKXqlJ5gZi6UPKZvnK
LL421GrdA41FJy6xTF936AUskD76D9WrNiTM+PJFnb1z9EfY0PC22NayLD7Te5t6OFu0LamAEZWy
A89T3w1m5/7tqeC6fEks1jWIsVTVT0ehAIOvxnHB0WO1vS3yebqlzZLfwtVu/mAoi8mPr4JNK1L2
06EiHlNQWE7lA9cM3sdoE3ZkZ4uPYQNy9u/eO5fvG7Y1XSKpRLJ/OlQL87ZWHiWGaXCqmwgAyobE
gvHKE1qm1elyzaNBbSp+fxr4NpyOMiEk183SqDCyCeMnZvVkodh6W6zDFPM4r3xLRB8cLl/aywl4
Ouiy0jybFlSZ69xZFB7UA9yP5KlQRE10B3Vv5tlXJvvLKbg8KgMbhmnhAfnNl342FkbB0ZLKhq06
BAuT3avpF7fB/eUrevlhgPomf88+GvXG70DcZ6OAMqYy3i9FR0MzDmZTOQed78jGHHJuo6HJK+ma
Zx4bdnWM4pygJHWg1eSQ2ehEaBYB2DX1EjcD/hqT3kj+Efk4xzqxkRwEFAQvX+WZ52az4nITHWhD
QqwWDix4oekt2DwwIpIAeJUfM/IcfRcl6ZULPHND0aFR5KMR5unCXVkcKJgh0B57LlDvelhXqntH
PZb2QkWAkBV5uFUvX9uZTy1fWcl2k32LYBlZXVwTAr8RNYW9lMPLRsBdKvnIIc2iQWU6IDxqaEB2
qeRXiBtpvlVt177xjKF+E3v11TjYZbTVe8nmd9mquY5pW85q5aSzkzp51ipfZmbgbsY2I+rXaNsF
pFKE9dsG5SI1lhF03DZJDFKVL9+OMxOMdZk1G9kJN0Su1gU8QcIYIsbvKAbvQahWfkblxycy4WuH
EPa27ob27y6uNmcBB0Ul6x7Y93Va7eBCEmrbBrCbUSTQvrCHEKiJzrwsfl6+upcPm6HcJfdTcm0s
5KvbW7Vm6NrkoZNYR1yCnzsiQKEXeLdUyU3UCfVg3RDnnGBgbizs+EHkIKKxuqOzIOT8y7/mxWtl
63SQHNTVtJCY76uPylCA++2EhsMlV3LjaE79VmZG9L6WZXLlo/LitWIog1MPp6dlmovVyjtTUgw0
Sdez0kticOPEwTcL+wbt1bgPp879dPnSXqy+jAfbXlBqozsvndVrbGtkTNJP7XwFbe97SgTF3qND
dHt5lN936ORtYRhMiq6lGxw9xPpxQloN4lkOXFaVBncGfTDUCWlJbQ+yEblrlqL3PXZwXUYzwiUQ
JjsHrMeRmmL7mGtpCNGgCy0iRtp4d/m3nbsD0mLriKeS86y7uuO2yHoSUExeZCbBscfTt5/LLLqy
e3yxXGBtZP/DPwxhG/oyxZ59f+Iu0MIMF4bfx3GstlZq529BnsCFqepO3HiaB7Yly8NbGXuedmX+
Gss1rG7/4iR0eATLir0u5qHETY0S9roP7EDsDHyNfg0UnlgsIe+6bGnPZxEyj9AdnQ9MT+8Rsni+
cykV+WJWxgFnR3Lli7y8wS9+kzRYOZ1l275eTEJRCictOl4qmASkhFU6x4QJJjMJc8S/HsyyGRG7
N2ovCvBfU4UN4cp69mIN5aHYfKU5kmIptNZbD5W5EmfdMisTo36gPCY2Nr65287VvV+z5o5Mz9m4
8oYbL0c1JcwWigwmKkIW79OpYHf6qIXkC/hYep4s9boo21duoPkLFJhGwRb/461p04mOprtk3hOX
c2s6P/oGlQOgN0mjLw/nh8svwZnfBJyGGotLKcihDnT6myLPGCNd4TKVyuzuyXAUr5vKqB9ni92D
lsykzKGo/nZ50JdrHVMS+wjbCGrbznq3MmEk6VybfnXROMnd9CttdvCjYCkAhv27X0ubxRttvckn
07ZY506vL4cyR5xxOoODjNUbM0+6HbL24l2Kn/AQZLF7P5uWOF6+vpczfBmUKhnVDj4d634B+Jmg
qF1uakwl1Y9EkRxDAD6HbKokxkpKuoeFs2xuMq+bXrdkQFxZdl9+txjXYq/EN4XMpnVxgnA2iZQr
nn1ddcGWXll4FzjloqDJxJWhXq6iROKwGVl8udzhdf2sSqDl1rQpAGjJ4AdKofgj1N/Pl2/oy0Es
TNG0JXRPmqa7dopXAZjqqdUnf5oN46dWRub3uMDxcHmUl9OSUdj7w62n2Mbe7nSu0MtSoxElE+gx
ld3ajYWlAQIcK3VDuFcUT8BvL4947ro4kugo+flCuM56RDwOZae3eLxdQ0cHWGv4CYCG/skovw9Z
MNbYSq+uSw9xLiKQpCCTjj4+zRqiaJ7u/2AUdsUeeCXCNI3VLn3u+ngYY2ifmcGOhV6BjRUqHK9M
tzPPiA6zQ/ecDjL23+XPn31O004nF8tx2R6KUdyWuA1vcy2o31pWhMZKN67lAL18kyzDpRRNXZEe
PGk8p+ONKfSfWDIe1m7taCYaTRsMwYWzycfx2pfx3MXhSXeWp8Qm210tVk3WUmtuaOBiPIx8Agdu
Ej38Re/7kdlTXJntZ+YepynOD8sitXyWTq/MwHhq15PbIiepPU5KrQWvqu4Ol2fFmfu3vEuGDl+A
NoO+un8l/awoxADkk47zMw9imnux+bllNbr5k4FoPnAqpSy7nuRap5RpVCaSpa4u3tZDEW4Hilz3
sLKuLEbnLolAG9NePuE2hcHTG6e5S8czQFGCta56NEtp7jRHq96N1WheeUZiuT2ne6Wlov2vscTp
WLO1OFccDtt15YT3PVm9ams6C+iF9S94Y7YN3N9cM0Dx9Z6aC3ZQ1dje1CBjG9+cMBGiJjVpmrey
7LFODaJtadv2eEFwZI/F+wFq508lEUqRJ5FPjp/PZer4l5/N7yLL+jLgivD6CHZAjr6+ZSpKIjwW
vS8JdtpFkdm86sa2/TTBpwc7CzMW0BqprHiwtHvRxMFhcgDyXP4V557bcjOxnZLIRm/r9F52E8fY
SSj4OxapxKFgi4txobuhaCSvDHXmRV62eGxy3GVll6tZP7VVSUrc0Pt1VqevCkiVhGiHWnVP+BJK
iwj98JU1/uyINBIkB1WdCbOaKLIA6dHj+YDO3Iy3sWl3B+WBCcCqHRivQKBHj5fv5pnlw2KPQleH
/RGtuvXyMTd06nEw+pFXlmQiT2jcBEzky6OcuSyLLxaP7Pf331v+/Nly32ZWMPWDNfjYHXQ/GfCG
1CnW+FmP1YPWoEi+PN65mcqC70qKrpyG5Ho7kycisUXZjn44DcTkwDQhHlgUe9I0y/dTnWlfcxPA
qO/SOHwTK8/7BoUYmOGVn3Huumk4EqPNxpwt3HL3n1233jtpo7AxANbqgAKYVtTdj3AoHszC7e8m
gQaqtAn1bJMRVAPZUhtdE+oVjrYOfpdT37oQb1+FxSip5LbRnhN6d+XkcOZ1WhpOGFPZNBny99L1
7CdOnFIIbyWqpUJTqG8KWxsPXj4YjzgAh++X78e5ycbk5u0FOWfo7mp241JDuYQf3idbIUA0C+ew
HmW4/4NReG9dunk6lKbVlB40z51FVYyUiqvgkDXA9Sqvv6bqWf6W1VrIQmh7bPdolBM0efpoY2Ro
Q2V6aIKnCduXXpsQUsGAJJvEGcYboLz5W2KU8X/QPvGuVCNeHvcoRrBLZ39hCRMt0+ngYyytMSu5
kZQl5tupivP7LFQJIcZBcDNkxLJDZrC+Xb6vZ2eKs+iKqB7akAlPB609IfvSK0lUbtMn1bliq+vE
S4ceHtDLI52dJ89GWl1eQ00ywbXPE+wL5RdTkr2KYCZdKWCcvx5sXjSa8dWtv2a5sAqqu6QR5RKC
mwo7gJDxktPiOJn+6Q+uyHV5z5iP9DhXsyUhE6/WBtYjvBnGflrCoFWjV1eu6Nx9Wwqdi+aL+vp6
4wmSg7VeNqNvDZjYjAm8IKzE6co36tx9ez7K6v1KDb2pDbPivnEEewdCo/fbsZw+WhVWwmsr6LKl
WL9m5lJTXXhW3LvVjRsMa9KTsMWMPGF5DC087SCKm4FwhNx9GpRnHEfTVZ/GSs8+iFRq99i24jsr
n9yrOYhnf4sDVo1XgLYhnLaT1RwxN3mm1hKYIIyM5XpEf65HT6PhINu0i1/9orPu4vAYt1iC7TEO
9xORqH9/JlF2WaBn7JEdZ3W4SLog0sd5RF9PGt5B9gYxQnWTXzmfGctSvL7vNKIMFMbQWNGZnF6r
U1kumevccuJDnLs5D9M3KdvO13wm4RuJwG6PMczIXTKlxTfNbbHhGo77SVCI+4o61ri2hT436Z7/
ntXW06pSZ7DGYfDBRmCbUNwAGhDVrhR4Uf/+HbY8VnVq6gJVwuoOpyk7CnoX0D0msyVwxpr8vErD
K2vcue8H34OlkshBkSTg0xususHtJYm7fsJ2u9sAcE6tzbA0i95YepoXIG6z6l6fGupLZrAkIv79
q6QxI6jdsvfjS3I6Pk3W0JlDOfhIPvMjKF8cz2mu3l4e5dxjY3XVl7qdRFbmnY6iUrcqJK4j3+sK
45aqjTLIh0/dR9Ar4AT+YDDkbpz0TYnVZXVJfQ/6fqBL4c+U6vZwtUEpRI64jVwxXLl7ZyryrADo
vajO8T+YdqcXhoko7ci4xUtiTtHXTEi04A506vcTkeF3Rjk2pIwlffM6Lovou0y9kZCsHpXOLQ5B
7WnWQ1enxEJe2pUD9LmtAbNkETU4FOcXOuXzLWed1vqY9tB8BqGbhzzUQRLgwnmcXTc/2CVxIpaV
y/eX7/yy8q1Xi2WTu7AHObqsm5lh2MFtJ/PIn8os3sVR89hpJAp3tvxstNrHy4Od+8oRFIASjT0e
HanVMiygK476xAJAz1oczdqF9ZHI7sq39NwlcQNZAgX/tq3V+zkhltcpJvHhKaP2KRcyfR+Ubbi1
w6g+jobe/8lVYXQmRpmVnQl8+tx6I5UwbHlu5mhDMi/yx7nt1bvLt+5MW5bX3RZLvxCJgbfEoj+f
HbE1EeGq0xgJ3TR85xmtvc2rKN4kJPfuoI0YJGPMzbHQVPsFW723A67fbDx9MP7k9iLk8PAq0ype
F2npUaJIRyblw8+FmR6r6IiPDfN7bqeQKEAapx8uX/vZabPIs6nPIjaTqy9IDcSpd1Dj+APmB1+a
qeVrsP/2l0c5t+BxRYgJyfqW1IRXNzhSwgV/PC5Z1wbB3gvAO51w5rW4TC4PtTyr9UvnIv1ixaNe
htD2dKhMWbYGpnPy8Y8Or1NPWB8Cpy0OgNa0Xc4suAVNPHwqCHr5g1tJ/VlfasRsRKzVG1jpTkOT
WGMHaI7xx7jEz4Nn0LpyMj33wCjwUJzjrAjIdvUGzhnBWX1mssQ2Uenn3pDjKhWl9ydfQhdTCJ3M
RXbpLb/j2Qm4YltT2NW0AJVADXqDN91gvKz9y0/r/NX8a5TV+x2GpZ2ZIaMA2YB5oufZzpg99QcH
Q1rEHACQSvFoVk+mDpn3yqLgICGokZwRZNFu6AyK3bqnbF9NuE0DQHJXxERn6y0e2wiGduiMrudi
VbSELxicCYbO0oFeFrXzGLRkqfEJsPG+jf1tg9b2Zi6T/mHwIk7Mc/3l8h0+u7h5i82G13uht642
btZsNKUx8u5lQyCgnHr9TU806dekCeIb4CzWD13M5udCQOEYfwPcw6SVjyEs1z/YQj7/JatlNils
u8JEyEHMrjoS7yIBvlPVVx72mSmFQp8vILUbuinrLZysWrBKsuRYNEMO2PShOYOjARJ15emeGYez
BqceNlbsetZt9io3RJU3JN4DIsjvx6TsbxQNtSv3bNkKrpYzWuqkfSw6QhqRy6949homIqqLkKQN
H7SSeNOlTrT3hDFuU1EIqCtk087JSApbEE3bOa0q/cr4ZzZOJ+OvXtBCL2olzcjAdqfhEO3t6XtO
Gt2NQohFyzeEeyIQtlzZrp35XqBHotCLe2DRZq1GVRFsVwh2MA2NTn/MOcDunEJN75xB+3X59Tg7
EnVItvo03Zgwp/fX9Yw5zNwZ7VXjTne1BdJrTmvtnW5iAbs81JkJgyTJ5QPIp9ZFHno6FIEKoC5i
16DsmZLu6BCYJcoo8C+Psqxl6wnDiRs5i00JjELc6SjQCwOlpGX4Ye0gGfNwOD95kyTGrpdmD5IB
bkpx5crOCKHYoj0bdHWgsVMIBq2HpaXLUsx1KcmjN71FQuMcewFucthlN6DXcniUDgGzM+niN15g
Wx9FrN25QbsD2FFvSfdsvl++G2fvuacvkkY29hxbT+9Gkw0OHR9hwPZYFJVpFu5itDNXrl94L6cR
ZwrUPpwakSVwcD0dR3e6wdMa6tOFBt744Exz/Wk2xQaawWdzAoySQSC8kfjarG1B0OV7SIRl6jeE
/iCy7oLidajRudq2BBZrBzUbrXzfxWQuPbAGFa/Gbg6Jp1C9ZW/6mkPSsc69CCyvO7r2bQiEu9rH
CtIOZJYwrvZlWntfgrHCXZcrsE1YFSd5lwbROB3muZsowbSNCOHCRQDD+A0TOfbFhCMyV9qU3uQB
gjXf4fVWW0BViHR0GIiWbxCwg46ogZY+KrfxdmB5IIgahOaA7ZwC+Mqymj8MJS5jqAAE3m5Gt/YS
oIvWEO5wSQct7MWpAu2Ig6WgW0TaCH9L2WJk51mxEQCCR856F+TCr720/KwUCTKHQoLt3jcGNdBt
VCUSl6iCHbQB/kt8xxhKMpmAVoVcTTQFzr4fEucmI7wuP4qKTNCFGmomO0XqUHfXmXXvbWluYetP
UEIQYrlkIWadRpy3otwAAM/18FzCcBzTrdA0q/64WH2MmyTBxzhgZxQ+8Y7zGyGHSSEgh04Jq1DX
6n3UxRT8+G9BRMaxiJ8EtSLMV2ZfvyqBOn6SsiEBUjgK6h82i4UZBg0iGyLzHRh6M8VPMNXaEUSw
gZe+6eZDZQUSqijZR2RzGhBCtzI0k/4uE13owMwAGtDImKA9yDZ0D8KWVv5N1tkQdfIgcO4T2yGp
ywpmAcsnHvUnQbr1RNs0NV/H4RQlhAnzobmlbpeYW6cVjdjaY5QRiIeFS+xzbBS5H+CtJDUnQM+I
e524Ea/Dx7Y1gp5wud7Vq+5BEJD3Maj6/pOa0g7ezgCQ+s7tCvvbxBT+aoPCe1BGUd3hfctp/OsD
6XKaIj2LUC3iua0cn2piqeHowPhGF5bEkIOMsGxbwqPHnEy0Cdr3a71tPO1A7lwIkNR1F8zIJEyQ
LG3bwx9vszzxs143f42FpYEy080EDp7SfpUxFbMNViYieDGpM4X1IpvesmZm3m4u5vwJiHumEXlH
rWtLPTf6kiSVe2vGcf6zbFT8OBhjnzwEoWMR5ISPFp2TZYjNEEWR7ruWGSgmT44yGoImeNshbDJ4
T87UgCWUU/y0JJimaFSGoHwcBXAL3+3ovZEAH6sfErQ/eLsMoBNs7Kr/ApNiqA516+Zw3+HnP0Ua
ETA3hrADsaWBZz6kEdF9tJhhGEeImLRdm3kzgE1r4i3tizzvdhYpz/rOUU4WMpln7yENM9KHtYAf
EmMFA/rNQ8sA5U/GD8W56nXhmf23UOnkR4pBxpCHwJc/xbgnyOlyKkj0IN7j1B9R/6gdAjXDvfWg
mOt+DLNK7AsPoNu2AXn9iCOaAkEdIgba9gHWDhi3JCaBVM+KW8+KLQtQQgFbQUHHh8BsixYm8lhj
sBagLJs3nSZo3UPQ6iwfFmkBodPldX9lC22Q23hWHjQdLYJJr3m9IrS+MSNFRK5dfBKDDnuz6/My
uZk8xdsp9Aggu2j6ID3wpncLuJ0gPlgwCtdOXAQtajrPhAg3uvKdFsER3+PEVjnyAht23hyl8eDn
XVMvQTSGM22aRfG9wRWhvTFkmQ43o60wchZ1YM9HMGOFkRB+PnhorKGfLhQdbdSgNn1Dm1iM2htd
GwCabFqd4IPsA0gYINlcfyDgUfx7UeNrdJGm+X0TF68pXXrvZNkm76VQGtXQ2muARNjZMamzZBMa
pOIJmCdbVTviA5lgCX/sNeqDA7OYGUXcYXFlq/ai5ueisqHThzuDiibSJfP00xeiKO2L0cMRbofv
uF05sjLChFIg0X7Zw4sRBbnKZpD+4DMFMTzRYCojgCYSiMWm6poPvz/5f8tB/X9nj74Y4vP/YDwP
loFnux//a/v1Hz9xy5MZ/DX/+R//xr/jb6f5PL//H/8M6BHyL94tmNMGGkC2h0sB/5+eaMP4i80i
bAS0CFQu0Af+tycaetBf+OfY0+A/xA5Ccfe/TdHgSPkzTKnUPDBN49CRfyeh53QHRY+d3SotWzbc
nNTp1q12UBXoBmMSWPPtXhlvoHl/aXidgKcTPfrsrjz+cy/8j6LLH8u4aJv/+DfKMUzJf+2RGQtt
HQfRRXpE5grBK6dTtqmVMakFhKRnimWwG+o9Cu0QbndOvgB0sxH2Dr6TLecBG7Af5YLKHod3DtDM
r5g4itelzkJInm1+6+YSNKPlLKnlOZ/nSPxk7SOHpBqf4tIzj03XaI9xJ1qOvZ54TLPAYksYuu9K
ou0jADaw1aS3a2T/cyIQArsywMMNEZW80HbFTsG2cmAypChMNdsdQlhAptj9Q5O3j72o258B7xZb
EOl8czmK3mBPhUjSaEtsbXLM+gnESlkT7DM7ubdVnbJ2QdEVPyY3t1Fm61SpkF4RJjfF9TvWjSnx
K+pb0a5jH9UAaW3Dn9DAOLabYxjvI9GUfmrKVifbPKdOqdp3ucbab0CZJsdNf+dFNgdG91AS7hnY
vtlJK6uPuqeJmZAUeqIOX3fSW4ZPk8gUfMIhCXtgvej8HxR+t8c+Nbrv2RiCodOIQYy3GZzYr81Y
G+Mu1DuLjomVRFurbAmUK5tW++wFk/1mzoPyR2eX8VujQ80KrxaamA9kuF/SYyb5pZ1r27vNqlzC
hYjIOtqw8fTCo4xM5xNuH7Z9Y5vQ6i4GfTwSUw+5xVB2QAxJ33xoQKcCeIWTaB+tualT36h1dlFW
pGaCrb0W6u0EWv9JlE3SHjU4rfomzHqmWYjv0DuWFbr9DfVnclfgwHYAwOluwX1j4NIvFKScTZub
stxXdRgd8cZq81abEmD36ayKjxLccLvnGtr3iS4HNnQefTCgc539i3MALGKwTtmy/RuoqhourI5N
YOWwh40Zb8TG0hvBh2rSoxBuKSr9JumjcusZsZNsurzQfvb4EnICJjPxw60Imb3xnMZ7ak0HPEoq
qE9tzCTyNNR4rgYgI1LecQbASWHasRaiXx+D9860ZeYSxFZ+T3Ije7D0oFZ+0rg46JzByUHKDrjL
+a/b+secgnbd9E6QljuNiFbbH1IoG75QVt3v+yX5J3zTtMPEesBiNFXNz1SBRvb1Nho+W5mGcrTI
tfFYCcBaOyIjPMiEjS2KLRslo94VWldQRJeTKg9O2+Zf7cRMP01UGDI/M42x3U9Gz83J0ebUizUE
ZogbwBUkaQWeq68CJ3yDgMX9zpyIrduKiHpubtanrB5O4hIBDz73m4q0yNq1REBk+8QqVLxLO5dV
hOmTf05nnXzWxCEkHTiQ9TDTvo95Rc3M3VrJOGOUKZkz8IaIiUF/abOnj+0cPmamyP6cLLP9SBRq
96HBqe3ctmXKfpeVS8LsAbGL2pEt2qGwhzICUKs3PwvbAO02xaQBFAUq/EOb9zbZMaUl652p9yJ5
1Ptx+OGYjRpBFaKtI+SjCNJNpGnaY0jW4id9DLrwk5l45o/RkN13I2uzt3iqctMvB2JTtg59Augr
OkGmoFnyEHgtL0U+LQT/pqvzZFdPdvMIynsmUKfqonpnyDyG+daF6q1B5SLZVIsJk3T4KvyVmnkY
7xJYCtVxVjVF0y5I+nSn2syMdno+lt2Dbk0z70s+tg4724Aet2vGXbRXdErKnaBEpm8jjiPi6JWz
rG5rE67nro9i0zh4iEQB5CSJ+NRltEq3g6ASGo4oKbYaBwFeJFrOHGDrKTY2jjdMNucBvQXLLvRa
ey9MFX5v04ADC5aEyEXJ4PV3aUzkzQ546fDJxamZHYxU9fgmXehj21hoYbgZ8rxxn5pUTjn2Zte+
l0Cn7U3Ej12IkVn/sVBhJrahbkztq8yTefil5EDb/nQ5KeW/AKvP47dyCUP0U1EDxuUMaAzqrZeM
RJs0pdRmuQX4my1H+R6/yG7KKn1452lDGAOgig3UIYMTzGxKcyhS7UYGUdFXWxfmckokZ1Nq5k1H
fvLwwH02tFv4S9ApN7rdV87G5O8PDpDT0u4uhPbFJSHWy3q8qSIMzF+JRu7CoeXoQfBcw/HLJVrA
kZOzL2tTGwpOZgXE9lzrjLn2w1YLWJF0p24+DB6NfDJxUj13PzrTlDQszlAe3xIgPJi+OwkxH4pJ
ltZN0JhOths4t7OUtIFg8WOuxccwNiobahLW4UetTTLEijRDDANBqtt9yo0ohZdGxoF5E3RJSmAT
Im3eqBqZFRzApCuoeBRDbb2FW1lahyJVnXOrZbkHIjOfUiP5YQ5G7UE1skHIF8qTAbnopaqT73Pf
ivZ91dm9eIUpdsxfSVkZtT/m1qSoewylE91jrvDkTdBXefBBT8VM1Ajw6OhGJLLM+fWNmneplg8P
wzCZEDPdLI5esf4Ow8921jnEEu+ZyzdDqoNYj1hf7whCQXrbpJEJQGayx+JtirWuPUZRYH+vDCuc
fK30cALFDUJ+v52bqHvsJlN8k8YQdr/UVAfRV/RfeffKwiQX3pd2ghwg1Ys8AXCtk/uwHVhGdXy+
xVTbN0wVeva7SlkKiGxkAVc46vP0Y5REFI9jlW68JM5f2xq1PbLoJwo3aiKVhjV1locuqyLySfMm
s/xygpAvTJK+gjFhxxHI8IBm7z3c0uLzkJLTvAkgI+/imX55GETZa/YM4y9JiPZualm2NszOZm8V
+sybzC4pR+X9oNI82ouuFtUW4ilrrlZZu74f6lvUStmN2Vj6Zoqa5F5oIFQJpJ0/FmlCU7czhPTd
to62oiEMYSJGryB9TGqvFvbXjRIj5Czo7CTryNdOot60kIf9FIvJWzTpw75vHLisaQ9Oh46xAz13
i/Wx2tckLS0k6R8oH9obrJjk2wUL8G8ou6c6GYtHb0wHQtoi46BsK/lUDFHweURnkgLg1yPb793C
4yFnwlPELgg+cmJicwmknrKa4xBVnciDRcrMjr42DhssxYIJXeH13KgutP3A8rK97szad8qs35gm
zeNoGdrWbJ16kyire4UjbtiOQkMVObqZ2kVmNz8iVCD3ZLKrY43u9wbwi/Y9tKx7NxqxUmhpjoLe
1B4Cm4yR6n+zdya5sSPplt5LzZkgjZ1xWGy8lbskV38nhG4T7BtjT+6pVlEbq88zE+/lwwMKyGEB
hRgEEKF75XLRzf7mnPMpVZxyd+1eJmckhzVzRw2SL7SxvezTv8baGkOqOQJ49NrKwwTi2XVYOgYK
VvledKSwzgtDiLmf9Vsba1NI9jzcrY74gDytqxcge+uFoAZ1GYa8O9bgpXYIQ+7wnETfpbo3c5xS
PjEybU+QkDNuNqszSau4ZxsN4mUZvCQyGmjpZpLaAb/ObEfhrT67rD11+vBaxDUgd8rln1DTPE70
eR5MasK78b2Ggwzo+drbhX0lUr0M7EkDTI7ZTmtr5pqya8a9m+nrexkvG2M/z/phU9D6E0KMI7CH
hGpdL1F/EBRf2XgupfM9erH7ZC5c4q7X2xcw5NW+NeZ3d+mqLwRi3BbFaJ6IWcBJXKnmN/LSKTDh
sJ3g75VHOHsvniKuMSXVdcVjCm5jq4gEzM3Kc4M+s+A8ozV+I/wV6o3Vps0f8BVOHpm50/3FXC87
NpaIQ0gRjceKfNZr4tNJOFssZHpeC2gglIJIIT5k+fBnqzAH1XWvRWqiGMUC/JmjyKCTKW3iQgv7
aA8ecXKDOeuRGNbxr1ylU/KP8fr/7+j/B16ef+ld/1tHfxjrpPvf/+v7X2PO/v5H/tnSi7/hFmR5
JSmWcNXfpZf/bOmdv+Hq4r/TnwOhJV/xP1p6S/6N9ahgQSr5AlCevIJ/xpxZNoMAghBYICLugdVr
/DsNPaKV++jnP/tsl6GBzpjb8aR3/07/TXnbNHlPlDNJob3UWEfsDVW+pPE2HPoG5JcpSngrQ6Xv
JOJcXcTXyU4BiVaUCZyN5s5tDDso6gacRFG9xTAPaCA2KxpdAqW1edZ93N7mbsk3gjgNOHetKYZD
azvfoLqxlbGyODlbS9J900jqdOdrne3fk7uvxvi76wXZz62kqGni7Yk0AXWSU2wCJqgBCLGeiNqs
Z5+Le9w7CdNNnpakWThBbbHf8vg4MBv2hWE/2Zr3gxon9dt2e8Am+KAZC0M+MWjoX7U2ikdD202a
Zl4WRzMjdgSdIk1jazBGsqkoy7gCvNUXt8VJ6C1GL5evSdqoiCF3EYHXlu/LJOMDXQhrPRMu3MyU
NOP+d7JRf20JoiLarNFeW6ph9HWdqgNLJNMHZpkWnGM8QAbCenqQI9MOHFfQ5RewtwQYup72OvIV
97ezHeYIWpoZjfpgU+ss4J7wLM3xOQNdEipCcwjI1TlW3MRJ7uOCuQqTnvub6Om6+fTSaV+7jYaD
YW1/bMWS7DRjTSgJIDQyR8D18WIlkxXTh2xjH40EGJ3uMmYv0vhBCUCNM+2BMDvgK1NZrQFOMBKR
B351VuYUuu924MMCqkiC8FtJbv46uuIDIOB4zNO1Aq6SrQc9rn+Zq/mnKTcYK5sTlY21/lVShTGx
1ogDa9jgXOZtOxvts5EciOGswqWwSedUxF6mxUDTPOLtJPp3XD9XaE1nymz3Wxv1M/0LGLBlCCjc
zP2mmPHL1XpZkwbi2mT/UgqUp6Z9AWM/Cjf+2RTJY9FtewLUD2R73zrP5QcA0RoxDneeuLONP2xO
Lb9rtg7MHr89hHRWuAz64kuW/iIp2shR01kARt2PhNM/WaRoSAqlxe6iNT6Q8zw+JK1Z7aWhKfDJ
3U9mfYetNvXvBV12FkA+Tjb4rV62A0tUH1lWeFdnI3WThZdY31dKp8Q39UJDWQClF5ZAF+mFegYf
QI9AVgXWoL4CkTI6QT3ZMLVAZx2IJ5uuXudWPqInM0pgrge1g7kfNI0L/ofZQSeOVMFJlItMj0AA
LW+dSu704CF7GFsi1julx0enL5MjcE35iYnOvMxTw8ImH9sp0If2La+7L5cwGOgKPekBA2nyzPMd
NwSgRUYqId05BVQ7Vw0jeMVWOTclEnyXhsNu3iY6yateJ8lxFLEKWf+W0DsF1bkJZcZV0y8yPRf2
qB2v6x4THoyrzlHR65MMGovJBioVRm8di7hST4OsMfRQlI1zidF53ypbmx/sXtMP5WjXD0XqOV/M
G1kbCC7jJn/J0vqktRRlCVPPwPRqyfkxpbe5tPXQNdr6aNvOI5OnfcMAAQoDg79CBO1w2cyUrG5E
AmzPZnWpFuKkvZemw02Yg1Yghfk+GCz+skEc+yxC6rCYhI4VKmkeY6U/jPrs7HVhLUdzc90bHbAB
/FDKU8vZzzNoJWSkV+5FDVTjmcM5C9NirYtontuA/FVEseLCaGivZA3vq+GEcCZIVuYFJ8Ex7+df
guirALHVbp1zBT4Flw3xgFNY0/bY7XOqEZTM6iHaRq+IkqwCPy4L5yHubLybxh92shoxyd6JdP0q
8Gri+qa0bN86YoZ8vXduVVtlzx5oGDRLRQlqWLLndczmt81k0C/bYn5inJAf9KluX21QqBnmpgwU
TJB2ZsDg8H21gPx2UEvhhp3qqaSfN74Y0VVHJd0zIYZ3aBOlnCAs7rggW6TXdbLXtFooTmt6/6Oy
q9NC7r5d55L5gs6muGBFFLgS+buY3LelrvnrcU9HyOb5HRT5EjRjn/L+1xfRE6cOHDs+WPbmBOb6
uzegp5HdW+350C2HzNw+pmkU3A52Qt2txg/8ouFkNhPAaSpjHmJvesq76ttORpb2zdASgEtYzEDL
303zcrqHMfhuWd2hAJU/bOK6rgbdeKI9GWu/PsUqK4LWqB+rTb6Q3n8mMoUXBieXVMwnLW6/ZtSK
UTuka+SQQ/VpE+LBgVvxQ3L6BC6wM8Fg1xesWU9UotOjo/WMi1YVWlsTFbzZV0c45n6dze3i5cby
PiVqOJTlRnRRjughzYnDH7EUp6IdT2aqR0To+sX4sDKog2aiAMylsjX28eoJ5iI9JHSu4CQnp5Q8
IT+v2s+pXyGjD+1L1XfyVK/uRqA/92bSLZD9uqzfw9uIOcO7mc1f/Vz3EK1oX06JWe+rpi8PU9vr
p2HdrNfBuNJKzuG4TQ45V/dMZyvXo4ap8kOff22yhqCux67ro8WF1KaRpbHybHWD9pHSeIc8hMbB
Vbr3NBYM8tjQtEfuCOtQcoQETSK8HYnaGRmHeePs6SpiRYQx0x5bS3L+9MTYSt7DI0fINfxqxs59
M/NsT3x/pKyeMGwDxHKTPnpJxTrWDVVP/zGm8a+S98If5fBFtDlfmy/0QFw0O2fL4k+lTfMtkVx8
MfPhwKlWY7956fIw6C1icCaAP+5xfsw6N3yGLoUY8zaOm3AjsqPaElIg5nb2PQiMnN/jjmP9Y1YM
SAdjv6LT2doczNtnUnFh5p/eUF4du3xU6z3fpNnj8ePDlpo3x6hBkX0w53+pc/s5KX56zAmI0N8l
nvcDfUloFBcvxhhgHotm/BQjlyuG7mloHq3RPKhqClty/nkSFhnpa865aA63OV5QvcBOTYyFuZnb
HZ08+bB0GsdMd26K0PxDOqMekJ35xPyMq4qR8mTq0TBNfZS1exOYDXLTk5V9rorYbbSf+7mqv4ul
fGQ0HpateNE8wMl6erItWr/Beuwa9TTwwDDmnv2h85qwN7c+gnzTgQYFtEMm0hH4lx7UxpqFBJKy
zjGM5FqmyWFrBYmNdGS6ZNpWVvUPlujMWDP5A9SCiHrS1AJJ8Jc/NaAqgdS0i1/obrXjJmvIG+/j
KDYT+5grRxxmVHdFrX9tCnIr260tiJf4SbladrDgM4ajFm8YR62XseRXWejrGLlmxjCt4+9yVJv8
yrTuR5pOeSREyY3dFfaZWWS99/BsELe+Bg4GVHRE6aVatT+p5146e+bhYtFsqu73mnoXODE+pg1y
YdNdgb1pVcBWzazrA/P+slzVfVKw8XcwCUAsnEkqJg0z7WdpsNXH81l98qDdae7tR1nMV5JyftWj
/lLRxlw1vfxDddaeGjaOn2ZnPlfEhwQO8xPUFVDRX6zKeJZTz6NEOuQjM5ibSo0b8ql9x2HQNyC1
IP2QqA4va+UbHXQ9aXBeJfmLVxLXARaZ4WsgKrmL16G+bCVVT1c6wWj16w8d5OJFTgWogrb1Hiuo
dXxWKnXjM/Ukq/L3bOQR/nrUQWQZH6e1WCLEfjA4Joz5YYfb58GMe4Ra7EojpSdncB4klJeW+0L7
n+q+Xazrm8xa9ydmSMnkfS7gq+RpmCRc8Gpli+jg3AhTdBuU9GoMjZncBQKly3uSee2TMJZhjnYe
YdSsUYxbIUuT9Ah6rIVWXogrnRKR8E3xNcbxjWlz9hV36YPLTT+0kwdEjyrcQdlzBkXX7riR76ld
vEbgOGnQoFP+NptWHKoZ8LkbC+3YSI2jlwgRjsMEbY2bz+qc0DdowuLeZ/lanYVXTuesKfLIcJuK
DsoeT83cdi9LuvWPE/gsH+NK9aqtRhE6pHAOflLxdtRu4h25LdVZx8+/y1CC+saqeZEJEJMoycL7
IeFF7wZitYKeM32/zVYTTFXeB5yTWNhn7PmF14yntsyAwFvi22hn7/fK52PyiyS/1aBAo1zloNTd
QfdnPf1KZWHuNCcBjmPL+lQ1I8hmlo3dkdraeLPSRA9HixjGUvO6XyKe1K7o13PdJl3p14XhvXUj
9/DEmjewCPY6mZsAOQYDNJJk3vhuNa3ByKt618irJo5M2e7jknIkidlwIbr21mF0oCNPrRFrBwJa
4mAe1g+WXKg2kdmVvKvl+JgjyzskxfKVblVZI4aTjO5rtaqLvToxY09CzzqSYfcrJ2U0sC28FCNS
PWNDUg5tyPzhkf21G51hPhk5xUAgLU7iUgkdMHaSkZkPEG5yZobE9bQb616dembJJ2+iKxb99uYa
hf4xT8II7H6c3zfK7XdCyo1g3hDOcLpXe0NCLXATYFpNmpU3fbGnzWfIpp9hbfahUddL1LlxfylX
eCwL/PBHZlrr/TnqsIYOc4DITzCNHPaZUd8W76OsU02wCH133ab5NtIqjgoXPRzUb3EQWlmDUlW/
vLq39izMAMjFKxvSNknbvasvJrBtOw6c3rCesgw2t6fZb81kdMGywbkb+JxBP2tpbGwHaBF0pn2c
tp2f4Bq5wLF5zckLYUNpMdry3IqntfoaAGa3MZbotQMd7ZRgz0VPKb92ujyL+ydyKUAvGW3xPJo6
MCBVGOzQsydo9H/Vy0BpZwKNYimyXOjOlyc1GV40jPUn0a3xfrISFgXs4MJazBvHUTKfXZ17G4kY
c3fUzzGxglv+pjfrdgUkwYw3pdbvtXbec4NsqbfAShHWdTa6+BNQC3I8e3AgnMf2zmu4cvTZdQ93
EUjgMnT2UTj6ji1ZUhv8LKgJhtNEQNAxBnHxbCbeelBw3vYNGQh1WKvN/hTKW58bIxc3CjX7J97i
4broYwaOZTPnR8WZzkmUWr+1ugscs5oQpbYqUvh9nivnV6oOyFKf1GD8SuDaVeoo1C1tBiaKBxDz
P1fu9JMgxTDEqWBGrJ3VznMVc0lBHsWDp2ztuRToWJOimN5BGEFJVEn9iydyYZDQaYdKTsB+xyy0
yHW75QgTPnnj8/PCiuuPFVtLsGqdvZeFV74iw+NgzQmwhdb+KgZwbRpD3Pe0Mjxm8QN9yyzU10IS
6HGF1/2DebmklEK0FVhTtyDmdKvmsI5GWDRuwsRXlb/ZufAgDGQy9hxLxgaAYoSVHWlp4zLEl+aW
flVMYX3QmMOZwH2G947UdGM/dLDCAmuxtNtCUft3BUzyaVmJVlD/l+NXsqgKYK2+NLcamvNTwc+4
LxvKRnSga/GwmtbsRrhLjEcYvToBKRW4klWqKqU5T42LWFrzA5ZQdV1Klhqs/OF0+mWJdCGASDi/
jEs9b6HJt0wjUqeuemaU7xrbpGNlaNut6ns6UwPS9rEzJYPjJVXxazqblC4zUPUnayvsP/GYYjKh
JOYSk/gcZ7icvT/ZuQs80872WM2AdyuVShYqkn1U6QqfNbO2K1RCC80CJ7IV0eoregWahYaWCX8I
q8uG9VaiQfjVkVEWZwfsuRbQwns/iVl4qmIl3pqC3qKqVX8WAIrOC62VzzXngVvNbAJpsGG3YaZW
umqj3Po9sLBvO22O0+g1yH8h/UFlrQKLQcApJYcrMIFUXQAILUd7nE5LTsOUa+c6NV+7zggsJVD+
JWo30I6MxHA/j8g1DyzUkDrWgH3GvqNz3xZ/8bouXOW276xLW+lshUtuyFg881MchT18Wvd1/2oB
qZVpSNwKyLY6yJv7Y/DJqo81EfAqlh1j7AQyk/Bargml622Vbh/asLrtfPP8zC4QmaszO9ccclDJ
FTNntSBTpK4iXIWBvrwXkNnbdQuJ6dllq3y1dDDlCn3+vBzm8g8rUAdO5czOy7kR6tm80hlO+9RO
mEYQq4nndA4maQ+WP5qsh41JbWcndZyTNxZOANB2J/Xk1wyK0ARq9GBlxcFebVS0AOqDVSBUyFj9
ML0AJMhg0c9jC+S6XPf2AoGFkM9zrSOiqVL7LE37l+zvNd2UpWFtSY8KXkdbQutpcSc84yMyg7zW
/xAXoxMMlVU3buDIRckeGBDHD+6MsstumXcIJpapJXYUUY/V/cCzS3SIsUcWnqwN0ikd6jzdlt9m
W4RZLnZM96LK61KIMQU697L0G/h9SxuHI8YNRPE3u57umV9RNacBk6DfYnEfN2lcPNr4sfXewLPl
gKus9NbRAu54QL+bDqrf/XlkO83+216vTbLSm6AgsfSVp4JdVGb+6cdn5K47a0YKWyQooB25RKXZ
RPhFXywEcRK1tuhtEreTH648qGwMNgVh2fVeN+0+G5NnNli+B/SjqKhk3fa8EQ+BS0m+xa19U5qB
yLbLKDm0Rww4+7FZvvW0uCQ5P/EgFloBKJLr8sPJKkS6624pEWym1TWPH7oUXB4JVqe57G5UqtcC
RiOweBZMdSy/VHa3ma/3Mz25TcDEfJkBF21BvK/rXZwi4zCb7YEV4BaWStvXOT7aosOJ59HC+OzV
rSO3/nsetwFB7TIE+fOQ6+1t2UI0EkeDvp8eMWzAg/k0eF6AWMZAQIcgObNMnsYqSib3xKjG8q2O
ffTUNU+IXosDVryT4zXcZzD3qJaawMRKAC8pWGVzmN36wdGrw2o+MXmk7J+XXdtwm8SEk65zjcqI
t4YZ2HAqsc/0Tt/CQXQdZPv1cmDd7a+tzgRrcdmQC/dpluWuL9ASs2YJBiCp6NTY/+bqOOFyYdp+
20x97ygtTJzveZY0el3MZe79dhtW1ndodAnjumMVmVjbcEHDoD93/cqWFPcDJeVUYKSXybtHYAuZ
XyI7tPHIutqBJE0fhPeexZ2V8nQ32sWpOPBK9nRymsIuieKNEdtYn1LYbKtnfXXduyETZF3eo+6J
QGXezlXYIiagz1sZdoYipOklzh68exT61GX+DKyLLbE3341pH63xR2bGN8X57PeG6iKtl09FbcbH
xF7ODTFhfqvG7bygx3NjDF2DuuQ2I1cO+Z+1vjzSgRyref7ol45whw9P9LdaIetmwuRGc4++pDeL
jzzL9yltitPyS4FYFpRxd8pGGGLJor1p4pJpLTuNJej08axXNojaLdzyMhD6ENrVA6EcRy2Th7rb
knPH183jEQlYUHCHJOsOA5/WPbC1TimCrJP06n1cvjF38Iv4Tc3XyeFEcbcXQ4xM+odd5u0n5qIt
YiTkh/SMDKl1N4greWGl4qfjOVcfHEXom+gQJ9YabGvd7pZRkS5Y6FdnDXBePoFrlmjPDfFlrz+L
/o11C80e7SD3QY+Gr9mWc0ewndvuevnZ6yhUWyMwmHeAHvGdob4SJjAlY+EXNWca/eTHovXI7Jvy
TIy967eZt7z21mqGYwLlD1AzdhMhXyd21rt6ETfLHdeL6jv6EBEjFB3+WIt7qtDkWWJ8LGnxdpgT
ipPVsmugfgm1VBrnNi5fQdRfVa4dO5Xdn+qaXxnBGTSNQx+kbrM9WDF4oTuQNR9hQOq0oQJgmL7K
53yzQJdq69zyM9DfrU5yFsb44+70SZiXje7FrIZXfbaSAwaP9YFxllU+m+XwhyuI6YdLJXOPDiNN
XvcR9/CsD6t8jFFe7Gd8tQiLGHxw/LLR+IyTZIKxvvXPs/7mavW1QMxJwn4NyLlgd61Pf8Zx2Pco
HR7atWOUO75YBVNih/ZGKa4QQsTDLU4+h8FaH6DV7qix2dtNn227+niO3V3fNA9CPGEWiDqxL7Ji
BYm8eDtSFufIWNzXlCRZjIFnPdcf2/Z97iYm3dVrobl+Pw2hGErp17pxmnNrN1ds2urt78NTsZKe
MyczQicZ7xiJ54d6S0Aepr1ztXTA0sXQXjIdTmPfhqme3loGuoxb7rra2nuu7orMbrYX/iwlmcbk
XTfbg4vY5ph7M3JQWiVfxx/m9z0V1+qRLZXE51zY4wEFcUI/EquDNzbds+G5n3mWZMe+V3lodJn3
WJNveMrcIkh5FwLbbd2Lp2D8Zs1jmu6UWbE1NeTPhj/mA1/W9/pWqtAW863u3Drq4KXeFgJ89q2b
ni1ZRGZKDEhi99GU3H0wbZ2HTWMdofUeJzVGLRHEQWv178y0X4dhRW06p9u7RnGIvJUQIpR5y05J
6qZ5iHRqDjkO14R6+nUFW8wtnlOiutVtyb1vQpRx00wPsyOz/WbVH2upXZkyvBXoujV7ORitfN5y
+EODPjLMQpcjJvu0pfLZpOIbUUPH5Wj66WASfKSGt0qhTCcfDTLRYDEXzki2LtR8MXrIjrY1T5GY
lr9Sqmt/A+17IJLyJ5Y1ikebq2wqKLlGPfvO5be7qWfXxmUzWvNrq6+XLLHeJE2kxmR+n5kUVIhz
iLafmyNZjPaxWlAB5bw9Qdeql3hGxceqYitPyJuqvden8PTY8mEcrA0uyUR/2WR6rDc29E2VOIG+
8gDmDcRzfFZu3IR6Ujxorrly+sysFypgmSdnyk9M3+Ld3EyYSrG5hF4JJDtBZNdsW5A6HV+zNoHj
jPMxa5QWbOWmv5FMZaCKc66TrlP4OK0X3JuXKUU/2tcg/CbWsEGGMWTt1DOXcOanLchib0SDRqj2
nxYtuD86eRPEhWnstj4BRlqg8U1Wu7sWpfmY5fNw5KWlfodh6jh0LRo7ZXIUtcsYxiMWIRMh4cEx
yPFIt3bHLEOEmBLTUOur3aIZL3wen7qMKQ4jrpTCSxiR2gbWvsRs+7FeLJ9OSWXZzetME4d5fS71
/LcDdP0oYUOftiah5p9Gi+HeKnaZkWmhXeg2mrYx23VOOh8J9+uPmoP8FeJjgRSbiLrMzA1f5DlM
8s0bQnNZ+qBuEELoGXPZMatV1CX6b+ABH1pFudfl+d6YkCMIcy4Dp9OycJDtZ8I26UnQiYSSOdVN
LlYdMVFCdEe4I7apUbuYm8Uqo5n0sMoXze+9/GUdu9fVjb9QQWk7q9u8B6rG1kfpwAvDfRl4fU3f
ojuXht6Y2O/urKH7P5KZnb812yQf+rG1j93IqNtwXIbPq/4k7mvmrS0fG8TYmBKG5vfgWuNhEZ3+
IFTi/VznXvtoinr5zPR621vNuDISvScGVeqHodUOXdB2bZ30cU3FTZvEfV7LC5DN1rwsyiRQwWWZ
kZuUggsSc8/wfhcYGVJvqiNXdCpgQk1dlBUe6gWqiYoyHcB1zjGCXxVBgZidW5JZAhBH++bguAhz
IREeWPEU9Wh4D0ntra+I1rKDLKr+DVjGpULi/4P9SndYkhrbRbdcKof3sLk7DCGnH90stoO8yy8j
krVD7GaTb7bVjvlUxIrOjCpSbI7psBqEJM3IsdJ818S4whiIXZq47JCCjt+x3ZcRqghOtH4TPYJM
Koqx7Xs0Wt3J0x/QwH0PDBZSzdhpfRpiSrmPrfj0pNa2IDgcTRODgP3S6/24b8qyOYg2M/+RtfBv
KbP+X3NR/V89VP+zS/6U/9VDxdf/Q26FT+qeKIOnnl2u7QrxHw4qTf7NuQfokIDnCcfmuf9PvZXp
/o3FoXf/x7QI97wjaft/YCWNu4FKEkhCNhQIMWrzf0dvRZLOf5VbAeFwHJaank0qr8XsWvD//yUr
IkvSuAOlzuid4Vjx2um9ZV0mRrIFO/BlFSSYh7KNDTweusneON8zPsEqApOGLYbnt96sDeZVgDX9
qtY5MfmwVQ4OvdCdsCxXn00CyMqNMG2uOh1Ezn/rvvN0NPRn1030e0LRiCxI/LDhXU31FyYLL6WF
1sQyo6NP7dR6czM8+WR8gaF9MfsaDvNcjYQl0sLZUyQ3z11Q99SK01Uw182xWqT3aMjtZYXbATsS
k/fVod7JAoMcBYHTBBB3MDVT+jsxZan2KHz09IhDiEhiw+HYYqghcNVufW6zfFw2NmaurEEuK8+Y
hstaU4BogWXVtsq/rGFB2BUkuHqcgyu4b94t2n+9j5C8z8aLxoRB7vvCMpOLGqv5tfRarz9Y2lB4
TypD0w7poV4qn9+6o++YJjo100mGF9zsQwH2Y+G1lCmeCpyRLaJ8BZG4CseGoFyq57U9LK1X3/U/
4EH9u9bc2BurJZOwdfmQ7y2zd5xAWwbNqXYSpN44MYUiUZdrVCEuGqOKPNtkOymNAXDr50Nr6afS
zpajZMhd+p0wup/k+cG9xpfUV5HKgGvpHi+HSJZkp6Y1TYdwJXi7608Jax5yua3EqpcXmlx0cFXH
/9vFiYb0C2D6Ugvf3oyah2uqVXXVvYzp1dB2Yia921sxxjNYZKHVx8SJHBgV0gdpDdCloBJAavxZ
k7JFIGUqJmMO0/Nd4XBSR9CRaXOzHiswU4VezYAmnP6qbNlrqCgWq9hP9VQxvBqYZj+jjmInVpal
MYVxMilkhxPmVZrlyjYClg71m+PgE0vgG321hQclPoV09uZs+iKCvHDbp00rJVoW7OYPmKO7y5qi
ofQ50SFxeXRQ+KTs1oEOJoAO4vov6vdBTimOtBQLi5s6OXtHjP8UCHFi6Q9xLgra1HxZqKXSvnQO
jlzXMkzjirStvnE01BTN3bSQE49F05N79cluy/RzyVs2xENWdRi3sU2OASUGxhS7nvt4h02j/1Vs
NquYDdVUweNaIfho7aEOEpGMuV/WutcjjdQIuxjwSPwwPEzLvnISj+2Pc59oJJq5FoGUMfWEjR8B
yRtbN52uOXXYBVLy8rpSV0NiTFrsd8/3/JyWSvurYBHlYAUzuKt1V5Ss6mneqQCHYe5IcJUaD1FS
5zevqUaobTJrzIdmWdKvEn+h4XtUVCzFlyxLIrMdvW9wNcCrC4araqd1nJh+EzfdHlJ23EQExJfv
GKtdAy1oj5OET+t2rp1eUSMrgZixRjPr3qNjSyeZIz3drOkEH4TFX1FbBnIiVB8Omnmx5OMeOdIS
+7rXDvI7lRMCJJK2K8zvjd4Y/MviszZHsER653WcGjo1HEx9+SxX2x7YKeKkrkLPm4aqiTpZoiSd
p3laYqwlg0YPniE2T38vilOCD9amKIh70h4Tklg0b7MfZZoVYGptrF3mAVGPKD76MpX1AX+kooUt
cuIIsm0yqh1Wpjg7u9vYFD/SIpfm6rdLO6gXzB8uY5kpB9eFRHNSEJb4fHJ6c16wgpTR4okGmUbP
HHY+VXyTsgndrscsFWDps9BVkovgkgDtxO07WybH2suBMJIrSzgEkZMgG2L1s7Rt1s9qhgv+LOOS
KZYxeMWMLTOWFpoXYQzuh5uJQRzuRy+buhFyO9rJfHJl8rvS+Ggxv99W0u/XatIclKJiMXdpV7d1
lEkabNqVvCtCgIV4onSWCe1xqGv5PeSZ+Jpmojdepslmjk4SkPVsxfQUT+RAGN8pyQkyrJd8bfeq
524JzMIQ6adBgdajSYtHwTRjLlkDgIFNw3S05/IqWwYO+9ExR+vVu+thI4ttOokexJO8OGI0Xkts
WAtz0Gx0sRASbOK3BQZJ+iiF7qQQpJXR67nxAxsj3PZlrlVJaBltxXXSCmLV9dpuybIhx1sLO1xK
z60l0mpvdtv8NjWcfTtvsVR25Bedev42T3zARqmyOBIsUPrQEgVS2YA0F9aPhv1/2DuT5biRdEu/
S+2hxuCOoe3eNutATJxJkRIlbWCiRGKeHLM/Wm/7xfoDVLeupCrLtNy21VrKDAUiAvD//Od8J2qd
C3L7AYpHosyG1vmosT7LFPUD9b/FNpDhHjNOcctvKGQL3qpTx+kQjy9ptQKPJ2L0TroC1gkzXFQf
oWOvPqsK7BGwlLp4nxRpJmGjpepoignr5lTwAGGPoeL4XCWibS+8vLaeSI9bMGBY0bhMs2IQrADw
HJ8cp9BvJAVal2SZsr7wbU47UpipHe+rMk7iO4oyJo1pp4wyNMO2uYELsnwwirnOjwVXM79dAIjI
Q0Q6lunUTBOro0lBcMVNMy2ImZbKP8Zti1vFTjO1cB8skibsWaa73sFsgtyZDlUOj5LrQbDurnJ7
YeKBEmAcC3McHzM3ox2CqJf1NvgEvXfQFgiZEcntlkM1NLMgFxN790U2Mpk1ZSDzI1d3fFrKDvlK
VGn1CA7W/ZK0bFl3rXSTGTvqgtU70RUfGDWYVoQP1gX7w9fRTQ45B8L3TaVWMdcuS252vppftB1V
/tE2IufBmhvSHkNT+fXB4ojlHka789hecQhSd0GpearTVDZa4rIN2jn9WgQtjpJD7wOBiXZZ5pbT
hzmbiNysTWjfdG3gNzCxpmJyg+VxBcwWakQ/or5+q+kEexORxSc7JrZbhAXml4SFncvCexBt36AA
CQcBQbbynKpeNqeuVL1Lj5jDVjeJSfM+wP3NjXMOEsQ7+mPNMVCDdavvsN+X47ErptnbuV3VHokO
td0+Ah+z5wcNaMRBKTcpZ15S6mXqoil2eTmthmzfjb9a5WiSgc6VUudY1QYp10DknxtbL/2dVTRe
8550fa+w1hqdOllOrd5QHXR7EJAco106YdyFLOSnxbEp7YrfbqomkKF0QS/hEnRFdplSsxR8xSUa
4K1BJ6rvNVlg+4DVX8lPlZN3BTEAMxseZcZRGujJVKoxX4yDUTacC5JT4qumnoeTW/M2qHALDGcg
XQm7AxgKC7gRy1GHwzXJ3qiFMRERqJcl7LfAOuFBrWy9M9q6v22UCS6oxY1c74zMY4q1/HlRuz6o
+StTwfPxMnEUrcx+k6XFWXWuuOFxm1BygisbB712k2fMS/kDR62o58HtDNYuiiPfvHD4Zq2hzoVl
6whQ7rOf+z72B1nbEbYwEHzsJDlKhwzt/tcmSpyekbrHVwNmx8g4aZWEu3naTTfeOKo7fCFsLKLI
GlkTdct8ZM9PtbpeRPuFdZt68loU1BCUe/yQF5M972s3wnjrWqite/Zf+jO3R8r4xiBh4bgWMx6j
0eCxXDpc1yOrRO9TiowycH8SpDODbjJgpThm9ubMYmxOzVh2+CHBAn2cZwfL95zWZC+Sosztox+r
9I1QOveHoXV4RBFH8f0zOIQm3muoFy+WdNGYfWB5cFHianmsS1QH7tyD890rMLfuTHJQTei5DWux
oo7bNZ+a8rDH8IOdKUlclIByjHE2VETBTrkJ548HSq6gBnBoxoNZr7KqqqrVptmKrz2Qpdcsigr2
PinOokNWZJxZhTFCR8M+PrpoPwY6/5YO+kvj+P+v6JM/DEo9fi3rX1JStuTv/xjbDcuz3gmAJ3RE
rsWr/kp1/xGT4o+IUJlr0YuFPxdu2z9iUoblvBMrQ5KZmkENrys6wN/ndsMS71ZgLuEqgDsSqPRf
Ip+sfJWfYlL8i4BSOxhFqf3yBSUgvyH74nYwSgDD1pNdpZgnVKW4XZDXbr43wBUYJwm1GrEVz2As
mqIOfYtoTrgAl/YuoEm1bPPrpjJCIBPdIZ6mUu84Crv3eD+0F1amw489zheMxJm91I+ZNr6osYMs
gN+ofjEdzVGPIFU3sRh0jPe0UOkEckQyAkpC/W9IBMnkO0qAz0BQVYyQZEq0fyz7orlPHbZDbT+N
oK4QtlHn07Y1PhuJDO7SOe4h0PXReJEzPbsg4VjJcDTW9z/F4v4F0mUFtvx30Gy9grAb1xZ7Pkfa
QDcQ60/Kh+KT5ahdrKe3NAo7e1Cgd8W4/+NX+VVf+fEqpCNMwuEAI+3fa4gKxXDdNqn1BNW3O1SY
qY+z0w1Hw6aP3RlL409ANf/ii8FbcXljoJlBEni/CTqDXVbaUXJ5gte6XMVVPX6eHd9wjlMUcNhq
uANhRbOy4ISBhqpgVH1shR3OqxDOCsbcpkflgEchvpXEGV4jE5fSTkLVYyntTcjaULnEo+DJyJK0
EcuHwVvdc7PjLDWGC2b2apkUWa0ycIdQSJnXe60ttp35MDG/YyddV36lyO46qwuIBDgNblEzim4Z
dvBHsY5urhCk2/cuVb9fkrjgpGR0g/NVpgRSIdtkLQmehpuwGCP2K3/xE3PB7K9ZR4uI/3oVf1XE
Jgagfpjd+amPq7dI11exwbXRdnA28ij98XH9++77NzTFn677P8VUb76CZnv9Vne/5FR/vgO/M03T
lUSpbaIgRA2hSP3jDvxuhUsRDhUUKHP/4yOqKG9P/vNvjnyHEQ1rjydcE1wqN+e/34Bt8x2xV/i+
JmVGNFfbf+3+6/7+w6bRnp+1pIzBAtQs11Duz8IpoiP61BJ/VYMw9BXcB7u8bQQlHmGJiaW9iNMq
I2ke96Vo9j3GM0cyiQNWw6iq/UwWKREpcNlmODhYYZf7aWb3FF3ntH62QWgqZ1jD4KV6K+cFxXVH
7teH4jM5RoCToXaIml2AJZ0x/ZRO5TFZuS0/p2cG97rAWh5ZMpnVHlTdnMesRQxzXvtGOJMM2Ljo
3RUjFM/ExNIeiNnucfNqnIOPnESH4n6JgQ19cgSYjAPnV6e+d5G0SqxFtsmBuAzK7JJnhbeERcWv
5RAAW/HC3Ivz4pjSlWAiAnZ4i+axh5EzU2v9Fm3H8EHYo3qUjgqa98EAQuuuccviM2dcDvDeZHfq
bP442K9n/Gw77keTzdG/dKvM49jqMxJIHTEeRJOy92IbGuQ6P/hGsXg7OfhYkyvb9us7bxs38rHJ
vGOwjSE06jrFQ72NJz6bYXefbGMLjj957rilBmG/DTZJPLhoN9vAA9cv/9T5+XLjbMPQ1Kv5rXGj
bvgmMFFUt4AHTOvKWqcog5msDnPfib6Bfe2yE464ZvrQSBOuLZ5jXNX5ITV9nX6FnYlpxCmpX35t
G5ianxjz14bhJg66K3Ob7lgWB/UhGb3RuSyXVjyMU9H4R7GOheU2IcIeY1rM1sHRqIFBHoSFeA34
AdsEK8R1zsTpzMyptvkz3WZRDaLti1wHVL3NqmodW3t+avmx3KbZfB1s6ZpnxqWGmXl38fPZ2TPo
MgfHdW2/jbbPdJyvg3Lq4AbYaa+SSNbrKK28iVoEQnQBO7cDPNJA4ZasJzm9uNsUzjqWiRwzEdM5
Jxj/yIqMmb23W2aa3ExtAjOMLQRyKyDSB23ykwbmaVjykKRVkN9mA97p47hqAs1gNjfJJhRAApnh
s6Z+CgV3ExPiTVjoG9f6UmxygzYt/WZuIoS5CRKQehAnCuHgiqJTtyBFOIGmnJgo5GncZA0zFkt8
ghyhjukmfKSrBlKAptK7cZNG4lQZ9ZF1DZLJ7HIQ2y2blGIGM7KK7HqlTrXUEIuRejxIq5GLDMPq
aKmAFqHOEH9BqDF+qDb2JuF0m5wjf2g7dhAh9AzEjKODuQlApGMRg/iAEIamTSRiDzt9INCAdGSg
Ij+g1CAo+XpG1265MiNGOBfRKfHcKt4D7F3FqLIwrotNovI3uardpKsANGqxGzZJC14LYhqeXeuJ
W2/8SIM0C5dok8IYpCfxhFRoTqd0k8vSTTqLo5wjpd4kNXuT1zKOd8kntclu9SbBpZscp1dljms9
Tfdz7YoHJBeSzNMm47ERGs+8ceMwrAKftWl9YtP9xqgEp5ZtemC6aYNxuuqEY8WmbTdB6SE13MBy
onioo9rznM712JEX6a3iaPdtgTW4sU2TKFvp280Xu6yrK8qqhHNvI97WR3RQ7GBi7quAiJSRftVK
SlBbHnd1mw2Kh3OhmViYZnH7Rj7DPo/c8Zvncpgo3/CttPVPaSukde0UmVg3BMmSnYbBDj4tUVQ/
Aa5GXMwmo5mvOaNqfXCZnXHbZ6aRHdsc1/jBiilUDFPqeFBDOU4tye00og3eZAXOFTbxjWt/HBrP
++qLLh+eO8ODeOJwaZo9cNc8f5TRjJtSAbNNz5ObWvJCcLYZjzKWRn3LXsl8BOvG9Epc1c0uE9Gb
5jGlTOJlTBzYIki3HkITwRHnziyTyYJF0OBfUU5eJnuxeIZ9GDqtcQ0P/bKEKkh75xVxamXSlkkB
4TpMZoKmM33tgY/tCd9ou9wnmRiy1fiGvpyHaxaRTUOvF489tJ1G9YANNRmM8dIvvBiHT06wv8ed
5fbetYT4pV78OI4IrQUrhpdbQ6EmLPmAsJrvInBR+IeuS/U3N6/ND50PqKpGnxizaA4DowSUegD5
1Xp3lNUt4lxPwAOOXt4Co8VINSZn4AwdwIL15k60OSuH+1H65GawVvCs3As1rnn/wkKY23NKyYjv
2AhD70vWLn2IqKvzwzzPFukcY5b6NusSa2bBmFrLbsHTEK/h02kI2R3bD8JPaTpE23La+MKMDW2d
pJXYmM3gW8lrCsATlhAxTTOfclprYRplcZaOdlgENZ1j2AYTv2vCICuT/jWNjaW+6vCPeN4Bzs1c
VMdIUiz21ddlxZqJqoa+2ltjKkgpd+1iVx+RGmbYEHijXOyfpOjy5qLI6IcoDlSNY2c8BD1p35tq
jrzoIJOkHK8EkEr/skMbd0/CLlM+OI3aLPBClPMwHwRPvC7Cto7uf6BlafXw1abFAALvFydpsWPA
ndlozhRajafFNogJMSMUQCb46sbcm+wl8JKbonQM90uLna+7Ga0VGT1V6HT4S400Us+N7TTyuqdx
wb5hiDPcq8TI+vze73Ocu0FLjIVwFLSE8b5xK2N5aiNljp/Ju5lYtQ2FcBZyRlrSi8VGEOfhxgJN
vZcR2k6386RVf2lLodKrAo2pOggJhuhzFECGO5SJ7z1ZthXccOE8fKOeqF4ab4hagcEaANaXCU9G
sKuSKF6ugiZ3xWXKyQBPGW0F49ecjdBLW6HOn4t6LMbr2eVnfBGZbPYOFZDV6T4vG+rPRw687jkn
eJlcLTHT82Vk+FN19vJK959Ks+OdCjON1fNcZvJRlUP12aUogUVlueqIlb8ocWq02aSkw+Sy2ver
kVgmoCngBOOkhgvLn1LjiVVoPb0nEytLmNhlm6oz6EQeBWOfWPyj+nZ6nzCrTYft9P/vQehvfzgG
/e+KaPwvKtQ/NCgbwQi9iGUxghGCk8uf/BiAMJWA3kVKksKV/B2fP/n7/GOId5zJN92KPjoADZL5
/x8SlP/OXHuDTQQCf/0j5694R9zf6LtIDMhj6xy2Al9NPJy/TkA1o4MDfuvoZXZvnlShg5JDekPA
qzj5ToFlOxrlI7Q+FkUQK/uL2QgkKC9iYd9jw/WGsIKr/bVdHDblQ4dNTulkuuMubYAwx36xt2n1
e1YZvvKw67PpVvRu4l8VA2d4KBIsIHcW2fBvI7h2tQuMLGBKKitCES3PQZp6sgUaCe0SwWMmZ9KH
HlI9sTdRL+OBn5SE8Df5cfBspnBEd5pt4VON8U4dRZ5Eb3FuxuATifst0AeGiaEMYthHmIMtQoeR
8gpe2mRPHvt1j6cKuc09pik4BWAwBzB8ypyzPU4aX4QStGkb+k1LSoii8v6jmNIYAikB7ZKDrsdh
pY1rCbPEo5oxvjFQaYgmElegCGjxG13ieLAz3KKNk1VvP03ef6qE+SCcbeny1rEbuYyhv9c2TTCI
4CS5F1jqvDuy5NNzxKmhCf/4VX7/ugTcoxi8Gc8d3E5mwJf254E5KKp+GG3rbhpzx4E3KNryDA+t
S85jzMP9T9Q9V6AP/KTvIYJRXOjwreQFsTcFq37w8+tVbMKiKB1e8D/BbW2dvPhUkc78mgZBV591
atQJyM/Kbg/sA2G/2hsHlllbTYeEke0KVyZOer1CY7ONH5vwobXdK4qeb9WfYqoVqlNTWPH9zJ0Z
nFLc+yYr8SXyr1gV9YSiOnYfO7D7fPdiQl30T7ZOwY5czfOlo2biK1FZEM5h49lATkmM/t7prfrZ
J63okLyAkbbX1M8dtI6FRZSpnQMYFBMJeZ6Plv8UTQ64zUIJpzxoD+HvaPqN2osh7ZhDGhSFc4Fl
cLn0UndswNCVuGAlYNjvHOYAGPPdykOpfDgM1bKeezq8T+dBk04hJsSp4SRlIV97P5GXkyRDAWt3
wNWa5RiFAnAS3axnsCawV5uRPK+9ZJyXMCoxAa7VIIr6iI5tuC5f8lZrAdYYf8qum10YDAh/s3cK
SF3cw0TpgssUQtW0wwMNfSDj9PrSx7i5j6w+Uh8FzssB4EgLMoYUNUzgyHTIbtPfQdANiKwVuoZK
xa5LjKg8FiQ37PcIjyII/SLxJi5HDaAB0Ky8dnsg+6E5TtFlR6lmwF6I8PWVsqG8UqoghufECfBX
LphaK7aN/DsJMjgEtCS//ms9sUe6yJQxPClMUqQYYmQsYi+586xZx/q7CGMrJ8LMB8+RlJ2HICDK
ZH1XpOd3M76k/rKHy42gIoP5sYkjXMsJTCbyikNPEGlxKn8+zZbAZD9xbIUr7rcItSk9AaTH4SVd
039CuWniOLOBNxQ6Je1VDcwKyA+sub0qMQE5Ta1ZHQYrQ7lv8QJ9zDE5vU6YqF8TQdZwB6Cwx8lc
a7e9JKxeXijbGCD7cJ4Em1HO+txzkLym2QSCmIbPH3Za3toZK6xLqmIyi6RCll9y2mF13i1aPjvM
mx+wZzWXpYmVHvTV9DpjintOuYo2xEaVNSHegrTexxNH5l2hy6EMGykQyAvEoXsXocUPsWFU1YGG
mQyUwIBjat+j2t71lhbfXK7xM3vS+r1MYqXP3FcwRNvKyklYL8tocFpWCTHHduglabuYj6SwGWvw
RtcK249dTY8Lvu3h2IBVIfIKlGUIU4qOKHUbJhUWdLjnx37y/Ive1e0bgRaqZ/C5k17iKKo+aN+g
465ybPUEMXZ+lcPEEn9y3O5CQhyFZSU9JVkjlwXj0Jx7+whUMw2QLNCbg7+MNc0UZPIf6iJxsnOm
m5EIT6mZl+qFahjS5WmvcNXU/otvD8WNsSyzdTXoxn9L7FTcicKdXhNdN0SnWkdWe5PUocEPTJGz
LKai0oSqnfxDogd1Q/3G/IYiDydnZvz51JRjm8HvSAhnxRYYN55+k/0I17J5vzQLf41f0to4MwTp
sl/SxruLYdHGe4LmCv5c7xnV0V8AhFQxM6+T5AtBQE/3mFAMuwjgw6w5fTlGfAm1j6UaBspoHTFM
Be8jv6IgvAKEyQVj/cM/dxEmILLIbMkb0tcBZkBEr66WLjx7liog22FpLaEoMI73tlP7w7dqrljr
Gm0L2C/iO8vfmbrSv8anUD+YYOzIArR4vM9BUZqELeJYi/rk1Dg+9FVk69XKN0D522lTMme2A9UB
BHpt8nXSxi8LTmCE50O7jHeVF4s2sLSp5sFemqkKHe4FI1FQO73TngR/RWQuvplJq3iHhvXfF3KY
pX82lqJ6Td3YkUcgbcsH1RqRy+LeoIgNY0B67quug5COg6va1zFOcnWq2MXcBss4EEPGuoZ6pMAz
nYo8bkq8KDURusThQLCPABWDCYhS/KAMgObHqeutVxW1/ndZSq5qv8TJnSNt49M8UgpHmY+RvtEI
RMw5cot2oHc6FW7YcCGBoPhdmYa2P8ghtJyRThSbw43gHiCB4uAdiJkcTRrqIeskZnwoRNvhq09T
Sk1GHdEeM82MPBgcXcTHMXKjhe19wDMgpTDwCa+j8Q2rovgc6L6/4//nPddKmd+qKIoYRDC8cfZx
NIBeYmb4QovOmmjxYVST+yY2icT5XPguxAqQPWce9UqhG8SSuOU4TgQzzSwydxjYoJVTD+O8JG5p
4zG1l4mD3IqgaQ205oibMHbHouekJdAgzCtZ1vJjDKLwsecLr8JokfmDQs0nf1iY0Z0twCPtMtLo
0Z4kOJ9TgmPhcxOPksW9oSnUZECm2UiUJEfkzM8LaBrE4z2Pwvx+yqBgYKRmoArTPOnvSflzqmS5
UHxDtociAZTTfGtHyA75GEff/dwsIB9msf/JHwc+fasyANji/oz7ne3V7vcikR1nyblZVkRSX9mH
Ip/dJw2T5muPO/Azy1OTHBgBnhh7TkfsUJIeAzwZa/xHWFcowk79ACL+iBf2UwkV/VOvuHcT88kD
z4A+k7dzcZVPUzPVcOVJAPJTNuu30lpWS6Xo7NuZn9mXuvGcb5Kt4OoKM6KRGLBO4j0oBbQ5WDje
eN34XkHi0p0Sdd/5QYYdVMNLJGFBIK2iAOnaUHmEaDAmBEbmdiy6oxcNeXEIcn/UYRfB1D0kES1V
YSTbAgd0k2rrWjqz9k4eRLb+KtBd0zwzGEciRKkzRqAIwJBD9trVozSAgNxORje3Z2Xonm9kJexZ
MXPUeoU8jFL01Kg1rpLWSxW1Mehz0yYgBPSAQybHM7ddKjmc8pZdeIsoylK+4Z+BYZo6Jw6Wl4ir
5cKyo/Nj6iOrGJ0bNsrI0LArgTlSwYJmIs5LTAlrWNdRJK+LxnLtiZOfTUUTZ0f0zHvDJdm4hAaH
CRuYgJS0J+C4yjOgbpxdDQeuUWobVH4POr/2h8CI4hB4v06+w88pjCNL5sy7zxVWsu9Vv74fP6rS
VByKhVvjhemPZlDtLJYBJhHwqSK4awd+nR6JW6tmX7cz70Km/sJAg/V88U6dN7Tphy7AnUbSpfWz
4aNeWl1/wBZKy1eBzhQ9DVnJ/o4bg05dCqV4Jp5ZYGTtsJN48OyHNHEoTttZnlQuPlVGENDPycwJ
HBOzx2PUqPjXgtTUedJgFHXr7sOi+mGlwCYuuGHQdNo7YEMT3Q1wjKS6pmJynG46r/V60G+Gn9NH
kcyMvxeRUK15N6C8soqjQmZ6aBo6pB7trvHdm3Lj5i/k4D4Gxuo0tfIIF2kOjf3a9ydd0k2WCed5
QrR86zCzA+DPFXh+L11R/dVK7e8QsVDBVpZ/6y7gFboN8W+ttH9k6g7OESfsGdiNCUyUrRk5LVf2
dOdRqtaBv2DIoFAdafVUYhmg0Mif7E+JtqFfqW4Q1rlNRKEPhJYoJAhkEtiXSN8wC9qttABEFwUG
eDQpMyBJ3DG6biUHeis8aPu1/IAlPkUIpOIoRUi3goTsR1nC2ptQbxUKWC7Z7NdVp96bW8nC0skS
OjiJNbYXdDfcz77Dv6y+yraqhnqrbeDgToVDtdU5QIWn2oFVevF+Wvse7LX5QW8lEIbZpp+KRsUP
gE4piYi3wgh3K4/Qa4+EbQLUu4+2eglpJx4C+VY70SY1aYStjALvX/eq+ErAjTBm8lRKU7RCl4dk
pCB3yPztSzVfjIk3kI6m8QJgwVp+oVsY/bSosAio02568LeqDIRv0z4lnUOFhsHMi1cP3+2dtZVs
mEEcP5lr8wZdhwqrFU8IA2Zd4xTHdivqgM6mX/RW30HYg86Ueqv1ICtDxYctafto196PaKsAyZrV
IOMqcJm7YqsJgaSCZ48QIvUh/5bO+uXi+3/+bTNQ/Y//9R/f5v8Zv9b/5CF4+r//p3rVPxsItv/g
H8krzAOBQ4LKdSyHjvv/ks+8d7gG0AUQPnwTeDXWqv9yD/BH2D4s0+JxjkVL8N/8XTxzzHe2ze0e
znWAWM2p6a9oZ6vW8d/eI7pDkew9ms+wBREJQ0X7VZughEPP5gKgR1pm+aXIpuRSizTgKT+Mj5NR
FGCj9HzvVeZ0ZRmqO/0VKWZ9ecwRjG1gwlysC/I389jgNjzPEp5hAhHvvq708JJ20fyIQtH8if/p
V9WHlwJbhx3Ok6uACdvnNxWmNHjCdpAydk6VFU9UJblhTQBi31pF8Cfv6p8uqnB93hWip899fjXY
/SL4OKqalZrhJpiyg7BpcRAAozCyxEs0BUmal3xyR7+0iPAmwWs3dYtz8ccX9vdiO96uS3k3YhOi
DF88+dvbZZmFLZRfPWDqERbpFEwgJ/CdD3Lf+rMhsC9Y42PnLcVnGeNP242sWj46heizo9F6+rs7
tZ19qCZiyH/ia1p9S79854S3fn0dIofSc/Gj/Xp52LEXll6dvJWnu5vGyMZLYsHl5R9fAftXX8z6
geOXBOGOQ3K17fz+3WqHrAlaJuJdblTkT0HRLJLeJg3fSCrb/OxRCHZXDlRdcX7X9EVhzwXOrcbe
fZtKfNAPLX2L9zhgqXlBm1gwl5vp8jQWuG3CUgbFh54l2kB2hsxQOAItOAHLqG6Z03o2nbHjjac+
GOVyJInFUa7NGvHtj9/k7+8RC47vSOkioXN7Eejov3zTwDWXCz8yrI4DrQdwxv1jy89tNy0lZgcE
wz8RM61/8YKo0WjWJi/obHnQn7XMmG6WidMAbB2IB3hy8p3t0PgRDXs7yr/4kXqsfYnwg7xQi8+T
6V6aYHMqvz8B/7qJScS1nTH+yZedm+EvXyiuApOsxThnccdkDfHrVfCksQ7OS7lLlEwfG+5khzJa
XnWX++DP1+1kS8T/j6/8719i3Lj4annJ9RfOr/2335dmSJhjwbGF4aC+gGiXH6uiG2/++qtQkcAL
rfYz1ii/vrMhJS2Y2dgg59Jn5h5Uf4jczv2T6/ev3gtPAbE6edmlyN8eAsss3IhGKr6hIzRzwMPu
vgb2/tcq522uGM84dkjQwm3B8+7X99LCCzBmVfN7TNuvpXCmL1arxPc/uWD/9LO3PdPlZSzXMrnX
m9b6Zn9y086W2xGFk99UMHCzN5MJEoab6qB5ZdJlgcmw9NzFc2GewU8YgHNzdJMDN8PY2Lc4lMG6
9k5t3xISwc4/mLlX3zql7Ltz51LeAokRtOlFL/rYD7NZ9UgVc8fRO+28YnVlzG1xRUDFd67JMvLf
iqFdEEoi2fDoWbD8hGMXZQMyFFM5xXkJ0RUvqShWY96Ld5r2KxSVIcnYj+K5AB6RDuAl+ECIAiKB
5DCQsvmll1ae7VWPpZkSFZWReOqaKb5rRsCxxDHm4tmQzoJVtvaM7poy6UG/pzoalkVUJzEN53yZ
9GEKLPUtmA1Cj0qxdQ/N3s2AxqQFVc45NF2Q6AsUG9C0dtnue1CtBMPGbsE23Ug/Pi3YxJ7NxhgJ
AUP06Y9l1Mg7hiK4NIvy/eESK/ioyUfK2tr3RRctN6LpWvR7G8rynuZnSHAke5In39WDueuZMqAC
LITP8XtBxwwZdv32ZIOcRLqERDbsTKeF9lZbnbQOa0lzTFjWcs6m1bEyi3VROxfkMLk+eScBeece
5TdmF5tf6oX0BCZvMWCAyyWVupyCE5ogmvUKSixI/WFxZfzQYzVC4+aZfbvYbEnwGmNMw8fT+2C5
6sXI4Z9oHM1Lk7+qyQHS7MVZHhxq/vUf1Kj4EhRCvLdAJRh3/M9UEuaR5QLXoW5uPtmsKZZDmkcM
7jaB9Ju5zpIezg7J12OwzNVxEcghF3bHTfgSrgPCKGzovLg3xq5VRysH3bmX7CaoXbQG45MF3nk5
YBBmHdEUFPL4eLpfojQhFcqZNE1vFgJh6P4WhvxwdVPOu9FTy7DjAFi9Gg3cuUM/p8UVy/t6DBW2
anvfmWX7nSI4uHPktMQ5BWa/7OPW1ZBh12roWidsOak6qcDktHqxDpEwqNoYfai94dgWjCcjvkIS
2UoyYFbp7LxIGk1o2qAVmw1laSTDMWH2Lq4wSaHtw+jNLifSqC/twmMsrHVsEQ3FkFDtZq9F2CXp
U9MLimJJwBqG5dcF2qY4u20h1AH6s/2CzA2DpDPregbTz3Fnjwra35btXOHtFG597OlGKA8WbqLr
LGqX8V7SssGPyJxQRO0cxmGIgO3PoUlO1YEhEEAqJ1vu0u1V4aoJsZOvzVaa1qFb6fhiPlW0hHv3
w9jZn12jbZr7iChj9MHqqTdH1a3TS222I+GgZkzbsOzGKglZNtvQB6fEbXZxZ8yfs4ny0zAf5xE0
z+xZxNIAmHxZKHR/cBIKWpFDCRr21NG3sl8HfpkdRde77qEByeuGbU0v+ynJG6HQ+XRfnOwkZyGc
xlZHe6U5enSpVANuNE6oyaPRQu8BrFoJCuOlR7rY5abKpspPOpLMQ0wca4ZrMByI0flXbdON+KLo
mKtCPYzVLfAchEfi3TSEzfjhNCm0wafbkDzwdyALEdwrLC3J0dR2/Dz70GNDNint99TpvRu7dtL6
4DSgaHHqBCCYK3zJIYUFzZVrtWiJUFIgwnfU8lWsSKOdyovO2c9F257TAu8TIAeFg2eUlYv5U4kL
w1eUnrlmIW5yDP7TjmG4ZANaNXm8TwlIajKGDaU4SVGrG3ayHJcy8mrOhW020aNgd0nzOAjW70E8
gPUW2qNb3q/Z7Qm/6DCpiGDQp5yecrq52ES29yO92+6FdBsBuF1OgQs9aCHoVq4xbyX9BZ6bhaYt
thz4SFPER2umKx5LE0FxQo5kxgEHkx+nf7wbQmxlZYiG6K6LDOtOb1nzxpBUKiSaB98utiFPJOgz
l37alQ4QMQO6ZzuRvxtl0DwUZWvnR8KbeJPiLd2ut6S7vaXesy0Br2bbeOO30X1a1oB83dREeSfN
AgcG9JqhH2f8j5zzmjVbv+XsSdfiKk+o/EM23bL45pbLnxtPfiHxSFofQrvfHWtv7IlqdAmJfiMm
3M8iDOXWnFB8Q8Sh7ht5b0gA7UYFQLqGENBttIDpBznAgYCb8fSqLkVsJxCcN86AWpED8UYfANVR
P6JwsEzIrDThi1MM6VPez/6HANblW0kRUbfuZGzzmnELs5nDYg0EN/L/G/BtqAcyd0r6Y1YWgh13
EnLezBcTfujKS2iN2Gd5umIUhiHqgPPyNdilK2bBbdyJI2U02h+KKGF5sy5YPuu+bR4kgGdgrh0b
8txOoDfYJlJaKOvKHPcycpflIEzh+A9QjYr5bG0UCFbfinQdF+QW93w9XSYbM4KtDH5EQtLTt3IU
FZ/EBpcoI1bnfAbtAPIkkyQxS9g5kduDoog2LMWyISpUtOIqsh/sioGvr8NuysuHEGMzP6uNcuFt
xAux0S/cYENhDLTFUK3z/9g7kyS9kXPZbkWmOcoQgX54/77JvmNmTmCZJBN9EwgAAWBPbxVvY/f8
xZJUkplkdueaFYvMFkAgwj/3478zMqb2wstwyOZPj6TKLiANAEkgwxv+30BFq0hmiFt1MPOUtb+4
GyCzLxSORmL97G9m7XwNKW2Nm0lhf8ZgUmS+X21+3/P917H1V+xRguwfzql/rz39z+fwl+tBf/xZ
ffrHx/2SoDzvN9tjKQvIqbigaEM2xb8cXJe/sSOBLoLmTXfaxTv1hwYlvUtBm4NYEtLDiC8HGeMP
DeryV3wa1yaZRCHEpYbtb9rY3a+Tvv6XP/+50lz8y/mN42SAjkVShuMHGm3wL1t2ni2gP03qMM9O
ThhWoi290UhQzrLhrSGweeZU+3jpYyTKS3rYHEY7gTNGyJ3kR7GD3zIDtPKBwdn9Wnth8+uw9987
7K9cuf9wb62aXg8f9T/fW3zEr7tKRr9dDow03ktcVJdr+Le7SkTApi4aJUc+bhHsT3+/q0itEn9C
mOBykw5E8kNi+OO2sqT/W4QSyQ0pEW+8kBTWv9xH//G+QgHhsPcPqQlgI8prIFxJOooY2O+i7J8P
gybsE7vrqZ3xUDGhxzqdLj6ttKCqwi2FsdeuXyQQomJ2cLfWbDew5SNPh8OdIbvOBlvR+rBpRJKX
m4Rfgn3NCANOSpSYhO0gri9SIJUsIYsOSRGdKL0DQhhOo+6fgwm0JwVWXfItG8SkDz44gPgaYmX5
YfOirdb1mAIPJrAOvdmpLnGIaLiLp9D9CHImJ0Wsi9csaBjZGz9dqSIt3tyxxmDhxdVnFNHPxNYg
3DDXzG8w/mSvdKoImBP2V5cZAc8bgKU/1sHXpU1368JXuuvKjKITIXpeRBOTZXcmhOl0eXqHESTO
cIlETGxn37LWXLkCqsLF3T8Mlvskp1bdduioFfTjJrkfpiQ8VxSj7hd/mW4CAp5YcvKeGfWgmZGl
o3PD5FyPa9Ic/g9b6bdIwvzBTNivCEyJO51g6V8FBqxH4y41jXA5LggOzNMe/0Y1rnsVi5PtDaTZ
W78Jb3UQZ5+itnGrBeUTJ2r4j+mUPEVJSyzLUmFycHwTbqn3C5/pi+PjukrnWy+Mv7qwfaOjtqB4
D94yl3c4aSSltZlJozhp5EE1FOUe/1vx7DtmZ5lmkzYuRhmHA8iugbIFW7f24N0N8L3aDCqKU1nw
YbV+Lnrw9bAgr+kRec5YmLA8sA/d0NqaMKbs4jNDc9wITTxSikSn98bCpnpAuYNVabGFvvaNNTFR
xh5O7gKfeMr3xsRP+O2t1uN00gFXayovzrWmjdLjEHfWCs3Ieoz8MQVyeIGbuKyTbe03+yhNF6ZF
ACogS3inuJTkssJx3l2QEcyjIr6evvET3D0DXW2rqQCnFrTiqNl0QcJyrsEMWxu/iGb6C/wbT9XO
2QbpswLwYwEF6uS+L2VyHUvTPpGGq27ips9/LO7ig8DUQ3Use1igkzND63FT9ULYyn6g+wKGfhSm
37VGTaDlI9/XdUO/bG3nN8oX3ICWxP02ZUSzQ33UDKUB2SyK1qwCAmVVXS0Y0Zl+QnXGNkabRGKY
ypEx4uxWyJaLULFRCyVIg5ymhK3fzbQP4Op44sUoHpRl5D4nKAOJZX6WWQTAnMUDm0OTzpuSRpUB
3tZ5wRpFoYV4N46bH3tOAw8xrFmYGC4aUtP6FA2X7XQb1hPhaWxTG9vCHV9G9n5Z7Oq2t7x6h7HJ
ufYWFd/m7jLe8BocrpfMJp4OoMX90cAcXWP9MkcNHeWsIEnsRKA5yYuEHoMiJJ4x1xdyBm1mjv+S
yNCfzklCF9DaRHkf7iau+imxLbx6ESLTcU7cJ2wDFDFHKd6oeEim135p4tWSzZyLFVcbEmP5Hk6y
XMc5H9YT1+e2oRSSUzaP1UTFTWxfOE8w4HCJGAQqmazjpMa3ZnVdfow5U2z8OCm/GX9wTsoI91xM
lD0I+HanBoiMHXQ/5Fh8Um4e3KmZAXFledlatzMpHk29wAvRgGXedxFrY0SSpjrAXk6SetUXlhk+
tSgo4+TZ8noOlk1waT/NAPlsdOKJQ0QL5EfhIsSVPYZKlbv+dTyOhAfy0nbgapAqfIASFbSrlt9a
V2wBEokraGMsNdLRLrxtwifp/YQIiMKUlNRHGgG+ZYTm0QzX08V72tjtQXZET8ri1lpQP8iY5Qes
GNDsGDQX2fyC7+akOPH4fI0rOxu3tCN/um57Apy/awN3l/c2NHJ3PthlepNICt7GpnzsnR7Earww
fIKPStMFf7vXwt5VJubPzQHe84p8z3c3e7QhIFkhNTCLWE/URotu3DejvA5lt6tzGo3LautU1Kvk
4bnNNTCt8szJ9RzTaNZggY8XTpepOs55y7S5vgk7CcI7p2g82laJs4OtdIsBgSEPlNToUh+JVm4B
jUKywMswUTRja33CT65WwsHGVljxg5NPrATyUPDmYfJ/ZYBzWe5813N8nDCMPrGaRWJlCbraeG0B
JjKSNrmgLiZvHQz+fO9UhNXioXW2smLIgoKJB76+VQ6cNbquiqqgRqbbd1ZOaLiy5cHjMH9TlmAc
LNj7C8kVI+5Fx9s1tQrNdCH2n2GpddEWLvZzQEsMXmPDikeuB3XUhwA8snLuOpNVO+Y21rYvWvyB
CcKv10dfEvDfHpgaZ9NaXNVu8r31WT/8xnCeTrHyjPhcjtFkPml+76+BPev1NKAYFCqNb/2JzIsK
HNpInIbCRZSRKQVkiNUdH1NOrBb5Y8U4Ta6yVhvcke2GYu9DQksX7SoAcnsIX4UVNnjDk5akVKC2
pAF4dvvxB7n/awH9MAiL4ZNiVJ6I6LZyFnmITYTY6TaPnh3jLaoYaykL9JhPDLsjUkNlcAEsD6Bt
1e6wCewoo7kRk71clwFp6bw09yMvwcijQYaTLzc77UL5OCabiRKCYYaeGOt7O3GuEBZYEceSDl4n
Roa0q2+mol+ALYM59KqorxWlhh+Ged8JyBPk+T7W5CCiS2f5xShl+kG80VPIW5wVW4NIp94NiOCq
Iv2KuaWVV35VVVuPvsdXaI7WG3nWa14bzOPIUJMtBSH2E2rRya9teezVUG9Z9QxqC30Qge++cxoP
t4k9cFgwNky/ISjrvUnDNzElHo038aMp4YblNLJuSJHQKjSP2NCbTtNajof7Dnxac3E873KHt1DW
Lt/iCPERx/5tQZK2HT2yIItm1XMgnnXO1WiW/FTq7jga601kGfUhasBLqXcpI4B1rp17b6nkDYjf
q2rADV5JYZGGXVgpUF4Q693rZKFKwS4eBkQbtiSC+7el2tPfWUNDTU1UfOXIBVCVLX8TOz3mlWzZ
52PUHAoCmpuUfekqGgFaOF0frXplz886Uw1ZcXZd7WzR+iect1BUXx4wx52q8vAww7TwA/jVZKq+
+ZCf1snYYETOA0BacdXtmMzSpj66+GZ2Ydq110TKy9NS0u8VLOZJSvZLoMk+4lBMK2IIy7HAeoJC
Sk/kKB5SHd7mueesVazETOlGoO90EHS7gtzWli0wEYjY8vdFWDQ/EolZcC1sHKnC7iMDDDpOPojQ
d6sxLLGHZkmlnRVhuQuCsb9v+I2tosxVNgxR+4VQOI2FISS0fJHLcbZG/jwYtVgHUUS06lqJWxxi
DTm1H5qg3WZcU+LfQEKBimKmW6uqSpMVHWTw6HMwMnRvOuU7UAK+oFwuPP6iu+49HArKTPFN4kN/
6dtycQ7U9Sxm3ZaMNan3VO/2dKn5Y4N7LALqQtF3xiNOKW40GXurWFjhlUUYCMc38YjrwCqcPWBV
UAF+EZymIH/Nq34kaSjIXOrRFWctEvdVz4rdTVn6q6z31G7KKk2JSna3pCQT8Hh+TmYQB4pbp/ou
Qa9rNzD6whF9MaRmCYJKwKJt+ea0dJ2e9jZegBtE//k8CGHhVBbTbFN5T2wv0Pt8ahbxg5CoPlgR
trhr0aM0bKomfIjdrDL0NZdzRaZj6p7xN/HAeH0tPsZIpS+lEy8jTVSTd9UGqWXwK489trIgSbof
jlX4/soUFhd/hnNYbsl45M7JHqoMLnfT1PWZtRoZjGUc5riV4ajG+E2wgCYot7/wx/pLebdNtWm/
73wqT3eSni0PWxWQim8gtEP9UAL2QSKdusl6mHRO5MQVyJJ6NWGPHnjYfR8CBDJ7cFqGrJWvBdQ7
99ACz7fWHTlLbzOktX5nXMOUJ6iqrKOYGJwaI4NlkXcjZSYsrtBc64GTEweylVr8fMCULChomigz
BCVGX++na8fVk5JWNx6RgsfxUY1EfW84WfKaDhTtSVdMC2iujoK5UJRF6278qElVQtWKBze7T+Fa
tNTNgsQ7LtRWdYcxI1y8zGM2nYqxaIezidlbO13Fz4ULhEjETO+qk1DY1tVUljt5k/2c6zE5Or0o
Pkt8qBucfeN9bPXeMZxr/y6tQtx/w5LtuD4WXU06XNOnRkuO1UB4xSaS3k1yLJ+yJNyUVGRzW1I7
aDHNSxfKby3UcGZrz3VJGQ8APVkI/xg7OjgoUgZOrptbXhsttDCOr1XaveZlSCP4oNQWtirLVDTs
AipXHgYi1VQ0NdFNYSjZZDz0EWsdHlx/fKknh2GJFXQUCTQCPrxKH2Pbfywrvk/MKc/LkDbM+wFA
xOoUVQk2jcHckdvbkCcTO6e0zqIAephbzpOW4gLswb6gyxfjt0D0gZJs6RAQtCm793PjvF1qnTkS
xGvG2PbKapu9LPqffeNvp2Z+MSa6MXP+LSatzVR0mHoEg/yFS/3Wq/QubTCCW5b6KGnu6YujV/ff
c7s5VP58tSyVdxhz/ebnXIApWldU7LgpYzLfoOm36kh96CWZY73I2n5Q2t6lo7gdIuDIfVWf4sj8
BP0KOimJmhtw7o94M/Hl2tVd4pqHYlHXQsmJWajVrRm6Xk90icWBvOsnKyHx3H9FEiVEFacinmbC
3BD5mpHtezORIpRsjNV4vzTl6xyF7xzFzcEpILsoB0+0z3GIxxCU0/7yEqzp3FVf+QXD4sd3Zcir
zHG25NF2LL5kem3/veyXczqU4BoAIOPKd3dWnO8XDhhJGX6S0GdPPh9D6bzNYGTq0WRvc6onUCrk
nxd4/mH+3WXkcxZ2/Y7gccRCSmKcAvlqTpYtBvuXKZH2dnAvlRO08MZpucFIm646PzO78TK0np0G
p/WlX7G/CVp3xGItl4/e5XYEisP3PWKqqAf3OEwMEhSw7cFfKGjSl56Mi09d12+gUwjsc0pdhWH5
o8usXdPT/umwoK+hV51xElyFgbUB8ZAjTkL/XlWYCZhRP5ggf64L717n4155XndPUp7jfchvOfSP
QZQxcpKHkI6Chf/PxC4gtFc+tpY+9DBImV7tSWI82mzd7SmhHXV6mZSJn8uh2lLSswnkcuNExbPD
dIHB9Ckd7SOcjX22dIcAAHjXKUC7hCOmoAStRgOpLc157ONDF8+nCx6ARuhnuCJrPyy3wk2OdVQ/
ypC0eWzKE/UoGwAu2RXulxOtPXsbf6mjLQwEQ71uh+zn5Gp3S5zO2dtuf6Jnekt99IMzx/qQzjzg
vOfVpb5sq0ThrXjw1+Xc3YWLFd6OvrpFNDmiz7zmOvtB9d+KviS6H6CV3GSOO1wBFwG3XDVvXTo7
hNZlfaAvetOlrBj5SGlwns5mQ/gtujOGqpUxr5NVa2t/yzkK2KKg4R2UCnjNCUZv3Ff3OGcl2kB7
pg/I2Xc9CUhCDrfEch4Z1W3D3Frlvr4Os/jJK7zdYqLoYUhSRAqrgCoJBn0SClEj2lejsw6QdE5L
655EgHcAk7Nb9NYBNcemVExukc4f+4X7li4q3m3JRlnqvKjQ3TGJqvZoHPexgz0iYF0HMxAcQLtz
MrS2WT4evLqq98oOdhIrGmW63ufipq/aik5B0W4Rl3hQMhIQLsgfJ3fWnR0dwagRV9LU0/rBKbjY
tquITU17zCmgIztycCfbura6m65RV5Wh18pQAF5cwhl4dmiijda1G/+oM7WyWwZm7RSym+g3eYxH
vUtaEAbJN90wPl70XvPKbjgzBp57x3q9wvGxMV6+CXr28VXgWNfgbB/iONqVtb+d+4eyDShaCp9t
uWzGpXqQ/MLdqDsOktNazR6dobNhakkcm6HuYiMMNk5EfsdzOZsvZscRvGEPoT7CdKE1JXnqDEdx
Jrr+TiQYPDyLYIa2qQ9t5E+8RocFvA7RpjWJygw8rl/yTMeXL3CJyE7jUxaM14ngW9fg6JzSf0gB
gq7CPNxqprg7UjpM/AL1Y1T1yRTmnWDjdUmldC+mjV8u37q2fBMRM7qYxFDX+kgxdFPRI3IXJs62
9vrzXKtr+BDbADZc27gv0wLutBDZt7wqbkdqXd1BM7d1b7LcCq69irXDixExuoJpXhAnW3/23gAm
3BZed1PPWDYEExxW/LJfd704spF4gZm9A/5N4Lx5Qzw7Tn61jwf6hAugJEf4CFew1DHs++i6AOtJ
tgzyOaEep68SAkJ8GrDd03W+0LVF3OkxtPGOFG60gQK6u1hTVyKzq3XheKfeq8VOyMTB4Fd9lKKi
EWnUq2EahvAo0hwdVbhv7sSGksZusytdNG1oynQyjRR/UJvIryXF9YCW9zlwCeBvmGBvfH1gP/hG
haNNM1i3JRIWw5evQcDq6L7Ky+c6HiLzGnGMYiubuTPRLUKuZAvJitLURIvPRAKDi3kIq8Qq7cdK
p1VJnCNsp3mw1jSeYz4ZLsmeHSFAms1lSxxmZywRP+g0nB1QM03WnN2c5AdMpNx9XiomalwP6iW2
rvEBJ4K2r/C0pCrlCNe0bx17dSBjrLD0AHJn/GiC2Iy7oui9r6zugwdQH+ZB2SEVjUBeJ55zdk/U
ZYUEulZJ6Q7ImTQf662fdO2bcRIBIYvZa8NJKqx501WmuFlyYz0oMs+vHm4IswbrCkVJzvSSR7Ee
OWfrdM52BfUCC4ln1ok1QJXsWU6XWIaOSfGtiG9T95dM9RIfCqW4jNFE/yTgIdfr1L4Gtakp02rw
FnDZnWk7FHpAvQd5tZ/mpnqXudvfG3IPtwKIW0phPHve/07Zsj/iAzhS//0Ed/Wz/v//r/7z/Fby
73/N2JzfGNmSDCc/EIJZCS8Trl+T2wtF0OcOJD/A8O33qe7fh2xC/uZE/mWa6/5ur/f/wd7wf5MO
1ANGwH5IugDr/f9lxEbT2T9N2ILLl8DOLT2PFMMFxPEvs1s5F/HIURP1IqUIdT8S4XcJdjlK1DuP
cPhOhhzXgXYvLFYrYWAibsfYND+NtfDiK0BifXcrgbSestZwamhBMay9KebYpkN2ObAG8rrcGCoV
07ValPS22AoLQWBNTNZG1qF46ifPv8HDQ+lVYfD/cSwPFXOEicoqCFygk64LckIu2xqCghcfSk6V
RxrT8wVX/5I/9krTnBuvySbmT6CYjhdmW3qXK4t3R9tTTM8uHQ7HOqA9kNcMFdffZJrgp9ARpKWT
NgbpoWUp4B1F3o0kfjvuJtFCfJh4jmAETO585vAJl7aRPh2uggHjlwqy/GFgUuFv+RQu1btKknpP
xJRfyudc9eTWAnFIuV38HKc6Q6kh7yXgb3tuxwa104/wV1prPSf9TAFEe2Edem1jPjLVofcyQeuc
7WTb+EThHpS8MV0tvtgXdQOyK/6ujUfLpNqnVuU22ym3EvK5wzCFtxhLcncNxD9EnMJmNux0G6jP
qJBA1+pCy5kX1QzUx2qH9qVXTtXsp0EAoy5dikK33jIC9nJhD6wTsmMeMvFoLWQhSSuvAyrV563s
tJZ77I0MdxzLFbARATu9E9gz11kuh5+o/bI8e12u+luULTw9k+xKaFV0wcxHqGxBfxjGCt3OWQz7
VZLb5K4wGQByzYc0mDck9h1/X0PQ/ppja5J7asXEK6JM77EfT6v3xvOgaaCj5XXI9lEFQAMmXZQr
jX6c7XvZYw1dwLXR7EI4JV9XI0v+qnfH6s6baNTYpoBp35ZZamKnBUABQtCjwUalewfHaRt8UEUo
vP20OOrOFWIkHtz7HrpOFCJnoYTzIlbIYdWmykb/KhwpUdnYeiRnW8qivBRw47JlxnNB32rr95HF
EDjxbYLNnbLnYAcLrA8JqKvwu03Fx7OXm+FxGJ0m2sHVSEifVQV7kHKawh/5qN1vuUHcXkvK7TMq
Cuf00xaDdYMDOaZghblRQVJipFgmGkX9CujLeSVzir5F721oX0OKcw69yOIvhtkw0bCN/6jhdz30
9Dp99KNDzg5ZP/7srdr5ykjfvclhVCeNu+g5jv36zXZmrQ5OPiaCpwZyxq7xlMy3HeVBJ9sH5sWW
2vcws7o2LqNNPwYl9yXPo2EU0mRv5I9na4cAiA6WdZJxXYgPq1k1lMihX5gqopTMzn2yuho84Sq0
qBZhZ6yGcS1EBv5NRYxFgqTEn+XgjN/knijvAPg548YwfUo3uCnTz4aalVcnzPpntoDJYwqGoNqo
tCPHHYfz8NP//VL3QukbnHbyjquLHRFy77FK2+6zyz0aSeTkdp9WrvihOmr+BLeGM4IFwg+H01IH
3k+y8KDQ0q7hAU9bBnurYszEO070/tyzVS4Ie7ts49IwiQO+4SSIdoXwCpqQ2S8/ZXbPfMmH+Blf
ET5KSYJyDo82gpYFCt/TEOK8a/X9fBv2k1MtO4wCXQmOg6Ipoitgf7K72qMDkbxocattPxtWQYn4
uCM21H1CsoV/TSG1diF0IInuYMBV1xG2AP+KORo7VrftmKXTg5w/ZCpqYLvM9GtQNpBa9NSqhdWx
alrhbPNZSZWvh7IpQLNp4F8b9NVw15HCLLZxIvznSrRNxLeVC189hzgl7I0f0PVoZRdRUmlY/Ps2
w6G65/7vxLfWkmL+jmoh3xzV2e0W63U3HCLXbe4i4OJwPEPQJ+umtxi8FSBWbtOWfPiqQCqhotMQ
d0ZjlsoBLz32H0liy3q7eArqTmxiLLfgSVObI3TRPmeYYd6TOI9fZIn2wa3OwxJLNHYTQEXklZsh
VzJCEVcyHb1fIYr/OpH+Kv6zFWnd6P7jLz9+/gVeMyvGn3dLv3/kr+2SJX+jqy4kyEj8QzgBqcu/
7ZcuNXekQdgwRXjNhGNfjEd/WN0EmylcSjZIZhnIC7D5754kMGZwPfAkCbRi2w/g2/8fLEmY2v5p
v0Teja2SZE9HNg97kvRwRv3ZkZSTu49LBg9DRVjiaQL5Q4IEA5w/POk+sJnmzi30oDffzuvsfcho
iXjQySDnDh6jEshfJkr6PKSkCQp4vEvb1mt+cBKOBmbXAE1eARLzwopS1VpX9IV0j6oHHnSo46i+
G+UYfrIHKT9pp0q/hWkQl6i6bhgdh8ywf+DFsdAKX3bJvGoFqBaKxmLmb6WCAICvFYHGLShYvSpc
WsY5MIrhaRyWnNC0EmQLF1NN7opO1+KeaXx3bJPQ+Ym1YJy3aSdcNht+IIrb2aaW5akRliheIeZk
w03SROKAmFC9e2mlfDSPPqrobenN/JXWQlKdTJUUwOohfXeVVdM2ZyfjVWgZWuL8qOf7jYtCGsCN
qe/RiLvkntoICD42Z8PMW+6JfoAw6nVSsPvow0G8SHTn9ioDZNaIVdlKPFeiCapwR9mWAzEexMy3
Icvd4jwXhFS3Npi5l1IFKAlYwgpUlxbbxNokuMCPS1WY9OgFLLPXYO5V/1kJdhCvjpMJtDyi2y0j
uS71N14zpP1K+eMc0TPiYlJxnNpbdhwC6VsTLU5lTM1eUq3nyg7rDTYz9YNENxWsg1O2V5WHRrpe
mA/dRD5dfmgXThkhoDj9E/YWvOMOECVOkr1NBakFCvwpcCdsW/E02e73QBJcWzvpiGoTAQ1Lzthj
On9N5H6hrbfL2QwFUqXMgwaqU4n0U8y9Cvoh53fuCT6x3afDLRfdVFvYlbx4CvoPO/TTgXlNzfbK
3+YC8CMNY+DMAjRRnzeeRFPSdhG9sDFglCNEHB8NHY6QgqwgYdNkhjBeK8k1W1FWQD+eFNwUay9l
y7PyAyv8wQyXm66Myi4AXpcO86ZzB/C5tDDFwRlkdJ3sMPBHd3Filo92MlrjsInZLpsmRRiDDU0S
H8lueg+pdXwQHcKxbieqx2B8A44eCX4kO0NlRI147FDpO7Il+shFxP7LH9LoJVM984hQTkhWeNOn
B9WOKJhY4u/ZoiRMdBpd/MxBNKhNU5nsMyGV/zib0GA6G7uJRmpN+rajupbH5/LK1VmQLAd+O+2X
IcvAT+Y50bOV5tUL/zK4a21iWNtgHHqq0zLnqopy/Na5cFKCKnmNs0sr+FvryYUATt1RNL7ljp/O
gJQ6YLeDKQf272krv5gONA+1w8O97sAEG5gsnMpWc2H6b8ns4yjxNLW5u5KUD9djVuXNJbHXrIa8
vzT2BfZtqREXN9C/JYVB5eLfmClH6elUYdu4tXTtIoDR9x6zs/yoFo4T2y4fAGwrgsVn3pJwEK1J
Y2yZ8ShyLTCDgmaFRX7yg3p+s43uP52J0xda0uDeLG6PwlGzCejAX6SeWY0gm54XQZZ2pckzh0cG
jP0VQ077s4zq0YHiGtDHZ9tNdc8XdfN1yTyMUWUjglsJI+GbjFFhVoSK1JkDjf/ZzCqvV4Pi47Ag
pfOLHqL0Rqu4fVRRkapVQxDhORnt/iGIXec8NaqEas60i6BDRs0oeYnhlfloCI4iQfM7tWioeldp
7b2VeR/gmgK3RFUp3sl7AHEWzcdJNTcrB5QaQTRlq2vqUVtMSDb93cqhsGyTEK14rJxsMhvZZN3j
AKInXKVsJ8/83E23yayUvB5fiqB5FwkrX4e56qprD6fg29CF9Yuyqk5cgkbG3kTGtw2V5KUyW4+j
51WLNk3yuWAtWid+A1jVaeyK8iBHJp+WQx5l5eo0CDDHWt33oqtyiuOHgGlKRMPLz6nivL/yF8oy
KluxluIxgyg5DIbEQOvj22j4rjE0NhD9Jug63zk1ohCaYqRVBaW1HtYMBES7WpLBlxsZtVCCnToO
91LHHSZCA90SJ4ssvmTrD28OJ1MsTZ5eCIDBf6J7C4bkk0u4jZwMjPzgcuSW1+RhGKiWJB44AbIV
eGae4Dxwp3DSsemL+hHFjem20q5TyIml81RNtkFNdzGmlTTYML7XMU7MYkIeywsVfyKVMzcjiVe9
mdIDRSPgdv5epsltNWX+8NJxmbBGLoFPOdfMwINLXYTfe53W+yGCSb4FWycwgVouFWe8D6hTy9su
ci//7eFvCwHtr5lYj9xBujInAobscXMrk3fYcDO1IVWHLuwqL76tnaxq1iQoU5KY/LRwsCwbH05d
ONEmwsmawh6lFGplQXVCFm95D05eNyzrnvWTNuYQotwmDh1zbv2+QfFewsnj64IbXOsKLRB1vLSR
KZl5Qn0cS/810F13gpbgfQn/QnWrBRLpoXXpISddGEMgDsFMql1lm2rcwMZepn1Yl73Y9zQP6+uh
cdN4VUet80zO0Pqp6yV/wkqDuLJEUGJWvZwqwwZDCh58N67p4qYU2jmLMiHFiz4mU5yiAG2qauQx
mEjC8quqS/QMlCfYloNlx++WrOS4AoXnfcS4dlrae/gEGxJx8pOIJ+KppKsLFyLHVMrglPiqgzx/
EH0W/OzaekJxhfL0lTYGNmJOignfcblMBBOH7itoneF7aC+E2ww+pju8JhLtHGA6Bssl77DS4uDQ
m1Tr5SrRsvjOqf0CBnC0txUDHC88l1VHvDMxUANwrOc3fTMQ7KzpcKqYdITldxe2ktkO0u/NllNj
wIuJBNaH1mYiMev00XfjDcUV1Hjn5dI9mJ+582kaTqqlvwbb2Lf7EnprdY6G0B32HQXlyLbR8oOc
r34a26jKNlld+rcObHmGwnWnoZB1mhNZ4Gn3Zxt1QIg6J51uBVrStPFY90Ju6otGQUEshMJUkFha
US1sP8If9ZrTkIo22jccL8+ZbSeUMcJAvy27bm5xrTQ40DDZi5u85umEmMVoY6C5lx2jLxY8cWNI
qmNODaI2MnT/RvQyPHe05z5nbWAg5AQ1A7hqwaRYc8ewDR1JYXUFWwc4UB1N6/zZnPUghzeLNVKx
XibmLNlTkOPy64g3t4EttRYZr8t9gm76rTIzj8bAAfYqnySilDvPzUcX8UOdulrQDlrYzkdAV8JD
Ampcbsbeha6pbR0+Km9OIPo1aG+rBuCvz3MFswyuauvuDMKUd+Zam2fRudFXNNddjWPJd+2tM83F
sHfdgflIHQfjO5IatvULCIyXQNzLUwD6+i2ZyYOxmWrrJ7Kc+aPX9wteu9qFROmUIIBLzOuH0qJa
F1jwcDHr+0e7l+VPh06Pp6GILftQOL31bQK8/C1WMjr7mgHMui8Fx13e5SQY7MTHCdWXizklg8sR
mahndUZ2DNhJJqH1M2/9S0uTKvGNFCHuGAa5JYGChO6JferTLIhrUKfJLoK4VPB6DYYHmgVIVtQ0
p16FpksmBn0xHhEmQyDkSU3a44ozM0xU3N/dzklV7+883bQU0uDgvuvkwFkbtXSkOwXHToPklWGw
AEeHPaVSxFb/O3L4Y+Rwkfz//cjh7TJfy/58iL78+19naJfuOCJdcFPgTVzY3H8fObiCmcPl5EyC
LJKMDsBR/O0ELX8LhO1wqHV9abN2ca7VLF7/y96Z7EhupNn6VQq1Z4GkkTQa0H0XTqcP4eEe87gh
IjIiOc8zH+1u74vdj5KqJRW6Gl37kiBBysyY3Emj2fnP+Q5NSByuFYWFhlLkeRxDQWT4F07Qf070
SCEMWuKlKW0+E0d98x9YFQq6JbtRibBtjOHBcR3m01hJ9394NX6LqP0xkvbffhVX6A5yLFMXfT3F
/wEiUScAI8aZr8IkdL4OwxaDm4Ga/j9/FVJNf1IDpKDXy4DmZPH6mCZcjH8gBdEOHwtzRH1K+zUe
0kUNcaOqCtxbl5lqu59TCZyV24/sB9KFxwIP7VNhrbutOPvhCwLX+EjNWez4OSyc8jwEoYktP9Ut
prFhM6ENU6sx+nFRxsO26wK10NHX0+DC6tDTA2EE8WFZpn5vSEaHxJw6mDaIYrQo8a0MbQXPlQf/
fRxlen0KeYQHnsDGus4OLShjJYGkg94jxG9lXDiG7wST+GFBQsS/NbEDkIFo6I10C04BZKeSG1Br
AKjZW0ynUQr73pa05NzoJYbO2QQjw1ksSZ+G1ZDtM7IEoWGOXbbrQmy/Oy0hPryvuwCbAec0MGzW
hNrADhgfKDNvyjEwg+oI5fwCUmCDXcRijs/J1zlMQRQ8F2M3uJ6NK9PdV8BbcIVmCmtSnztIoiqI
i+FEYAF0Ugcxq/AKcD/AiMelux7t3LI+rPUBu3XYHhXPBcLnqUkWC6RjKefbgFk5KL+VCME5deac
K80Z2YHqThq/q0Bx3FTTU+E21U+s+jz2m7DL3sPBzN5jvbd/DPEgflo4qYs3XMtLzShrGgxy8brp
HlRE2SsajdbHB2bP4+h37vowqLCfUVjudNXED5bBGgrxQ9YnHUCJix1pqtItIe/efO8azQLwaq5+
JyYbVuhbpKPNPfvpavTX9FeybsjBMdow46djAxkmJmUJbMUT9HXgZ+VZPr6S8cc4ENlpAZ6b3dCN
vaDG/HJ7/Fvr/KvFwvnPF2cv+vj649K8/ulfl2ZTrLlKKmBt5q06BWessr9Og9fCT7RFE9FTx5a4
fsjfY7z8jq2jiK6LJUFf/fdZsKQkFAOv4teUg+sdRfRfWZl/Kar8PW0pzfXbskCOopTyN+D7P6+a
oLt79tTOVa+lNRsNep7z8chQVlVHNyDF7wKz1bBfu12ePgpVRndxwDqyuMTV8J6jLMEDXdSjMkIb
nIfTVg4VbmJOT0sPgvFUFkl9b8oFk68TJkrtkvVABLZ70boZMSOPq13bFCbuZKNXHGu12MAzA0Y1
FiBeQhsvKu76OZ05emL2sJMGhehoj4hYXkIaCc6iow8HtnqBtVKjUkomK1j7m8gti9soroAig3Dm
1Gfp6DY4KPeUIUABCYmQsYuaScxhwjXyUg8vU6MV+oWODIP9Od+Vfl04WvrKUFTlh5SzkfPKESn6
CLtq2WpTx9lPrwuTJAL4cTXDc2kugBWWLTUvT30RzehneSCblj7VxTa0F3y9zuq/nXEa9vnSXOo0
L7XXhnuWPXeowvskJ7cFBkTg5Uo9ag/q7JqlMbeReMNc3EAfcqN7XZsxYW2SwCiqrym2k+8aRHFi
e+6QWuzhdBIxD4DqOpZqrbEKkMNNCdRsiQCGCgiaBoWjZLXTpvyMajn/xFdn1bB7e0HABpeUc2PN
8JbaoEoIwkAGiHdII/3ZpSGUlcOxIPNrrWne1G0c4NtywFxuk7Aw5ieXOq/vxDRSoBaBE/EcDFcU
um+GYfVY02N31Wi4BvTZdQ488uK7YhnTw8jsCW86nHKGuC3u1sCMBCJc3urAlqSV0wON6rayOXmM
cuylvSNXZ3zsPAhAioInh0xTIETUAPknqmI37Gx164QjbWSAyBk4LL0ZlMJsbFzc2dWwAQeicCST
xusWHoVFUPH6wqym/8m2MulPVsm5pgvHyNiyL5jmY8gAo6XTcHS0Ux/TPbjHsePicO6c/grpLImu
nKBCIKqDrh+2LZDwBhec7LODbNK6OLblaD87Yw3DVltori55Mg5AdRzE+EoOvl451fVMwuFCRW+7
Y8xGygE7cX6h6ZFYJDE0jTQT3urdkIn5YaacqvFLe24OjFWHuxCZ5iYhZL0103nSLjxS+ruxpKjV
m1oTelXOKPrZ0LTiYGJ85rUquCV84FDwLIYehc4KmuzBLDFubaKOJFpVm9bdZMrqIyxC5y3g0mo8
3LP0GbQcazDa6stCjrKgOgoUVimqoy2KPN26hBG1DftPLJ5xm6ac2/q0e3ECO3qckCMvbsorzQyx
DtqO/qSIE8ZT149JPH1F5pQENCwFHWZryoRqptI4R+HrjnU3/GBVsETvU7BdS7WZSF4LCreqfOq5
PiGzwvQz9wqmo2vshV53k/Qj9p7Lu2mYLckoODl69wBlGLJNl6mIIk0Q44m5+MHULGV+TAH49OXP
at0UJFCF00BGyRbkf4w3byrYFXD+Kd2hKaha6kakT+QXWh9OOB5r0EeuU08MwkdQVdaOwKZObmAS
o7WrFODkzJskLz7HSD19DEKdb/MsxtYex+c8WJ1tYGsaaUAgr9jBURtG7yelHbBqas8ZzEBsWkkQ
/amERU4OqDABZH9YKmyLZwVyy3lbMrg1j66ZjdOuN3qgOSrtYtA5QbvEPgJpw/m9pOeuv22iqUea
pjadOvh0zEmPGqOkg8J2Pvraxi+op7U8EBq39p3Ai1siOb5HvLkMXidqnnj1t/CdST4MmfZASGGi
midjKEZZIM5NAgnb2cRWtDH5RGcmtM2VmzrufVTUYM4HIMdNLEi0T67ba3vVg0ChxqZ9EwJkC1oi
WoAmln5LdWW+i/tBuXDBCmM/5Sp7jmabcoFupZnopa6wmHN2FV0oyS5I64j/XbuBWDp6lH2SKnIK
Z48sAsy6okJnQzG0/T7MPcS1EfMA5XvQK1RLtQyTlmvFcq5tJghZj2lDHaqnMrvzqcgSWyLhBNaI
VWGEKVrZkCwx1c4ilL/HgmQ82WlOSAyweRnm/VXV6z8dEFuPyFFSEOq2UOMasogqqopnatqc/ESy
xN5Dsfkk+FE3a28xSd2eaB9jpEy0JSpMCes6TSRvOAgHErnmECUeDhQxv8X4mQj34XgvsAKx4w3O
U5NZ4Rful+QDzAgYf2fq0/C6KdLC3QVJogVbbhBzK0YumU0bmnLwVBgj3lhxW9xNcq721Epity57
p7g4KcyxLcXOhLhNF9l/F1tBPGzAarvnLF5aSuFS1tI6n7t9YrbEtBp2mxP0Sc2rVU7Y1CZpjlrc
64rpXpooYgqEpEhyzK7YaXmZE0CNbG9RQ73PROW+26gP8P1wIyF9aMld3tbymnSXc981i7QBcamw
QXosps8MCe4amnr1MU4ECrw+xvoTaEhGeALm9GGCCElSAPbPx4CoHoeHIuIxg/4Lb+tHG0FYvwTU
xsndnHd0LwZxPJ/wF5vXeWXb0KZCFFT6CqOf82KF875dUOHWBbLv8195nf/eQv+VBM7/tIfG8/OX
x4/xz0aBXz7m1520oNMM8LKjOy5D+F9II7/tpIX4G7tkgDg4Lin0sEz2y3/fSptrFbSOD4CTu+uI
1ab5m8hhIo2Y4Cahga4eAwSKf2UrbbBd/wO3RGLRhMaz1qfpWI9cQ/6D/mDR8mviVxKcIYfW+Az4
M4AollRRXlyhm3GxRaohdmAkaWfQYhNaE7PHZUhwjGIRG9Jwh9Zs2/f/+pHspvouHrrm+7s7f1T/
sV6KP0oG13EYdf/nz/8LrOW3K3UlZv/pf+jnQ6i667+b+f677TM+9He29v/2N//y/ctneZyr7//8
6w9CJ3RD3H+HcflnM62FqvLPT1uEddO4+PjL7qMt/3jq4uX/r2PX3ywQr47CV2LYPHl1Lr1fj12a
/TfMtKauXAMfLjYR4/erxQCthCEWKwq1cRBiV4Xtt6tFobDpFqYSpDQuGsX7+/ef/3/FT1pdLX+8
XggsSyQ3/lHwvLlmVp3pD3pVlka5gXPUk2NJnLYbaoJBuRLfnSajDUUWqCQLAz3EcIfoSmq+FSHN
rpAONA6HnpkzyuABZtBu0flKAl8aoTJulEusAm1fnpaAeXKYpX5jztbOgUZ4YDCCkxXkxKajxnLb
tUlJfOSpabqreQTzkZlR7GeurA99q5xT2SYPgDz2WCvJXQdhcMMzCElaOTsdN2UzByEoaDrQXKMa
b9zBosNLaRq8/ThjYNB09+grbMvm4I5epZegGLZkJiDEyF0eBePOMYLwRcVB4RmyuJ4NfBZ5ypI/
Lo75imSEY2zJK8+srXi7tJRfBE4NN01vn/IhsW9GunyOmdBz0uT5zzyTyg/qsb3VmYr/tLX4HY8q
+RH8/gQT0uRoxqJdywFge6jeOhXumN5hKzJw/a0gANUyvZB5SRAdh+IVzV764hscn+8tcHheHdp3
VTxusfq8qyEjc5tkjHrahCHYlvGDfgcBlCB+3VrBNV6DyuCrWsu57hZxVlIvSn8Myb3g/3R/1pSc
+VEk+hSYgXTxiVZ5+Fa6LVq6mMz2FsOLfCFSIdxNHy/zLePr/CK4K7Dt5RghQWOIIyOxsb5tl6k4
x43E9pMRWQ94CQffxINznLE6EQUoqJlgMKiieO+EktosD9csD8N2iBNPFKPjiT4xcFCGuXolNOBO
n20bBlutpQqjyuFveB1N1sZjrYf6ZWjkHYdiy88XWorpFMmI/WoJp5QuZDu4SgLXJWk2f21JJ2PD
UewKdolzMyjejSiNKz/s4uUmaCpEQorkNlj2pgvwXQENKJ+vllA+S4ie6VVsWsW+JO1L2D1m5BnM
u7Aw3ym925ZgqrxuWuIXzonhdikBDiRUTlW6va+XdYdmyqOrVlgGfvKreTFBgCrU1btKt+ZN3heX
YLSurVS/TlK5QcFjxjK/yjoh4J+TvIpPRW+6W+k6fhiFfp+nTMrDCRK9Rk7OYD4CrMSVHq21NsF3
GzeATG/EIPcZECQ3DbZT3j7SzoIoZ3JK1E0cjcN0AWDudc6xE/dDyViq2VeU/4bmD+pPKLpH5Mj0
V91O2vs+7W8CeBw0dO9ZjvodAz6G4eaJvj4y1QHpzWI7lYQ1WejXWYzfFTmcgsU9xHESHLK1O6up
eVc1dXLjqjjyVnFmnE5AcDwaZ8EJp7bh9RPdd4x1j0kctVeDZS+3dsTXhd+GJzenkqqWWfXAbXNt
JLczBwBXf6eH9inSabJa7P3sxl7dqyMWVQ7UxXHukhuT0V2VSo8iAiw+1jaKf1qsKnIyInBFMW7t
BvUFZ9wmT+q9VUrLk0HjB5F8kgz9vbQldqup9j3QTeM6SrApTGn8k4LM2ywh6rgk0vV6vX6t6vFL
C1Tg19yNR9PqT9ME1XjKLkXdfmRxvKf8gxo6YXzO0EzCc7YEjJ/jtt/TsBRkd5ihAkAeJb3c+grI
VfVe6r/0J5rVpVshO2SywyPD70bsOPYRGh3S6NTmEYytPEua8ClUOFikpnYhalgXpVtNn/25zR6o
8/mm0PwTGjNLHOV9d0xEicWnQESHxS84E8A76bV7kMntF1oWso4e3Dd5EJvwQrVLwjFE+AEbCoi8
uhrOdjCnxKC05sDBGw8FugJemsp4VpxrMYy35atWFoNnEj2gF2dR90VCUpP82vKRNq06WyLeURcI
najjsNtUjCPc0qF4y7bODIkeoqApPDp8XjPNJYNKs/NxVBBbs0G/xgYdr+1h6soNgX+yLa+uAxOc
ZJQprBEuuKD80cjGW1gN26hbaS2gbK/roGB+QDIq0aInSfZkS6z5pc5LilI/YqDAtPA9yBjrhyz1
bzd2DqETXBXUbA5xumfOz1NFrBSloa58VMofhgFOJ+1/wOFqcYpbxHCxLjaG8aOG0OWNUC9xCg0g
P9Lqqkw6HgsT2RMwXJVfpwwo8gy4jQa/e8Oo191kSPosgfCBo6CAzblUPwIDNnzWFVeTrpIvTp5U
WZbFl2pKUoWNvpMh9UC25dGEx4Rbj3xi1Zc5j2/qmghy0sDwhhTspzBbgrraViRRCwvAw/OyvLUr
ZwMTRcSr3HBuXS82Oh5f1DBeZ3BaNvif/K6fDrb2RrXsXqQSK525vICTwV7y5jTtoa/HM/7Ax1DD
w1c0NfMeNWwWXPSlLYlWF3dNNuyscjouocNtAK/YkgO0iepGhP0phu69oY3sE+xOtond9mwu+rEH
jDIW1nYuMmQ1TP919IqH5Qp3/hXkjzta2VHyklPBdnVt3Wa4oL/TuXBx8upIh5CXy/MiqWqctSuT
4D5NVAbsIu3CROZ7gafQymgHYmj1YnD4HmbrJ1qQLxIOvuaHRbU3YV6Dox7wqsl+sIT9Orc/c5kd
aBA640/BxVSwAoMdKzPjUIG14iga3ya9tTH76FaZluW5ETA/e9a5vSmSI86xw3N+jsRpFEHCO/+j
1uNjWNm+2Vbkvyuvnw3MM9ZIiuUdf7oneNs30WQLn5aGswqIgeeadnT19phhIyEQj48P5ZqLLGpf
INlR1/oyj9GeFONumijgMtFWEn2srnRo6dBQhvuhVodhme6GaADBrOjUDNQXNyu+E1qE8edtaEea
j5jXdbjS2pdTVccIrZwXzFvrP+csOpY5JXaLu2ck5yeDttWdR5TdjybS99istgvLRajjOoq65hLo
xHGL7t6k6lgKGrw1gFIDdpFcYZrCYluL2KNOHS9ieibLAHApy9/S9tvNnAsOAfy98w4G/sEiUW0j
dVOtnKHwlVs9249dcgzlAF1iQYK3okZR3yx4e8GOqLTfUjzGEmVdS8u8ntfGMN0APCj7p3IU2jYf
35a83+ZOVh6gncvT1GoJP6iar7r8i7fymJq8JuRqpj4/c2vRi0YbcmpdOS2amxrSS1MTNKY1+c4Z
cBtLBENf9PaZnBPG11j6bWTehwBweCfa+5oNxtANt1q0khcNwtGMNxZgAEpvt+bY7mmR3zojvCPR
ohKY9raEz889kVfbtqj7rUU29gAK4VWpoXgcsMr6wm7VSWlcfs6gExyfNPtxFvGrUT4qqIpdJR7Q
dbf2YO56rbuL3PrEGOhaYhsaW5OdJkldq2mv4MxvnLC+sxrz3o2Hw2TG76Pu3nZ9vtPUtTlCL1z0
vYnVpOe1z6yWCLi72ueGHerS17qQ73Ir5zlQDvuMCScJ4yfmEce1nH7dk+7AaSsEPPdJRYFPzA+8
Vw72p9vJ+YUcCXEbK9sVMf10rXuVlcXGrePDAIQSJFxs+LNtc6lXZMqT3NeU+SNsPtFh4z1bdOYR
uBH83OyfC2x2xuy+m9kUXNmAC7AisAQQ8wnN5EUAC4uVczQkm8QC3n7CujAshSKnZvLEiOEMCKyn
nT14/ZBdBEoQuxJPFrEnYOcEkB3bFKR5fs5FcLHCSxC/FyUbEesmS5HPC+1ot/VbC+U8zyzsyPhV
K/1dhNkuZTbaBQQKwU+keunbGKirpVi9Os2uzAkpBdhcWGM+aoeINE4dN+YNsbVHOS7HIsb/7cR7
zp0H3OVbSAlcPBR25pWJtU0L9nHJUyMBlpDZjk/UK9h3K3fICu5l/Z7k7uwVbiF3i3Uv3FwAy9Jc
7JQIcOiAdTh7Q2wbx4RqPU/Kaw52u4AYYkxLMqC49Lkeum08ywPNq89RgpqgZZ/KaD3L+GildTtb
8tMIf2S6M+2dqCZgmFz1xgtNGB82LWx9IR6BJsDyWyRPawrEEm2dIFj4uMqiFu/AL4M3N6x5gBb4
UNFyzXnPRK3fxCYOYrKID5gRgueopPyCXwvnM82o9q4DteU3+BCPHVnEDQ5ixF2LfZUI7YVlwjkJ
C2SrLV5H1me6UyGchtp6STqD34bxrTmLz3yS8XaK6wcDv0NJsu1Kje0LHvb70baal0RPv9baySRI
YTBRlmOMe7oQ7+y5031KHC9Br3+1tXbVMG300HU3NvyaJGi+aqj4M5eQmtyz6ZgXKh38Nks1eJul
hLRa7nny46rVrkMepbeJ4pgH5is9E2tKLpjp1IEuO5Ndadao2B+ypMeMniDNXDjharuhUOLYj6n9
kJHy2ikXU2rnyPQ9AIoOE54oa2yZ7bWTsZ3viIq/a2FXe+MwaL7jGu55WDR1wHhTYm8zcWts2mB0
dti6tGvkq2zcCq2H66hJPKNbI1+sn0MVMa2SeMgvaSL6m9BuoDfai/sLYp9mh03Y9iGoFaMBU2pg
Lix9srCVcV2yvx0Ji6fQydQhKRmQbAPoEfZzruOd8Fx7CJu9BnfsHOCm38eTYtBQYNGY4oR9x8LW
+7aidT2Hp0KvY9QH8UXFYuTQrXXHrmFKNNCKUBCmj0Dbmw3hii4LcWA3SxrTAVFaBrXfNsM9bZBh
6RPf5L8tNhYvPetozPuGm4bghuYcFuHSrE0BA+bebGkT5j8K7iPER7x+2yiznN0IGe84GizebE67
AzC0yrrIusLdPSVOfFxaknPI2XN4mBvZnFSfqccy50nQCkcr2JLRhOQxjuGKTnMLE3mBa+YSdFQY
xDD5eQf5zUPPrnczNFFx7kNolxDtmGYiHWWz69P2MCY3rgGLa0f6Y1kebSuO0y3DBI2TI1TGzayM
+JjXHNO2lhbMz3UBKnvnWNxLxG/XbSfZF4yLVXsKF50HmJQQBEkA0dNp/HB5LOvHTpYUAW5Kei9T
QcVzqq9ZNwP79VkbBDTVbezyQh0DADDZdTJO+uQr8AaQqZLFGDhXy0k2l2zu6vGY4XOeHpLezoxv
Dm6R/I4LxfIz4v6/igAmTK95vIzXXWctBywJec8ebCK32bjxwSTqZNzXhKwD7LC9cQoIq7MyxVM9
74suyYK93UHtgMrHzhrocbGuZ1XhnhPHJYjsdOSjt8M0JSPcSwdiBoWJDJbggPJeOEvSnp2WPOqG
euul8YY0tT9LW6zNDBQpglshuFFQRjEHx8YWEV6mehpssL8Be72Z9IPBjEKXN8BP7GqLF027d9pM
fBeV6j9NBOO72Zja77Jjh5KpFHRtU0V7+IntVaUP5VtlGIyVp9SGRzeCKzO9HjBozMNkpk3Nrgqa
sMylvqfAt7qiTj28S+gdjrZuvWCad6YQAF88mcdizlagYxS/QjhpT8OUoaa2egO3mZzhJmIZAMO3
BJwfMOR8d06gjjBo1ENFBve+hmZxpjHHvsMqYnNmoy38qmmrHrgGzWUv3ZjYd3Ux0vVOT1o6epnd
4rl36nZG0JjXNEaeV+u7P9IJW8W2uuXcZNNpmyRHgkfklSNZWtAxMKjtJqm7mE2j7qfeuFzrY0BD
diyi4qHA0HdTxI22q6k+PuVWyHnBuI51AlCtTNlDkPXMj84ys9JNjS7Ibmeh+UDoWb2S54SmapTh
Q9A17EessWVex9DOIGbV0uYSm+q1pQiCR3UMnnc7B1P4gSk8AubJmThpW+NHKjOApt1g5M9JOtvI
i6HG2KyKyssClefbCIsbriPSD12V/NQShHZvGjFp7M2u5RHD6+zsHDe+6HQwd37B+sKmPaz6+6QG
W7BhVmy9CRo4G6ytrkMpOGmnFxxX7GZC2ZLmE9i3+tzg+LZYJmVPJdFtZ1PbZKZgakXjE1orhmpz
xHliqIYAG4XsS2TdUMbNcpUJa1/pIpAb0ffZDudeiw8sFpS7h/ZtY7hAmRdRAhp/j5p7XLeJh7df
v0bxnKWcHuQgYkC1Tn4lYFvtyLEzLO6p0NnmmhF/G+nCFmcyAEKZBINuw9C1HkZRcECwqNI2wbc8
TnpEuRrSc7sLe3s6U7hkcWyt7hfckRfDrgNuLuGebBJQB17v7k6wwrDtYKI9To8iRRlYDRsH4KDm
xupKzQsjG8AqICKON5U+nVIBObh2m2GXiYQUGDg5XNuF7g12gJLaXfoxOusZj1M72XNbkY9v0td6
th8anZ1wudcmdZpyYuhWtm9JL2lsbWSbHXM1H3oggLTmsO1YwBMHS389um1AGiwxvApbBhcn+Cgw
6oArymY4W+UYXFnNbHP4ScWXk+OlTkIR5YB2Ruc5hUo6CsMfzNug7uJXp01Os1s3n9OSR+d8nsTP
kY0D9a+WTjFvZaavWTnP35klAAZZQKOCWdsSyW78hkbakbtolgD+AEuoI0PmFsRAhXF/z/WZR8cB
w/prhgn+S3R2dJOmC/bKxYFaUUst9mVqZU+6I4w3p1TVRbS6IJKYtNpH2NSy30ptOkZR2j9iGCwS
cvBquJkp4L4bZRcgt1P49Zk0Vnplxmxj+UP73h71gz5ZzldlZJIa+4rdO2im4aPBQeEnY1ffiCLL
D25tYyhYNMmZSy5AsuBPCca9YF8JJZxmusE2WUdMbYim6HVucgMkaw5UQIcflpc3IY/AbVDF9OVQ
ersJwlgd9UDsWhbTWqdMngd5TohnvSWnuNtFS30eMPGgOdd0wA/hCTmL2JMIHR+cv0FYD2136ZXz
PC6TPxVidUZGX520ExpG21M3xUTM+747gAyytukCW2rS5LVUKPWhrR5yja5HShGGQ8vEi70CGXGE
UHKp5iYrgye8WcnesZzkujRyLEJV5/hOOS+3si3fprj5ToaJ0nFQemTcOWQV8MSR4D1zmMptaoRX
Q5c/Q5L3RVCTL8B35VdRou0c4AwE0PahS+dX5SYIMaPzZNC2cmmGQN70RYLSQpxrh5blzz3TcI2M
qYew29w4lf0wjHDrUR2x0ADJ/zTd4sQQAiJXt+z1UnurK5RLEKobK+cyVtUAFYCpUIdFy3eHr8SG
pctB61ARP8LYBCUSVMLGKnhdhiyXfu8OLxOFdNzH9gXRJnlm+5nuS3sYfJZ3ZtwtFuWQQq7Cne9d
gOjMg3bAIcrdAK8Wl2k5H0ox2FR/Owbgjp5buWiGt9nMcrbWDWKFCLXbzH6lvmPf9s1ViKRLJQCH
GwE0Gp5rtxvC5NTPIjyQLwIO665kXr3psCPllDulGdTO1jJvROMgD8cGldrcSyUOuIzSBEfGnjv+
cJfRRvDQdxyvqyOWbcBu6IWjTA0Aop3f6TLHXjZMvmbUPlOY99ktcSCkFTumvnuxCNzqtap3wWgy
Q7Ps8ZbKKS4P9mFetwK2dLK6Hm6dYzt1h8xCc0yiuLkbR66YNJsujBI61jqHoGXeZ9eUElQPKtDP
SrXGsdfyxxZurhlOX9Mkr+qqPrmLvE6q5BkACFLf2D2wg9fBKeTZXWXI6StEuDOTqLm0oHjekziV
N46erhQCKAisu71vZ1l2ws5EkMbkhxkpnL9zzPSz64HlB9xpEVPFLRZSfeO2oPT7NrzkTfRkId7r
SZmj25vs7MHi6ILkcXrHaPCQu/IQRfBfBnfi6TSy/RI4G9vGb7X+Bv6ZX03JK75GeTeDRhbNXNwl
bW1/lNPg3lPXkS1MmLhsCdtkJyLcbCsm03qcOAl4GTlZf1xIyjplsRNg+HHLpBJ/W4YPW4orIlJU
KerjBcJV/6zwId0EWruzzS6+N4oFya0DktdXxNGNgXhOpNyPumacuDakmedxNFB12iE4wv1EEFu7
CfV3CruNQwFT2o2ViRA47kegXLuyF489S8l2Cqfmqi/y7nNKZslmlIYMuy/uRRx6ekHqxXDuNQb2
pgj3GUuiiwjIO3olaKIw1UNaMK3BF7PpRvMIjeYUpjR2F+zPVfleYUlbveejlndsxKnMsyrKClvQ
d4p6CyR1FnaVYeRsK/2HGIptlfHTJHSpGULcV02KPTG+AYK7nbG9bZD2nT2npfngRHq0w2H+PCM+
DpEpnnoYpz1CXpGO+BPzX2RBboQpMvECzUn7Qi0fYEemLdTAVV4zzubOiBb7JJv6DSDuySrx5bD1
louHIw6MKwVPPs/l2NP1kbigfGnz8oHjbPbEj5NvWnvEyu4eKdjcpBaK8QRPsE/Ca7ByZJNPCQLS
LX5+Iu6zfZPEX9jNEvKXLboM7Xw7WRQe5J/lDYTm9Nk0k30zxGP3FYdjDzopEdN2mqhg8XLoI4Gn
cQtSlKEhkm6I5AOR+yVzDrlA0aOwlNqJyTjQ2tkt3srQtj/0VXPL+C4dWCHr/eRWeqNBaSA259Ob
VGMI1DJILgWuT9bFDKrmoBt72xxRncGw3ZgcT7ZuFeln7CUprl3JIMrK9OUH9jwTDc7Jv9mMhswP
E5pNZNazgP0SvwedihStBd/6TMSMfRChuXFvsjEDf+Akb6If5/FM8nhG3CQkig+ymAwvK7v533Go
3+JQFk75f+4Buf+u/t///cziHythJPuLh7PtT16Q9aN/9Q0ZUEQs4k06f/FvYWPq+M2Bb/zNsIhH
YRsSpgCL9jteRPyNAxDTf0wilLqbQBD/ywmCgWTtp8Y94mISMdW/1ngk5Wqx/92C7+out5wuTdfk
U2JiEv8QKALwaDhJU+2gTk9IaPgzzgqFTFxjPayL66HRSHDA70wzf1RLNDFOn5rXiDq3ltXbLGvo
T5preQsZz2Q7sldKtuFigysshtIpuWVnerBTVeYPRHBt/LJ0OZZ+2s7xMzVIo/KyMEf5LE12eluR
RsHPwk7ZWM6k+R/BpiGbgeXqz5CNgtJbdAFKvScYJfbSKufBJzJE7CqRSzhuJxVOz3UsVX6kVdOY
X1yWn/nKmOma2NIoGDrbOmakDyeCTpTBnpzYqxj7sNlfmuDdwhpQbUcgxMgDVd4QNV+aksaNuAxZ
62x2QjiW7fj/s3cmy5Eb25b9lzeHDHDAHY5BTaJjk+yTSTI5gWWLvu/xN/Ut9WO1kFK9yoiMx3jU
rMzKruxema4kBACHN+fsvfa1Z0zwHpToyhpowgSRosfC8DVD5fVqopEF+2pLzKwxp9unmc7lS1V3
qBaD0WtvEp2XhCJA0vhZYK+yVuzlKeR6TqEuhnEAGA5XMgUMbekl6VIUtIXKQETb2TFIbA0GqzVX
URGxGlGEKx8jPDs1txRNDkkFS43XaZP54wC6wsSLJP0dG5gCAUjNzWwsi1oXztKo02cmx3v0vXb7
2kRs2laeyt07vACgQzslItQkM9tpgiu8cpU2A+w6xyxpG0cqjfG+4nUtKNtNqyZqVQFmcugniP+u
fQUSa+7O8FrBDemsCKEnDeiOwFe8tdauNl3iMwTpPRUUM4Wfeqz7Vj3MWTVE56Qw9c3F1BluedF0
cRWtM9gR4TboZm/akJ9eWNvMg/rPegXTl7WtSeq1qg1J8Ya5vjyTKnKmrQzamfgEGZnAHlKva68i
BXVjFypVjhtc6Sazr7CBLzQJAtUqdY34q6Zx12xDfke16QyvjCn9qsraVgTNEsAR22zS4dUEek0J
ey4AWKO3Xme2bXZXEwo7QSqlXXmriuoL/d6yHutzIxswP7h9TBu4L4F0aaTXVWA8Uncm8COwSnZe
08Qp7rJOBuM5ylggd2HEGYK9DNrPBThjuQ9RVzXdJ3J443DDOWIaPmdRjEIpTPs2ekypCcTXSe43
l+Pg9tkHCOmivyG32htuCXtoh4sKKZXe0YDo6Ep1ie2/tMJLnJ/8boMEKCKwUA0xgCTnqcmKNm4B
s/ReDhRYiaycRLQL0SxHKEWwlG9KKkrRhRXrEktaEXYzbbUFACLrzNW3KXFQbKHy0bAvicMqvI3h
S5a/0JvkT1fm7QAWKMqTrSkzM4XUQfzFlmp6WqAyU+Q+JBJRNH2P1ozPPJtjwVqTA1pfBz72EsI0
uzK7ERS/yh0EsFZ8L+J8xL5v+l17R/1TosIl4iDcycqMg23LgZkSikmTCYR1arYXuM9VuC2JkQq2
wi6S6JywuIqTRTo08fmAxAxiusXMszgb6IBiqE+pR7S0q2hcGhk+krDv6YjO5QAivpEVKpLOqtFz
RBYpX5QK8W0UjTNS5ynQRn10MCAQgxo59PyacdJPjpfwc3j7/EOkKeil1AjcDOtQ/DkRbv2TpF35
c0pGC5Z6MxXPRA1zdfIt+AtG2GOPHE2f/XWHG4Xms+OXPvObyf/bK/YdjKE24U04lbetYAWkOwfX
0K2QLTVw3CfuTdjP5vcSxER1nk1JCZDZ51SwKgaXOo+o3Jtk4rmuUqJOnkNV1D9bOMv+eeM49U/8
HfJnLMjfXSVwFuFBWI3Dx0pK7rO2Go0hsGiK734hGD6phJ7LZGRi3Ol8srPJSJO4HMt5+uwNJoGk
IaIqSsJiZPsdj0t8HggmtGam3Wl9ITpzIPI2knV0AcwTsuSc++PTYBL5ckVSbvJYtkWYnA2yHtix
1tFYrFkwDAJ32Qa9SJPsVuM8EBR2XWIiFvZJhsXiqpsSExdtPgK7IF+ihZdnZv2nzAJCFQ0ItCjo
dtMDrfwKqOIIJGMd0Pt5DEMpL5QvSNigMOZ75EY0/nUvHPt73UEZXk2WgvhRk4tESpVPaw8gB4CT
FdiU9koAIkGT401ZviP9pKBW1UGGoN0J4ipIIVD3tiCfJRcOrjInz2qE4H4EKtrOpvtaAH09ayOv
81Zu5SfMRVSQ3I01si38UPlemKxSJF+PFZdPMELkMtzNHdVUPxh74BHKo2bB1peqlGlk82NpRc29
Tkf1vPBDgIZYkf5A74NwEZ827quL+J7JrB6DV8FczvtG3k80z1Ap+qRehaxT2W36OFNhuyJzVsc7
3KXEG9g6uB5w+3McS/3kppqq/Llss+GZ/AfxYpgj/Xl8c9ldRx05WFOOslhuqs53Ib6iuNkSpJ59
stoq5khvJTZrjAYEsQFYEF7UcVxU2IYmwzTYN/exma6EW8Fv7UsxBVvUm9KCLBIjP6mE7X4Xfl6Y
u3FQPeClvHkkDJci3kK4RuESljGFIz3oWzYBbX1uNiHRVnhwWd5KDeKZzowF6tISnXvTjdBJViiA
6odW+MXXBGIoLEY1ahZm20aIhWYq5gll9C4ZVy5lFOCX1rMz5PW3NF9epVM70R2FISM5C9qCGkoP
SvbBtR3zK63O6FMaecRJ5jSE8cyNaGZoa0PVPLM9q0CBYvNkIbo0G4qFVI98xHyvOjK9rzNdlkcR
FPKDFY72U+EBM984Y1p8x1FOPWGRH8GdLUYbKwX/4mqnvLQwVmktneeKebiCHBEsL1lZ1nlR/zrU
aNFwklkWjjVazeZbhAUkXCMw8Ti+0egYV2mslXMOjriatq1yUmDsZksKMChPgaolw4QOV6y/q0RP
R9RiQ/NDyi6YLtOpDxEX40ek52gKUojYSbERnFD2bWSr0I915pL/10NjW4W4ke9auk0M/aBAv+QZ
VQKh2x41MrLeidu1GaQEOGILnYG/sRhdEnBg0HgeyllvLJMDslWVvnO+VALvirIVYMcrPtk1KD3G
gEnLZVzDHBk+RwRifehiYePG9IxoRFE2xfqsplZLj58G2bij1kcAuu0HqIplDXt1Y4NivTaCvEh2
FmXhB8fLkSRMSeLfZXi9MGrmMydNdG/NQpuLyLhirQ1eDCOwf9ZmiIAQIO1Iz5nOCV9DYACvcozh
Nmdb0BPf3k7XHqJLVNScQPnbfJv2EXlEdrau0DWku6aM0KqEhF4YkFKH/EuUdlV24XT2UG2QduN6
J1HRfUWk4jzFRdwh5wkhJtOkKPJuM2JP3HphXqSLW49OT9MuXZSa4J8fMQY58qkIuF6nKpoeCpk2
30DJIbWdqNG8uEXD8uF4NjVbJN+gPdg0s0+NlBgrip9dXGzcRmV3dWNE0G4y+dnS8QjHhz0D5VUm
WPbZgRmX2xGjXkNVBXDYh4K95n2QoS1ekUGFBqpD0+6sU7tS9wHIqc+CxBw2XaYKv5shhuNNRWr7
J8sMi08zmaHOBkMZehMzbEyJjLUuvyeR26VbNlEsQl5fAO8dU8iDq3jqMOJHOpkQUCz1/RCOCsIR
K1L+VhKy8BB0LGurwDR7eGKumdyMnk2HB+kdwUvIfalRaciBA4bZwPlWjsD7qBQX/UtbAVtdTbFV
fhvamvYPgQpEr9WtKBA0sMChEjS6gT5XhWpsPY0ljDa/npjR8AQYz4XT+uqhIST9K82tntLTENzp
dkrme6ka2h84WalGhIRtGBt8Th3bdeKW7ievBd5PjGtpsbrVhNZJE5U4YUnoDUWnzEuk3H1y5oN+
REKNErTbaCmCe1uZUiJeKdJ4bQ1D/C0qR/NHKGg0LlFtKkCEFYxXrQE9ioE5jBAVJ3u4brUS6Q7y
TvMxRv39jbh6DiWTnw5Pqqy75xGi01cK3Ij1Y1bnp6KrRbU2uzb52BQpwFUPNHAF66xPnuM550Bk
xAyddcdG9d7JPXEzubb+nCVqbNY2TCVJ6033n12M38NqpEWEJtsIoBL2FRuXCpZsQkfYDr96BWeG
lRF1qCCDiRieVS+d9kvWRNFXg1BOpOde+0LVGpN5alg6WXd0Aq6sGtvqir+cP2S04l853qQ9deuh
u5W107x4cUwmyib3+DReuj4KWpYBjm/Ax7IaA6GTJZ8Swn0/ocM3viKWtEsgvpF8mYUODA7AVI9X
06jnGFhO2GFcSLCQ52x3rqchy37Owzg+E5Iwf3XHJvUxXJjNjy6U1bBjYGWX1LqA3lRgHPB+okIJ
UWQ4brweGrN/SYHrvpoA2V2ATS2RM5EVdnqnrawn7JY6L7vmkeV2O1Ns/ISroR5uvNiFgxyXqacv
YVRFzWaC5/2TxFnU6GZkWN85h5XUi+3Aie/DOcJYIYpeLhMYsU4hLm1Ji1XxF3KCCTl6itS6GcN8
QhLotcWzIzt266Xle8F26T99a5Leqs+cJkxu2RQLcdO1Ps+YXAoTDXLSFvNHZ+A0RZAyKCtmn5Zw
H1tMDSA4pu0cTPLMhxuq0oedCYmkw0CSKTwZsya7Z8lyo2PORhHJGAGn12jFG0RQSevoB8AEzfI3
jaH5eQTezV7KaDoDjSmkjXTGvakLf2vPcyCeI5j1d0GpMZXy8LD7/wuExf9rfin3TTgFpza8X19+
d0ot/8B/ooMsQR6Gx551cdCp/6Tv2uovWDf20gEXNHh+Wef+cdVRUsNSRxqBSWWMJjIlsP/jk1py
DEDwSFAtjulIqBbvsEkdsnaEtoiqZ98iLFu7Ng69PY9UJKnfhtS2Vi3sz90AaHpLcG17ghxEle+3
Ahz/Wk8tf3AdGxIGTOH9q4RNUoh24Kyvk7R6aanXny/J2JdhBhQeiiqm6N8qlf+4wX5HFS0Vvf9b
8ft1QVIX4G4A6VUK/tL+BceZ6os7I3scq4aotZE6S0tl/JLPPz5xqT+eIFY2rI3cHq5JW+uDS024
MVJQmsgHaJi/NmSGgtgow8e3b2ixzB3ekWORKrE42shsF4s58jczG0etILTGDiFn4pV3ueuzU0S/
Wn8UBKtRHymKH4Q5IUpyOmGTseB2EEub/AVRlrtzrDl9ffsHHXnCjF2T//CAHeEcDBw8JgMEA35P
7EjwgogfjTW06uZL0In47wr8397G/97bdLDv2fiAKSN78uBaQZ5kdOkID2gwmd7iSOkeSzIFNpHL
ArZ6+76sI2MVciJ9CYE9UcOm3n/QQ1RDvRsIlMO+bF9atec/KhnobV0YxbXs++KODnl1GbL1Z9a0
kL5WJvUxDo2sxdi01pnZo6ooRNx/IPd92jlQ7D68/SOPjDllCQYbWHVPYIbd/40TL5rMOGTJKOdz
5LsoE6mhdpv3X0XxFJAoU+V2Fv7370POzKPOxVOD+LlCgrWChPWYuApZ/tuXOQhLWSYHRhCzGbAd
QOD6YHIgfbQe6FSj9RYEGKm5Cy4QHIlvYP7qC4oB7KugVXlbTwrx8e1LH/uq2EVrU7hM0Nq2DjsD
TjnEbRDSvK7DYqEAKrTAgZm5u971rVsZB3gXgl5IMvD04vb08IbkyrUo8SjyWnpAfe9/6ow6FxkD
z57TIF2W3586YgdiVxP66Rqk9T2RzOOmbHR2Yj45Mso1AFXHlRJ7HBPL/lXYCGJEIYeZM7uRnQ9Y
DQUtgBo4ZKagbi9i5m9vP+vl33gwJTNesQ5h3GbJOczE8Stknxi95CogMZ0IYYoheOHkv3h6sJZo
KdM3Eo53ME0OIoLYFngYjxJlUh8hJ2QqDL17/71AV12YUsvCpg++jDnrhQV9REJdKfs7aqfRFqli
dfv2VY5MsWhZaVctzTVXE0q0NxIMgbGW8orEg0MxzAoHuUYjVWBDRlz09qWOvByPj0DwJZiW/cek
52JlUEabsaF1UdTqEQ8ZOejFiS99eSwHQ8AzbbYuDDhvoQLs35A51lnWmi1XaVTHPIncObISOsWK
uFbxEdsDuXS2vutD78SEeeRRehZdQNYQykvicCrT1C2Ab3EORoEWrkrZZLtu7hVZL7lxYrFaFqPD
mwR6QLitNE0QMgc36WaJ244s5SQvFru0U5AJbQryZtCtjFxc0t+YTjzWYy+PtcCkZ4/kirLA/mOV
XqFbBCAg78mtX01N1tDiQMX39hA59ggdpmcJbBIw6+E+R6ismsXgIm+FJ45UzAl3XYtkf+g6+8RH
fGyc0CjBt7oA3Uz74CMOSFHo1QAQfjRVcOEFWlwAGBvO8GBaV7GNV1wYSfqIEr7f0awzT1z+2J0S
R+HRsYZbQcDY/vMsitbJUVQzh2TULlzDQWbi1e01uoTyxEM9NlhoCGtJpIFiM3+w2cgHc7Y8SZWF
E+nt6OcPU+QTr1zPGPfiKx1gU3n7Lf45VlzYdqwuC6vDROe8f2/dom7WPSLlwc+w2ybYnaOoktv3
X0VLzhXsTzRnHnv/KmPiNJ3vY/+MEDJTDWvFjqKH+/c58h3bwkVBICUeE+QCeAP2r0KRiDJjAFAL
xaz6iJfF+9YVyF8or8xnb9/QrwSS/a/aJTTOZt/tWUoI92BM0JytuVVOMOwNXXPlR7rsNnZEo552
bS9vvYGEJYKIhh48u+zhINBTpLxoVYPZUhbuo9cZIxS0Ca+gQzY0vWOswTu1PyOTyABK9pWLhNPq
MgHQK8MrOIQAlU2Vtv2u8OroenI9G2ty2w82zlKj+k79MrXXUWj24Nv4ZKm/F0I++hMpEWjbu4SS
XuRkMEKjSH71ldX+tFkUb6nwxc+FHojkMkyAZCQuqa67aIhQi5fWP3t6iF05smZ+8WfwFATroniW
V1gnAu5RVQH5rBobNuPaTVeD1xgzAExHIpGzqR3gYcwcffn2GzgycC2kJGzUTHaKQi4f7W/nnxQG
cxQGpo0ZRorrrCtf9WT5F29f5M8vn62JYtpBZ+cyfx+s6wkC+Ma1JCXSPpk+xDbhusiPSdjL0ubU
iOL3HgwoBGgUA0zpLd/iwYCi52/WhQQnMY8w7hKVoCz1Jxlssn5K5YkV4sg+1yVHRrKXXyQ3fJX7
Ty+HO1IMKSeo3C3db0MnIconYP7u6rHEacTmDFsQkhJ/TfoHZoVYi+m7TbLeGaln8X0lvfbEo/61
tT58AJLvyZSskUiGlqnxtxfalTaad/a4BAmK9LItFbEkvh1BJYhpJ9CjSPV1JRltK1suMIKBSC20
nMqDklvO6M2CSLojzLecgxg57P59RW/qH/HXfznH/DlB876dpXSDM0hSq9n/lYWGd0bhUfKIMvG1
qUi5TUqawpz6xQ+IiuqGJOTux/uHIbt/jiOwIB3hHbwtLON4QYppAeBJ+4qCq7PJzMg6n9vE+Ds6
6133h8gKEA8wVARShyOeLDQOWDn83JCTrKlJsPfc8Z7C+Q9MBTegc+YTK9Cxb2xhBtna4QSiDmdS
QJcyowtDvaQbqvOmlOIp5S+u8daP0Ylxf+xa1JsWpBULOTze/beX0/5mFwYblHWou7AGg0CfwS6v
jGru/s2lGMqeTSsEW+7yU34bzprlDn8Me5a5tYZzNzMZHSlHtxYYyvtHxzIWIWHx/XiLDO/3Kw3z
YkXqOUg5k2lj7EyJT7ZoMe0KTqfJiYsdm3ahNVHhknCcuLH9i4UucHMoHrRI3DK5nkaHeGBOyV/f
vqUjV1m0eYIhSHUHzd/+VbBOWb3VMD3hsc1ukzopzmezyf7FzQh6ACTDKjhnsHn2L+PhA8RZyHAA
Dqkv8lDYV9jKzPP33wzbEnYlIKwIXDu4GSYySmCIJFcSy8Q9EKlpE1Q0dN6+yjLxHEyfgvM04giq
yhRvD+4FN0ohscWAvQ1tFkUn++lb3Z0VuVfA4NWJUXDkO2IWspeVF7+D/Utg+dvgjlFWwC/nYiww
Ni58V+88M8QvHIr3l7aopXJ6p1lDIBzi0P13NDoGajk0Y/TWA33VzCNtnLDpT5x3jzw95GQgoKk4
ieVL2r+KxK1HBA+HGU2my7k26u5iRPP2sWp1tg7sQZyolh5SoPlOKUpT/l9GHve3wNJ+/2jJrnSJ
OeNMQYIF+B03T8SztJz20qAifT+TKvcdTqL10ZqSQq36oOvPB37f2bsHjW0v3xfj0oHxdzA0Zygv
2CqZ7SsM5udVLMqtGxviqW0BXU5+O5z4FI49ZmYOUws+BxsK9/5dZ3wjfjpz10Ft5oiahCIYIww/
tbM/00KXxv3b93dknNISIWlhgXejWjyYhGvCWQ3jV6GY5tZOYyvfWMRkbKm1vfyLK1E+YzpRrqQq
vX9n5N9haElHtsomVq5BWnLtxX3+Ie364d21C0Ae6OIdludf8/D+pQIYqdiz+aYr07lr7Nx9MoJq
vlZ6PNWmWV7/wZzCwuV5BFxAuJOHk70MhRcT9UbUjeiTO1aFjxqQNo4tZICrEAbcpjdxESGWdE9M
MEcWAGpcFLmWMr9LUXv/Hut2hNlA7MEKU5z+xFrkr0QazieGx5Hh6CxdLn45Gw/+bP8q1DRw6ODY
xdU4ppj+ZnBk7H4DK/wBIeD9EzQFDCZLKgiQvg+LGEhnOZkJ5kyo7PhhIFDDYcJFNEGu2ZaUU04M
k2OPkFbL0kpcQtEPG0QL730508lVUlfjAwlRgGS68NQXfewq2Jn4pEE7us7h4sZmC7FTzrhP5/BT
4qtuO8QnzwZHLyKgkNJN00yWBzuczPcLguY4hyJKna5V2cmb2rSs7fs/Ycr+lFe5G2JbDsZcXtgY
nyotUW24+swhjehyrJyYFMvY+BfDm2IIqFXm3mXN2R94odMq9mZs6OcSZU+CRB5StyFP1IuXH3z4
+bKLp7hDO44i68FsW9c6YV/LCBhRzp8H5K1vQQ/hNbRnbPdVIbG9lldYgxmEhTpZIjlydXZvbA9Y
t5g/Du4xQC0RdGbPJ5wl5lNaNsGXqPPELTAP/91HCM22x6Z8xVTv/nFoMeMORX4j2S728F+QWfUf
w6KDAWj3wYkV888pkUvRfydOl/gz7m3/zQ2VQPkhZ0rWRl+FZE0hau0q7HqRMbotiC2q5eAWlp7h
7u3heeTKnFvYEDOBMEh/0XB/23PV5NIrQzf2Clqqf5ZwCP6YFFJ/4gyKkCPE1bZltwe3c4IoeWK8
/rmOLmRWdl8WkyVN54O7BncRTxmni1UbAUNYDmbnbRIHF1Phzicu9ee3DjiYzQiaTlCt/Nf+A/Z9
UrQKh5qWa3TuHUgGbH4tUVdvP8wjV2EHhiKAii7f/OG0RZW1jEf48ZyZAm8tJ2ngrrZOqQ6OXoU2
5rIp4Fv/VYX57ZXpIpyYmNmOi9SAnFLBa7TbzHz3vOUx9JlF6JtybD/sokgFkNwq0fH52Ux+Wosq
kGAMkhIbZ754+7EtC+L+jMKlBPasxcRFQeJgRplCMcDDouKSWjL/knY5ZUiI3F8Ak0+35H6DuwyF
9e6FjIvSlWQxo1PD5HwwIgLXS4N6pMoZ+MHrOKFTy3sj+Pr2rR15V2wz0KQACiCUxRX7V7Emw4lc
MTMiOEbvmhljEV2hafNvrsKUzPGJM9/hVcpCJUYMn5aokxh5lVWiYcjS+cRVjnyuTFDL0WxprdKc
2b+XhscTJqjaVvRNIHzYYkYyqOc1Cv/hxNR7pGzHbMhB0GVLww7bO1g1B9pm00ShDM5CUYFxK8x8
a7hJt8glYZCMrACfcRVgP7Xwow0kL3/nqOotdiGnPsPBk25VLYeHuMExNcjJeXedeJmtiVRDDcDM
uaSx/X7Qwhg9OSP7ZazXXXYO+NTkl0SnZq0/d5Jche+Bgg/9Uh7m/lWC2vcjL+EbBPernm3XzS/h
FNXFOkUcuGaBjE684iPDlXwrKqXLRVkWDl7xpFsvKJH4r8pAmddDas+7UBI+++7hypn4V0GBUxue
zf3bEqRVdnOk7FXiZvYnfsZL53envrwjxehlIpZA+DxUF7SJ9q8yMmQm2S5tjKJ0rjNU9bBu8vJj
UxPXunKjIH/OkgSDdZYX1wla9+94E1D4Dz0cI+mG2YlZ7sjnQ6VhkYpRe6LEezBkphqwPOF/vEwO
lw9O5kZnharaj047ixOL+pFLsfhQu1umA3J2D14jkTeBWQvEHXHWhrdZ3KRXCqnxbiCf/sSHcOxS
lKHQoiAT5Eh1cCm7cPO/e3BVoauvWuUNxE4fdXyfRvGJ5fXI5yCXfTrFQDZllDn232g3GLi4gHGv
8I/U5xUxPTcE6HibqFcGRrvoVIf2yNdA05RCK3Peciw8eGMegRRsXjJY3BV8U/jB0TnOqvrEXHf4
BHlmhIrTL7UpXlBnPbiroZVV69ZcBSJJfl610NNNHUSPcWq8V0Rom5in2elR7udVicMhqCb6ftiP
6XjTtlsbQBW3YwMW6e3Pe7FU763ny2UoBYNcp7egEOHsv6e8bWAj91xG4weSmTxLOlxqUbqBHLLu
anc74+4cEyyhIL92nuN/mk0QdUG9yUTx7qfLb1nyHOgA8V0dVlAEppjZdOnekkJdQLp1BMt8q88K
z27fOXkuIjmeL1UUZBmK6XP/tgeVt8SgIcmAORpfeipsPjSCzPW3n+6fDxfBEVsKRYYBLXbnYEdh
pynaaz79VdWo8dWSU/NcOfnLuy/CkMQzpdmQSUbm/q2ADAnLrjFBhHkudqwEjI4jo/duWyjVWczL
xNV5VEm52P5VVDlgFxx4YImtK1g+4fRB5l5y6rU4h/PGch1UCGSKILfgiLM80t82zALD00BX214p
1M7fCiSNrxBr09dZkce2moVb/myXZMhkyYi0B6v6YkeLDRPV3hKehX6NtAIrI6i3WnImmfBkdW4O
qXuZ9qPpPibZBCRb5aWLB9zPjItgLsrg3I3K9q6zehfXTkM/6II9cH6V5zEoWzX29rcJmuW8jYLJ
OMfhb1sbY55sONR8KqQyCBP/9JjVcKRqMVRXoSTaYYUrr/1s1z77vCyFunEO1HGJF8b/cJ7iBfrS
dF6arPo+ix2oHSqSO4LtE2BKqZ6AKWoSitW6YFMa3I5el8AVdKenHkZQt25lIW9DPtxmlyZ5LGDk
1HNJNNA01xcAZolDG4ssey7aLiQgKiqntafm6DqrK/vR1K31pRyE06zctFqMSKmVZWcjWxd/q+XY
XrMhSF4H3VbjLghHB/e6N1redRX7zHshqNL4Ik7CVGBAGJzgzNexU+5ssCEG2BKBB9qwyjzbtKPK
9QbLYdifCfRWwSdM5gDea1VmLtLJPv2QjTTyAbwB3mTu7gr8g4ZRl2ulquFLaZbWk01ORr8GkeBV
qznPvUdHjqq5CJti/hbaCs1d440dxltl1fcyTJM7pydND8TnmL2wbSE1a4jrwoeMT7IbgVulW8Fb
rwdzFei0uoab7TyJAmIUvi2VPJn8OeO87dV5YyRkCEA1rbDetnEPTsHzmf5jZM3pps3AbZ4VMzrs
FQSooVlFZgnSNaqE+urHuXjq/aguzoNuSYjq3QKrUOXK6nse1KF/jbRqBsRig+0OzASSpMhi/9kF
4+Kfu1YZPrh9p+9KP7Ev8Gd5F1Ho1JfmBJLKRjcH+NG2XyfDV0+U8BuFwdUFmkms3lCv/dnGPNpH
FTQZG3J1sUKXlo1nUJ+87+boJhGcFuw1a+jbkcEkWBtfWduSF8j8HhYYAhA7aLiAQMFjhsNDLXsQ
EVXJjhP3V1VhvgEQCE7TWspjnH4TczUFvfvUNwVkyJl//lsPizE7m309XuWerptV1XrkcZtl6q8Y
ejGvO64t7L66Gr+3Y+p+HVqkPdsYdzeh12QgPo8UG/KNP6jiTqG0AX9tFrWNc3DUPv7sfKEyTJik
wi3tivmq1lE23qKjUF/CGhvjZvByrMptotp2W7QKhYNTEcNxFQsdD7egHG37ETrnHK6VngI+hipt
AWA6cWZvUuWBt8Em6+b36CSaz+HSojrDOxEJBDmy9z/HQOSy6whQd7/ujTp5qZ0FvRmMFUjexUP7
nDZTBUkjT4pYv1azMe8sD5M2CZckn5+XSA9zunVN/7kOZ0jvlUsi/LptcyLyEnLowHSNff3SmWP/
EFiyGFcez+Iit2MQv1PT6OiylJ2YN60VuKQZlqlDJpvD9hm9Tjqy+cJgMmx0HUQaRCEEMNBnvd9f
Sfze1nkcdflVUdUk8fZtzMsjwu41y5T5kfm/ecWzTLdE25U8R+BXLvqlsvxc9lPj7WxDYa+3Q0Ho
vT3UuNwDb2hv4ymW0C/NhvhBtKP8nxJnx1MYJcFdP6kIwyQZCDgDaVFDf4j1RI7JUMufqQcFzQEJ
bUVOcJdg7CXxPjOL6cwfU54J5kgc9xPHg3Rd+iFxmzicimCdeWPlb2FF2bdtVgkBnWoeirU3iVwA
Jp+8YdOi9g3OMVCn2KPHtuzEBXXRFP4jVPjhcar9/j6wOuIC3LDWzlPl9OQrxJjGXn3LsV5rAhR7
GM9ytL8oRXKjedH7Nq3OEkDZ9cT3S9JdXovPWKeATdUiIoAayWciSXiUyR31NMZmZZNdtkukoXjY
ls5Iq/TS5j4i4hA+FNEK+gy3cc4YSGF0bQcrnm5qb+5nkOZsR9eFZVbjthpz58aIfPAnMyZMvPMk
gF+qsOt/oOEiBdmM7OEjIZSoNZ67PK3Ci6qtnU9ZtinLWl12pp39nMBH4FkM5XyZJP0wr3LPx6+x
NJrElk+j6dbApWygDRgY7RXINdJGepzol3aIPm0N7FxfyNYwrU1uVubrMDMLkDQxadyESPe5vzH9
UTqQ0rGAAs7ZNRS78YdmDtLeqOinLwahtp9SWUC8GmydOtuAD4paeJpG9Xqey5gBjGVbbdEeuw9z
RNccyoQdbNDk+5c2cJ5kXZma3+4E8eRtSdsrv0bg2rozjRYHiJ1TcfaAeh9dRGQ/hzu7yhqKsw5p
ANiaZwvGveFl42oY/eSsGpLoHqv6MG9Zwupu1epJnvde5X3UxOVi1pvUaKxM+k9yQ+huam0dprx7
jORWsQYaWToY2W2yfANIXz28GMv4kIxljxV5rrr0HBuudz/7/ejA/Kiqmy4da7x+rhMC819gmwjh
PYBrjbpjoM+kOeYs8N8saBo+nnmd9DcTEAMbFnhS+Lezbw0jCQogA346qTQMcKelNm8tdLExlK+W
73jELJieMazd9tbsHEBnnsUohSEYkltTwpJXD5HTMPdFSnULNcN31EsjEqhEILe76kzUwLbRs88y
vjZSMVkPnjcA6SaYMxQXHHmK7iKcCaoBeRYNkoBDTMdrw0uHL3XZ4hKd4s5+KGe4vSA7stDR50Tn
QHn1fwV2cyKW+ecuIsf77Q3xH4c0SMguJRFEe/zPH74oO0kapvNpsYrD5A5FJteJEyS3rsI5/Pal
ltPR79VQdqtLc2U5tKD8p/Owv1s1bAvdiA19z0Vmyrqk1EbVNmPdab1xR8BwdxkFjbhoymneNk2X
b9++/tFbRbRAgW8RQh5qCAhkDok0azjGRLO3q1ppfyK/atzotK5OtD3+OMtwq3TjOdIrVlo2tPu3
GibQ/yfyxlaFTwPYsJzprCrb8Z0lCh4ocC7HxP1DewWx2/5VDGXmvjuwcgniw7axy+6r65wW0ZRZ
nTj6Hnl36DmXegEyJroNB9WQ2dTp3EI2XaWJY65EZqOOlURQrnSo7BsmsmgXz2V43cVueTlIX397
+90de6C/mjlIHogEP7x+FRtuzhYOTbn2q7Np8svtIGmjvn2VYyME3wtVC7xDSJAOzvclgdecpAaE
vXVRQg0zmq3jsrHA2ey9e4RQnKeZQQcCKdUfR8S6JU6mzjXSjsiLtzNdARDjUv94+4b+fGzLVTA2
sLJRXfpl1vvtgGi50NZ9Kk4rESGsFjA1N8Thtice2591EWvxhKCG5w88sIt39/dzaAQLQcNG5LkR
uHzL+dvd2iDbdiwHXr+pm1LfjM3YsdMgYExllrEtoF0YK4nY5EI3PenoRQBMyvDyE82Q5RPYn3Po
5BO2Td8YVQaF5P1flk0V8UtsoIkqVOaXoJfGzmQB3nU+W3SNSQ0+eReeEoIce+wW8qBFKkSl1jk4
//ve1BUsqctMZ+VroJVs4sfQPjGfHb0KpjtacvT61WEja0y6oWXmdMjRyPSugZljmhDx3x5Bf5YY
MKdSmMFEje2I29l/gCxokQ4U6wMCfm8Vtlb3khNhvLKaxL2HcDr+fVP/P1z2PxY50H+LFrn5kRXf
6v/1P9v/Gh3Jv+qfyFnrLxoaS66soLnxdx7oP+hI8ZeFmMFjNqPSRa+Bj/Ifc7z8i3GJ1IADIn5o
CtyMz6bo2vB//Idh2X8triFmQM0X84tF+b+pO7PluLEsy/5KWb8jDPNg1tUPDrhzpiiSkki+wCiS
wgzcCeOn9Wv/WC8wsqwiorIyOx87wkxhYZLo7nDg3nvO2Xuvf8Eez5zuzzsHRtMw9nxeff8HX9df
e1RTzHSNHHWyE9ZlBulcrBTeeqxWMfwabE3OnCYmoif1qmslXAoidIlhd91nHHXEPzucQwoSiRJW
LUYuGOtyAlQuINL3miZe16qMOe5WnaHIiu58Ej1ecWMUD2VjWUx3G2InjnNOdhdBi21ZHVTOQOpA
uoZ9EQTAqinqQwn51iFcLN0GXDJZEc7VNUdlgyE5GafiMK6L+8Pye6ppoh7bb5pcoeI4eDYn2TAv
oM1707JZpxU4RAl5ZTKGPEpCJNIi3MI3jqXLMxfdxFcDRgXrsBCc856rqCF8ehjYNO0a3BiVd1se
ki1Sl4PHZoooIgRgoGKiAY+gIGwYCEoSXO9V/VsABnE8n4KYWQSFHvwXWxOvpQmZtwgTIbkRwb/V
v4z+tobQrB33zDYuhLJlFf1JkYdJp4Yh0oPFyXs9sI6Q2dxHs/whvUSJI9AMuT/kdsCvBpgH8XjO
TFtMBut6NjA5b1PXkNZzkKR3Pc29S5CP39TLRBBo1b7E/p5+PLkQTuiaTf6v1W62L5277vF2HDDv
l9ba/HMSysSviNRxQqeaaloupNis/tzK7Wo7JassoJHZY2yYMsOKw1+sAvdUaavlirj1+ADp3hYH
O7Rsorqa4KWKJrJKwBfH34OJVsEZvTfCY3Kt3xpMJIbOzmJfbUSTfXiqmL5PHiF73Bn5Ro4QuqCv
Jav2ezRO0jlUVQGlbEl2ChUtHcdkeC5W9uppIJvOHUcaB8iunfBrSea9JtOoB6VywcCfILu0qebK
3DTkCDoHH2hDknUDRRihZbF9CjtbePAkAutFmmW9tesw2vIzuoBlfx4qQbMIVTpZj16RhAfSLleb
LmNhVQSxj1vRk2FPNXOoyYShgIzw3LcHonl0/DWn4bQQYtD0yr6W3cJEMF0kTuhbMoQo/ifb59c4
kUSr9kQmead2Cpr5gijP/WBHn3gNXlbX53MmvnKq49BwM15tNXCxa5uyZ7vIoc7bJ+FKa+QdSwix
CeC1KJWycYdLEVtYYeqJ7SrFbkESW5i3jX1jMbN0n7ze94uHjTgqvLjh6INIV2SnZ3DPW/vbBG2d
+O3eLfOX1k2q7vsoQ3e+hRQRiqsRKUDA5lMl7VU/E97lHsRIl+3nhkCwvgdmMJWnJWEFurc7sqTS
chacFe1lmedbIcZougKAQOgyGycSCcg9FtAOuoazd5z1OtPIkYT2kNxY15T5ZOQQGT1XvAxhEMRG
58YLnltr3nbYqnQ0eYtV+LPzO1FmJM724XNBbhoxs/Xcfp8tN9zLO4Uno9hjRzfVrfH1GuqZHFpD
9GQ3t465cHptPnzoRfENYfHAr4qOjMm0UTDbviSWHTvghIVvTioHxvu6lv72kNewK1LW3Ro+VZuI
6saRnZ8fw4my/d7uwx29MsT+V9wncXMqQQR+DRfX3alnJYtS4HpwJHITAKTPw3n+RXi1Obn5xNMM
F4bEtMrjKz2QBzqM5BNZ7gPRxnX3ENRVdV81yl3gcW3F+bzaca9SNRUTLQITbPkJr3zwleBe/ca5
YXzym1KQBFfb44nj+vyzKZD3ATybYQQfDEDX5ZmhPL2GYtFdfY6/ztUkxuPmJB+g4p2QrhNZRwWT
XX9NYL4IDjskux/Q0pg8NWvFxbLIxSJjMXdokPjEQn3hHtD+WTX6O2lB+t0Nwty1yqyQAjwluI7J
D9Sl4YuJg6RheiJksv5yRdmBryRJkkZvkS9xOsUt7j894FU8mya7vWSwh2SD6+nntw0zMcgNZJge
F1Ta1t75Ce/aJoywDbYL+EKZWNASi7KqiPWavOc2Wl1+L3TEM6yHMDjOay8I8g1bLe+JBhPXwUYX
InWcLsSRRSbmnpi8lQkC4qb/7khSJo9gk/YALread9p29EBCqdIZsVTOeuOIormtRJf/GgiOiugV
FxtZkUbPZ9LhxjsPPXiEhzzGB3gIsEo+5gVD7qxaRjrkij2HpmFEkQ6+bRKEQHoAazw5JuYA2Yu3
2rS6raDJmYpUDgDP3Bx9wq1EY83Fop2Ldjo2OYO84wRY7msJnuhZolOpj2VT02Em1cnj5vItu7iM
vbxEKN1pITEMLIFOy3KMvi1eOQLUXiOCJen1G5rNi4td2tIJ2/PCenbIiS7vjiB3Db9ag03upU2v
1sf2lqS9W+kwpW2KzrqZFyGzStg0GuHaWk7qTzoUGcmUUKfpt0aZqUX86A6ERR7IQ0/uW982OUGF
Vf2TRJiyT2dy1XXa4eW/066TMxapHe/bJDa418Tc6y/cE/ZLLQOtyWmvQAKgq3R/cqKh0phxsj+3
/dz9dBhHon7U7swlJvx3v40967HUfvm0NTJ5JxYQqCNHgIYAFK/gTQRyHaDgJp3Ntondpg4V74cZ
twyubSX5Csff+7B2yNgtob3HfY8J46CR9vdH5rVW8BDzzMyZ3ROzf7AKoUpSZaXurkmtK2AxUol9
NIUOhxMtqNo/FcYSAFnj2T1ARSvCNJ6d5GlK6uHLCH2qAxutyfSuk0F9cQn+i9Oa7bo6uks93tGo
kuZsEd5QpTj+gobkNpDWBHS2nZ02BWuTMgN0GA+xKRIZy+kIUJ56uzr6wuOP59UGlqsfYEcxFRKc
U5plKfMTlOL2ek6YFpxrWr/QkckV3M42/LX9Lbli6/OkQPucES6z/fIURdnB11W8ADPEpX2tlzhc
9ntvu6bdJN5x2Fo/MG4XjzDYyKmJzZz8FIQxUiUzVf/oQJ2O4NyFfM73tifiEsu7VvmoQZusvqLK
pd1xPi16e/XUiAAauaLPmC6nz59uMT1JjrS2+D46EX3y1dXRbYtPeEyrhcUk3X2kI+WUqq+8RRr3
KCuZX9rBJL2jVJP52nOcfYd1LpgNVbp70IQvQHRf6vfCLEyR7SkiyY85a/Ui54Ig2a5S/beR5LSP
Qazirp6r3BCFbCePKkqaSznP4yvHV0yCsTOrN3Zl9XUQ4UIY9uBEuFUVHJAqqJxfrlq3h2SQ2znA
CAanlbTcl4kE2HuyzhgTE9WBH2/FYPnmazNwLtNF8hP3a/FjjdrgNRoL4j6XUfc/xaZgHY/Nmlwb
IFHkj+KQbFJOl8TycafcLBTHfjrA+oB95c2mg/fUbuqwgCMfOQeLGCTHigZ0LepFZtg4gIEQLSN+
hlIytiOMGM2RUaOAMrzM5125LBAciyW+UxgLAKa6agQ3s23JA8TgANcQMsULhyWf6Pa4IWJWFLbF
1tOSksxAkAmJtXkRByZPTwMQ0DZQR7rW1g8wRWiGZVi1zTHqFEw1HSPCO6lVmA/havXiWwjyUiJt
YPjOJVnHB98F8MRQdX4LiS1+rFkxyOE2xqoOFYf8b2vdKHIct3ocTokJt/MN8DeHhXZICuQc2gJl
x0SYkPJg1/Pira7EIc9xPZ+LYPMT0qtWQMSVo5r+2FuNSc5NrYjK2IjCLQ8bY8spVTWO9QMCYQHA
a/XjDvCOsB5zjVcpdSwfFJrycuLwa4tkXM5ZIKT6fh2A3MSFt3PKVv9mafO+O2cOgPNDWu3M8TKc
wh9EMmhnn+2BR4rpMjH2MGBHQV30bO6M6YePZZlC4NYgXe3Mjfd0HOYP7CxW6NWvhrukOwhvYfMR
ZrJfFmumApxKwXy2sTp8hnEemTgVNi96rObFe+J7FndOUwXPCicKfvmRJEKLLvpTDsIPQPeWmPho
/Lj8XnaFjE/RZpUbCBO4NhkVmM+oscnnj80mVZK35Nh1KrQ0xYnHZTzPieQKjjn53ivD8wDukVsg
VmBvtMVArItPASnyYAU01TrI1gmFDcuTv8wIX6dcUlhqtyOYxzKtK85jG9pNis3QpsnU9JFFthhr
zUkHbU2wblUsfDVlYZVZGzidONNMosALOSY+1bW/LocghO+ekYCbgFfwLTBnLfNAdWvhjJRnbaK7
m2ipgfjWRcxoRS5WvqcnsJRlZlwxd6PicICf9IgW02hyWn1swpxpoyCZNXwAita6mWcVlKTAZKsC
ltLANrXkIdKpeQin+oyhfQ55cBj2wHCvC/sLE7cxWe99Q4lQT2R5MiUlcJ7ZTZ7AVmZnAWnkLX1/
xmFGPzITHprLPKSBfPBa0bBkNITlZK0QrLLYcIPbZOu8OCPf17pfOo62Z1oRAntYw7FJbsZ1WJeU
WQ0frZmT5L1WFgxBGe31sGO7Ij8Jqo02LQk4XS+b3IEPDC1u+ibbZrTORCjw4w+JdgH+lnZSfLMT
CaFVVM0sD4gHmZcqpKDkHLVkXGc8L2Qfbxr2WhYtIMzSpGAbInC1SoYz2XJrMaqY0AG0E0jaE7gx
7l//M8kdYUhrZZSEMs9AzNEdUOPEdHoqWyaWnUMuJ3h6XVL1dG1DUryM6vLCjcoiOi/YmIfbfG5V
fb7FhSBlvsvR5bH/VwXP955ET6TSai7EZ0K9/kyrN8DCKc0/U+zjz0R7N7C0ueOYPZNbHSbSfc+9
SIiTYFjQ3RI3u/WpbRWtJGoTryMowG6rz0B1kaQvPlP1eYPNcGpUobzj9pm8b8bAKHAcOhdZsYfz
Y8EC6Rbt23sGeC/xLkveGjO2DYfFl5Favb2FDmu2bNkk2f9mBXx2kaBWBlH8yQdAEAQrwP/kBhAG
1YmvGiRGBW6ryYMTsLII0VBi58MZRsEcpVACgoIekitVjCFn1PPFDBZ1/rKK1Z5uWzOM3RUzyaX9
mgxCVY/QSlGomSqf5ucpKLgfMbFvW3Q/bRSb1+AC9jCSudHLaVpZ4lcxqfpy5q5u09kVQXDykirP
ITR90hj6ePxdqkFkvqTEVZTpdE6O3FCgHBYmlm7arSUUwMbIHffwO/rhEwNBDS/qTHahKc/xmgjn
6LYGjWCCB0xmuqwcfWRWntQ/GzFYT3HUdfJSDHrPonZjON3M5DmGxFVvzLXy9GrYUWHYn5m18NYj
M9NZnEHJosqM/a2mG/UJvaCbmxQQl+eeAWztxGvmbnAhjqhxRJWGcgnFRdV0o75ggx+50wKlwnvp
+WV9P0a9swdHbKI7ixpPOqdgrghomX4HdXxCOwCvAfDwksW7tuJlXDNC0UF8iE/cx0RG7D0EzPp1
7ouAya4WiGTWcceEqE9kyPCJDwlFq28R10Z39kJ682Gd2vEFwZU62xYNOgFUPSiS5RNL0vOOh+Ow
00qKcmBJI4JtfagcOydFd6sXP4P7Jvlmtlg8hojmCVuZHQM/kBB5mPQ0BKujQqISpxXJu/Djqq29
oz1AenBAtP0FrTcymcEZhDi8dN09x8tC696aIbJUG3z7k0Wh+1QpiC2w1lfYLyF3LQm0Q/SCFqP5
uX6CXmQdD9RZnwCYdqqmS5QRlTo0LteZ1XLHxTSf6JjlEyPjK0AgmdslyQu+F0AzGyLMijpwB9CQ
iKhBFZOa/c7DjyUgiXZczfSJrlHVjrFZd6LNOHYToJpQQXngBL9wFEWuMO6hfAUq1Rsepl71XN/F
zLetGCv8XtWgNAepgfxFENVjX8K+Ca2uagFHiZC67SwfHegk6Hv7tb6fUIpJg16OcwRi4bHzG3Fq
kk6Ykx2OAQ1aKyi0eLCbZGsPAV2k8BjkgGDfxnhzHXNoo1F5H5bl+3mGLqq3rkplWxzcc7RX9aEf
F7t/dIYugCDpLeGYybDBCVDE9IvEaViVzWxc+6Nc0auVrvCtk8/UOE5LkFzVCaSDNbIDJG143kZe
3maTHEJxSS2IrcNvKOBKeKd0xc/83glidVabaHNep3ZNJhyfdhef+2Ue+HzZYRHd9429Lh968nNO
qKodqSqv5ioKhjMaAzYlTCeLgJ2HArlkuWjEHI9vZVJO840tFJWdIglgcg4RchRYAJzaCwwIWDrc
hnhyyWwK3Zta8xfjhs342OSdoXlZ2TlVwmEcQhpjKOW0qddD1DNDfOJAXerHoNhi5DiMSct3t7Lm
knAJzr7hw0D/Z0TTmvikTTJTr9AjVEAPvhTcGsM9GxLyzkOnaiEytklz9LdWXtZesX5TZKPWZ1Ps
DaY+xOALbLU3eBkp0720IC5T+kvASK41BulQqO4iH7ZQXiJ9MGVmygX4GhOuFtpYLj/EUDnfiZGm
01PNEoOLJ32OhxUST8HiutQCnkEDogaRxWZd7JAXpECWgZkpjHIuCdZZhsMs4lynqGiJnVu8Pl7O
Ym8XIRNZxTnZoQ5nFQMM/qAtpGxEQkkCar1tJLKQzEoEYo5sYk5FsseoRlBg41KWOdpNRUI3ifaQ
LZ8SlIPvVt0GCb2kxnogwCgZGAaIzj2udJjIGW94sC9AcJd3k8tPSvPZMje0iQoIsXK2dk6sqY40
NJfgDg6iWxxo/8dkthdevhyacm7fh7hfvustma2samMRH/AbLcTZzRp8tory6pdDF5SPEJVWwxeE
YjOlg0luNdMLlHbk/Exv0jM+y7nrwTaMc4Odt15n9URAO4CpuJ3c+3o2y5Q5ZnXeKNMKqLxtcw/y
tURyFZfWYTOh/AY4pu7ScQuiKTPG1dQOuNZJQJnmOs5sERenWRuybLibqcYXz5GgDsQWvQzLHJCU
VbjqY4rG0GTSnpqva2QbfLJbxG02gQo9b7j/7/M+ivURV91071OgDBlFXvlBbEFyTzuEqzMZNT8Y
5qQ0Ay2Vo+u1dHBnVYXAH7qRskCeO09yyumhrk5CxaT+hX21Y0usYf6BWi6kxhD+dpNElYQutGwc
MC2RcxLdppqqcS5p/WWdX9nIqBqm0WkDauvVqpJ5YckT3S8wKuZj8hg85zSJslWyUFyDINrTaFWX
U6PTiF4Rhq69dehIdX/2OQ2vmRwKuv14NuZHKB1JeZG0FmCxvKuWOHMddtzUt6L5Bn1vONDl9OsP
6qgKQKgY4uuuqWfr2Od2kNVTHCIK7gU0XbfyY5m2SVv9Cnob5lhtesY1gQjor/geSsHbenbsLasF
6lRmKg1a0soPpX+06JI4R8XqV14qIMwckWGGHYYmaSkw7QZci2RttA+btJzHomjhfA51ZZtT0u3I
4oRlyUdIXHDSZxYGcIkODeOgMFaUnELtTFeK3vAhnz37e2zyZDt1m1d+9ZQtuYvqDY4J8tfqvWGd
px2CFFrQx5kox2lj+PalEkK+IT5cvjk8SUQ75o6+RW1BpH8UDtZXGAEVXMZoWFE7asPUa2zd/FH5
To5qvPCcFdAnKquDTBiC3HIkjJGTDeQ6LWSH7q15jdy5oO8bnW8hmsxsRM33lEjQGGk3eeH5lvuz
OMUxneHUdqWklROuXZOaqR67C2o/94HKLboEyFD4R+3XwZLZ+a67VgtzOaQTtbOlddhvYepJT9XP
ehvMr1ri1j7YXTu9R/7WNfeh0SbJXHtvANOGYRAUx8N4b8SWWFdh1Hu3JgkAm0rf1E9h19pfZ+ov
c+YLX1XXmvd3DRsniQ4zCoXvPmMnkbLVeWCBp178At65jak9u+DktGWr5eBFTnk/dXp4JQhVNtlq
S/2dOP9iISqlHX6X4fxL0/n/36LnnQCx0n8/eL95VabqGbX/MX3+8+/8PmFHRfXbbnDl34Q9lSQS
JBK/j9jhHv6Ge56Y0gj5C5qy3bj1HwH0/m+EIuDv3O1I2OKY2P9txO74v+GG4rfYhXBuEGvzrwTQ
77P6PyhcSNr7dCJFRD1Q/hHjuAs4/iDxgRlqDzWt6qzs98kfmUr5eb1Cq6K4XbdHIs39C29sIiIS
vS0ri3H+QTfO/+jCMn8VVnQ++isNclfUCeOTxZU/HM8665UY7iai7HHx6fiaqiIBIujxvM41Qkn6
2IzRRP8iR20/DtQGH1oEX4uCqGsa3PaU7ZiyKy8p1JfJFM6FVSl9KikpzQEgg38bYzE4RF1CPx9u
rwMOfQyekAyqu3UiN49UP/1Q0FmDuYI0mnZW5ZmHmgBYuiKi/bWK/YGXq0OyXNX79nfHld77Bo6F
IXkS1F/V0rGUeMLw6C7Uo6nbeh59gIAWGJGQwXDyJh1ftIOz7vnf21MYsvrRpBhuGNNOL3kno0Oi
ZiRmdlJGAGQjhrKN0eXFwEnivR2ISpBNcqpHG9fB7HzDICjevWoz3z1rQOLggX85j1xmEssmlEvD
I+oPNHHlRahCrz1EoL2eYloDSLuXcT6AU6/+JdHcfmsQVrjftbiqkF7+NTK6JxDJ74ukz2iNYCZE
AHphk1aXfT4u/9KacFO9KZA2v8z/3P/aG21mVRWl+VSO/Of/fZk+lBnVx7/dvAr9b/Sd3l8NBJm/
/p0//Qj9vz5/u/gYslfz+qf/QYQAiPXr+KHW+w89tr+/3N/+5P/rb/7bx+dPeVzFx7//j7eBseH+
0wre1h/XAx9Vy3+/hKSv3Yf6P//7v/yNv9Fdw99Q2KCyQeeH6exT9/r7+hH/hsE6JIcA5tsnwML7
z+XD+w2pCbFXLqsLDrJdivgf68dvyHlYPHAiEhcD4OJfWj92/dYfBXKYGshVYZdA9LMr+P6i7xoa
2MCeoFSyR6QHud6upDdPFMvbevrDNbn7/Wf+kSmxL0T/9ZV4Ia4GEV7+X6R4xPrVGFHarO1jt0xL
GdSsN3bVnLrI/olj2/1ncXV/Xhkj0Aquu0d/h6zdRErYf1Hh0eeZSzLas/3JOlNm4VxXo7b4tcaQ
c1q9iyYo331ImaC7vv/jD/v3LisZFtgY2QG4vH+5rCwI1VCGwNnsym4zze6+nvmONn0GXaxo/8ml
/XuvFpPRyDbj4uZN/iI3Zkhmeo4GmaApjVIpVz1V87xXGjMSiemf6Lj/3nXlpMRHY8PDe8pd+8cd
h6Cach7aIVNR3Z35HEUy00SM+uuAqjBiyCRq765x+eUfX9O/ajn5PncAjB9gUCDe/68a4CkMSPOP
h2wKnYIpB7a0xoScyby3XLU6RX1V/BNh69/5pBBDbG4j5NUuguA/f1K3j5GnqC5zKD83+odRct7I
XNw00aZp2jfONSfyLXOLebz5x5/199CJPz0uvofzgdQ7TMcRAWl/uYNwbQ/+0rinyVjwIRkNbFiN
fZdx37gjJOfIzW/KT65k9MmYdPBXX5T5aD9anwzKOdLwKGUQrver5bagp4iz+HDMNn0L6p1iKSo1
bXvZazNX2EGXntawzhtn7H/OityPAygs/w7GuFrOFlc73Te/BbB4iPtZo9rTSzEcg1iS6IOnboqy
FXzxF1xa033JaBBdfVz3X0duC0bVqg3yY1sIcWm5Q+VlTd1CNbariPlB62/BSo9P5262NRHmRIRO
QqeIsIbhCsd4A/RqUcz7Ty5z5RKhcJc0q5NCuKins1X4Iacfr7MpVxmHMHce+xCD0jR376ZVyxMj
gyo8q5yquWdypsOvUyKC0+wrCe6+pMeUlTNc9Fb2iczQfEyQhBlLMqoQdTTTKUimKSU3vZeEnskG
dGUbbS8T8cNlGvkQZ7BMCu95mDSR9WVuEffJ+aZ5KUKUhAflc4dlCW2Ib7NgQz5LNJYLJlwhIL4a
T6V31C4tapRuhbkN0BqCrdOxf2EjB/lAxGbAJcZJ/e5xWOHQk+t6O7q+E16GQY37sR78yf/ulUVP
V2kpmv6iS7TgyER/YX3G3M84b16nwHlKOFnR0AElGXW3AYP/lexqC1oyNkLdl9+hRA741dkw8jzD
/FWIr9Q0tnW1SlokdFNHmqL5oZn8Rj5ZTTFHJzpfZXk7Da6VC/L5YfjMt+T9+vJL4yJVOXT+4Nen
0uDsBi/HkC11hiWcWQz70U6oVkzc3Ns4CcpLeAYMG8tyGhBReDE08EMVMKvGEG7XXQHCVQTWE+ww
g0zKBrK0a3G6MB6qjCjrYH12i6pdr8F5u8gFpIfsBRPqJN/BZgBrTkt0Q5hNVGgm7FoxjdLw1iGJ
p3izR2twHvx4yb1TTD3JiBtnahRk0LyX+WnD4xoeRILqInMD5efPPGCKfu5ou0W2RobU2M4M0a+x
9YHY1KZpknR1tpnnMYnHIkWe0gAKC+fpsYskVb1deDR1PSBwCJRCf30qpwRz3bIENazqLp/TSGxl
fKjy3npAjjE/0fKS96PPVp06my4dbFmTQLPIuOSmjVT4zMQ4Z1rnBE1qjwOt6dWq6RctXeLf2oIi
AcLwUjKW3mi0ASkZwvKaNjFGHLKqnIcydLZvndeub5azOK8E4bbPHijbN+liF4aTk8+4QuGn3hV9
af9UOk7eG1wYr7ObB1Nqt2o0J5y/TKpbwk4hu3eh9TWUZU7cNN6EtyLCMAeJsvcfQIQKCWgx4Xp2
NBoeK4dZMMPUzXMPuW6aX55bBiJl1oaiAE1AkTJCGHDqI4TsXmTlBasHqI6hYn8x+X397Izzxk8k
BPIdzG2xm8nrrTzi/qqypPRJDWx6OJJbIgfCyMeGCV8X1BCXtgWdhrADGgyh4T9Ai8q8z2ZUVN+b
Yqj0YWYAQeiHdNE/lT0GbfqPm9mBffnGZMEDTnSI3YYvLulcBjlr7g2XWGnNLih1qkf8dcxxoD1Q
t6tqCp5E3Dj2gZqCZrvKLYI8tUyie8M4GA1VLHPud9/vXjRpLcnRpv3YnfD/FtRztAfNMfA2up0d
s/PhKq9XcNRAX3Oah1Y55geF0fgmh2oHFdmNinsEMxAxOz7WRcwYsPxSxWE1H2FBW3nNgNP184Mu
0OXeQV1kRuc5o1CXFE/udtj8JZovdyFveLYrl8LTwtOWZ8MkGEgra+8aubKtbjzTMClTuh+2U9g7
Xsfyjnjsoat8+MHweJTNH19ZULtZ40v061mtqQUVqT1WZeCb49wS1bY3q/yy+EjEVCTfChEVxbVV
9nF+7i+tq07+Lti8AheGNtoVS1u+o0CY1LWSwDTJvYl91B0SRWi27C74u0YY4V+x5kYVD+IgaM4V
Y9Kd4zzR4i0h2uB6b/1ax5wD4Ywe2rLt/mr1Reff8Lm27UmPMTN6Q47Wyn5CUIS5b+p8dL9MEZOO
Y+vOYf2TUhMVSa5wh4N/9tboWlpJNeq0mD1Z/GSOgouPhcDX2MHxis4X0zx5A9In3eEsR2L6MMT2
5p0Llj5cqpP7rRgr/asUZXk/z1V1hVi7QhA5WNa7puA+xxGLznp10M6c1Qsw09RZw/3J8ysK5kkV
0Yo8lJfCQhvQoU7iQl0NMbNc1AUd/TcN2m1OUSws+gzw56AymtzR2xRL1HhLkegzpzJWQEhDYJ6B
mvvfq7DPyxT3cfym135g/am0/DmX7OXHJtGSHLCCGOrzwo6Nf5qXPv8etms+6cNQ5DHqzzpfqO+9
hU4zPOMrjw76/n3PW8tAG8nHl3Vrt0u2/0og8QsxwmdhrcbrBJTqdoP123EevKWMvxNjj5kgFlGM
SbCkzZzCNJ1chhk1Pek5gKv2MJGOFl9s+PejrKgWVFiycaLucor8qbsZoJDvuLnAdD8qVWzhE4v3
CPMBjyaDBUGkXjovSfReEEX0JDeTvAYmtG4LKNV8k1jjb9ExIzmBzbqeB3YlBuS9Xh8e0SAM3skU
UDQOS7hgINhQ9ipYQBZoHhg9kCI9y5TdobGdQJz7rPItGlckKdh51/2yMkqdUh1KIHAFPYYXzF3r
DfIcJmrTxOmHoWxpvbgidG+QG9C4J+P/E10BEhPIcLi904fU1wNOR/dG9mM14+csI+sUBmbpUqsr
YvVjZmxDsFClvfDnEq9Jf0ZObd6eI2EJGSuPSKbQ6KCLudRxszSXi0U2H5qPWuansll1cbLMroVB
hCCDK6lQED5WQRmP1wzFp/LKphOOSIrhnPCO3YhY5FCXHCVScnh5MJAMUBvRJ0YCBeGj8p/wrxU5
jFFTJ6kH/aTlZAB/G112m5ec1HRx6ZOn6qUmKcVPXG1rlBaRu3IiTdabbZ1idVQ5WxEnnY6uDFaF
tcw6Q8MGUnyFSIpkIA91kzD5GL4jIHQkepLBV24aRV6R/6q9YVJnbogCJbOrsqp/dAmjFhpqXL74
LakAtx1bbrHvZHINPy2aTHwcl4AJdFPRsAvbXPt1KOx1u0TTTbBkXZbuL2IdqlszO8uzloCBNzzh
3nxfodgbMpepfpLqvqKAMrMJTktfrmcbXUXrPKp1edtXTf0Shl7/g7AZhVXF98YwwwTMrh1PRfXC
NNct0txvS8ZitiduFyJhf4XbgAqCTJHmhFBTobBeiUyBF8syFfrG767RAaxfSjVxAGT9hQG9rk3R
QGZYeNy1zxTSdSYo3dW40pueFHEf+N4lARLtoN3Xraq3Hy1Jun1qrVH1HoNSBtjdS5fv0A7mm1JK
HfGKMn4dy0Q+JL4kyJev3j43Dt3Ko4Exc1d1DDrY8JV9vtHD5LiXFLNJde5YP4F1yYtJ9Mzwl3m3
9FsU+Ezl16Z9HfWY3PkzShc/hW83QXhnLy8vPN3EmgHMDoG3P4HwTN0hYyOBlUe0sTiBQqoL5ChM
OYo02anyub0D5utce0/46+cfYufP+zuJnhMZUHoOosVNrmr1vEZjUp/+L3Vnkhy5kmXZrdQGEIJe
gakBsL5hT6dPIKTTiVbRK7ql1bQ2Vsd+hkhlDnJQgxrUMMI/SaPRAOi7795z2UAWZ+feZI+3ZpUb
w4bBF+T/lN2bDYR+Np5a8tu9Hywitov6bzVTXrOxjMw7ZVrGLqY3Y/fdyFX/2E/r+jIkBQ9JwRot
w2o0jySj1WKeHFk5KYsvYyg2aZ5aL0Qz2H412H+rUw5lRoRuG+PA7TNfQQcEc29Tz7wsj2XzT3c8
y/qzNDFCBsoyB8ghSdllwI4W62WYFGMA/M7mqqNCVlujdpniKqsczsQK4Cr0cT7/G4r0/0InbP5W
zxTC/h0QCv8/UAfvZTr/vTr49Lf5X//zC0fs5/8IEBu7+vOn439U/2XhcP8W/yEXmuJfqBz3fYJB
4IjSNTYH/0702f+yyV7f21TgPt2zef9HLjT+dVcCkXhRKQQALbSTf8uFJisKZERygABBkW089/9m
3XBHiCJ6/Cdhgg+ST8aXvBo7VseDE8S//6eFAzMgM0x3d49ImbBHm5ze0vZDw+1a01x7b3f6b7e3
mp3e+Oq3vep92E7ucIMAUr8bYpxvXdJwtTPaVffUhv+GyePLausuDtdmJDA0Mq2TITZCpo6sYhmr
O3+FlS9Hh6No+M93nNtsDjVVfi2FaYRLPzBrdsKr39OZLurDYldQqVQzvyVOM5xbxyqebNApZ5eC
ABwOdcNX5xo2irbLb/ThuK9xmi5v85iLgGHk214MvmPvmOmhpz5n3zA0XiY3pTDK4GsxhlSRH5fV
paxoi4vL4ZZmsrhljvrOcZVcRSk5wJQW6IeGPYBV9t8yibX3rJLDjTuNoKtK1O/ajNeCO3C1U6k2
HuSSCUgXTf/DreJrlPebGl+pTXxHHYTxC93v320XLyeO4CXzGy95mvjh80ynTqtlYp9lBYUMa/4l
Et7AVVjFDW/BagX//BppJVzOmbxP/7xKDwPcjXWouE5L8z2RehAFyhYGCyPMetWH9ey4+0qHbJNo
g/Nj53r97iu7WwPQtsNNGVLf0yNW3Bw/xslopHOIpaYPZ+H88Fed243R8UvoGqZE5hzD2JWLXbxa
Om8ztDCScPRxbXkciisyj9gPJq93ibs4wuRT3CaUHaIIfOKuq2vym2i8fEc0+knxLCmCxS3pKO7I
ju1ZpMxRZfAF+D7EFBIvMb8le6/9VFgMoS5Z8396bIDhLHjCuloUu/ubm6ce6+FZkgVroDD+5KL8
aquSn2hN35hlmHU1MzBbpz7c31ZsiFSc2vzKFVmZ0Gol+TO9AmnEDxXQRX88b+l+HJKoB5IQYl8u
qdgDP/q28NVeIaEs10Xr7N9YRXgXvfFaEMR6qBadAzlHbazw/Zse6w9GGdeQktraPAiwU6RQp7Z8
xoAlojydxE3L2uJkDHG2Q+i6n4iV4b0xLlJ/F3e0lA2LFzU8vs6SBWaU0Js2bjh71FsAz1qocdle
W1xMkd7M8QmKsHUpKKcPham6j6yYp8C1ZzybVpEGoCfGMBUD+3yN7Ov3ikVlX4lqjkPHrOFvKc/6
tvQakxP8ICzgiAF1JOPOCa167S8Dul/g0bL4l26JEieyn+TY7v0VWgu+c3ab/W3iA+/VgjQr7DTq
5lfL2Qm7cB9bfbLeG1J6T7kt6qhLzLTdlNaSkubnQlhXtzt5GKgZPZbpaUlEfuVTr967VDOiarbv
NDQ08JC1XnLtSV8dxTrpW0MyUrl93YMtNdw2qs3JvGpLGz/5eKD5aA3+g2I7EbbkSgNXb80LUYb1
mjTYfafYtEK7GAl9ZLrO/m7M06Drxpo2eH/cpzqBNLJRibej4S6P2Jm618FV1g1gx/Ss15xpW0/p
AS6cBLeTxF/Gud+9TKqwviQ/drvMpXNQ5MSVcPsng1sl54Jxdo6lhPpF0unqZpaGaTpGUWv7FwNM
/BRNxD4jS48tOkGJPt1ToOw5uSQsOn1CWEv2QcPTgtVPTsdRs99qnAIPqTKMa+7W2StAs+5oVpr9
1bOyIPBlYl1nQY7eJNuhOMredDnWYMg7GI3x2uNTefdL4byrxsV6haN2Hab0RWRVHbna4PGBQzxZ
Dbnss3Va8s1UpcPRrvr4zTE1YDrFsOxjxOIHBZZp30kMaGC5Hdw7VjEEqKrFCR+ZdnFxST2RIPYD
TBljG3RAerDHQzTc9MxG2wbsLu5HLyu/8ZWzhazrTarNeys10KVB+T0rzkl7hV1MD9BmxcDjJyeu
ODMgmGnnvvcQ6A7GUMlgwvGx7+ZURKhm3ZX3X20UI4kflDK/UbJabb3Wa1+TqV3BHRrOMUU1fUiS
WSMDN3gh4Lz5Y7ZEdoJW5HBVKz/qi3vmbiZTjaZfwtlpGeg7tGq9NjvgfiL5XNH1N07HcIjLeQj1
VftV0PNibWaqs7lUZnz0KzaxC3b7JDQ70zyQhUREysg9dlVFWH4yRj8i9QvjSaX7xG64vKHB/xlt
delyb97Uw12X0pxTOWOX9ftyPOju4u/xTQEa9GqnPpVSWlGnlu5StOQBNgbCFMFgkFanFNzTaTHT
u47QmXygDKd9SvUm3XMomSiknZdg8ePp0OnkQ7pRl5E2edMfbUk8zgDNSz9W2QG0inztG399g0Lg
nZY50e+XhHXFB48/srEX8zgwTNybP9wBS9KkOY9Z1jNqr5pzINFQneOlXvd01Y6RSUNOCB2jCpUW
i+je+XslrpIApiEjwU7AjTTCccGo11wQ7FkO3SiO/dpaR3eM/ZtJKiSaW2YgjE7pgeddfjBTO3/U
kuSpVGq5Js7kn/CyF99qMmqIPg7p7Lp6iVkUYIg2p6CxTPk3MZbq4oJYw2VIcCTO7XrbKXKDdB8+
y2TJfKKesdjKe/6E8Ln0N9685KTp2LvsASWaJ69CM9Wlm8cbPqni6PID8UON7c1vCv0bUp049fds
C2Pqh4aN4gTg8B6cs1W19Z1MPpZM4mfgfDzv6va+KyBb3TmYP++Y+iToDKdCOsvi21C3jzP7px2x
14sOAAy4GgJCG1P8syEqvnf4/ltHkw9Km6swG6vxmbXPXdnTpl2cyluTOm8FIZMHTY9hvAwjieo2
GYMU8xI6NUKzJS9cq0tA2w7BGM8+TqIjS9k08oaH+aG3eABk0nxJcxBkcv3iBLuE8ZylFHY6v/3Y
4GM6eFbUYBLmosUGauDUDRpRPluZgLLZ+VAYnFk/UnJOXVgutED3h/6Nva84caepImOyjC0+MVTI
phi/1nGuf+O/w18be1l3Wx1jPmgytm99pSEp27P/lDW+v4OjQAQNFN0PGfkj8Mvx2XD6+NZiuL06
lTdGdmsm2xH/fShbnnPu5Fm7vMVU7mRY0M1a66JRK60onaxlmy+utW0mZf+xMq+KylQsbbSQesWL
0r+6PNzAeM9AUOPFwA9rKvT7qtbMiauG7nRPum24LJX+6s3S/QPRsdxWHHwDR/T4+YkXhAvxxJ1a
hnabeWLeWvU8bL3RE/dlALVDxUxCg74zRETkacsZLuk6WcGoSjfqqTI65nkld3UtL6WNttuyJNn5
Y1+RreI+4ZGpfbVQy/LOnCKqztsIGpt2cOXQ7BygdagIi4y80rWDvLQ6LHdOvHG16ZFMCzOzj0WP
h8M9xiOKUGu5xVFguO7rSlu2qy1JyCyDHZAl50LDyX0iColn0Z7U3iMNtWuWPNtpdqt/L2nh7tDF
Ubd7og/8TjECn1pPDtLaw8yhoCra9k/iSqKCWfe797EK29AMHlfOKzvCCvYZwD2n4dG7Nk5601bO
bgYWWSillf686MaNpA2EUjNpg1ot3o4HA3L/IswxGn2tx8a42h8lT7c/cbr4h6oZ+XTVNGQcqmry
jC0e9Yb7eKFZF3Q90n6GQzNKaI1qOvnkAg7CLq0HrtjmYKy2c/Gajh0omZHsly56xAWqK6/xGBNv
pyhgfmH/235SN4Z2Zdbp3l+5pajeMFikjflFltN68jy5Iv03mYucjC9xo0ajfXLsrnqUaOYfhoXP
PgAjE+8m6x5t5KlCzNE2q+VhTFrtSXGJynsnSvzlEIbecybs35xYJyjp3jOTWtbbr1hmnFvmuwPs
OqfdAaXJS9yt5QCXo/G8h8lvMDxpejnxNBraR1rI6bmy3JhaXCoW1GG9ZzctVwqgqst6cLJxBEHp
JukDNox1N2Cs2qSGp3ZlO4k3OFVTxHJxAsdKTPWS+KU8VLGfP2RWRabIHHudpL5n5Ze0cC60JaSh
S8LzmMo2TRl3CIeK3MTdwaj0pIHvIAqSbYFOeJu0kZ9F3lAW2/fjyZux2Ip06IIZjOkmGbN4syTO
r7nPloD96Ku8wywqMX53/F9RInXOjPXCTZrn9FnFhR3NGtOJXMF+tsL7JNyz3qO8ag+6dgQlo5fn
MRk+CyUN/tJK284jp/FE47Ae86H9HgdyZrj0n8Ta7LyCxSav9W1ZRBeYU3FMlDtFo0Is9NJWw7Wr
gO+OzmXO++yCAQOuAmmkK2VP9o/hN8YjyJzs7JvwIVTF/nRdCInNli73HH8eRbX8XgwCb1Y2JoQ7
rS4khDpFQM7cozCc5Fi1gxYVmA3CTLXn+Z7E1BlKwy6x611DoPLKsqjYE9I33sBDdGymFowYGhkr
xxzOdP9+c+8kx1KlHixRe1t3aUFUSm5LzX+LO/kCN/FZDo7cDm5fBHm2vFQ11pgOsFQ1Tq+zpLC2
pyTuo5nu8U2ZiwdriatXDYDpxhTW26rGD7g/1YOi0IA50Ihx+E3rpWkgv7fqO2ucOiqk8TVL0jYz
G/xQecjQeueqYJI5m3dr7V51rZbnnN/tQJVCsm3X/BmJ4SCoSyCnOBW/YP0HYz6vNxQEK5yz7gsa
/1d1P0tloIi7maekHyOdcrI95rJgfeIUvzUg08FgODimtR9UXWJw9a3W5496qsetO08P0mHLXYl+
Ocexqx3dwYu3qwtI1yJoucYpv36F91wZ2jvOfG4w2nqelEf51VgIbjctfJa+MC9W3oxRu9r1sUg4
TQ564xw1YGzgcpty5yX5lWOpscl1G5Uzn4FnpvoSkdEi52/eYQ6DOhPhrf/MAMBZgdBABc3VWMnb
eVi7/Xl+0RLhnbx19H/TUNKHo0cv1lgmx1Y3mfZ964/Ok+s4lUBzHZ39OZ0TjqTRu63GXc5ZmLyF
ou9XqMME+gC7P3kW0iPmNo7JWswKOdP1f2NieF47m6Ssb16yzD+Rm/ohKP/HStxt1RZHCHcEPjlT
ZIPjn+sqPmWUcF9QcsAPxrsSGUiDVJO3M3c2XUoKALx6i4HwrSq1k+bnr33WTBe7WbQnWsS8wDDr
Hxczh+rMb0dbD4nvpWFhMMkNTnFVqplCWBTkzPt0jAbDeG91/x1ILtgRs92PlQNOhsccLYlAPLz+
WJIY6EucnyjA7vPIQ7LgA7HhaPlReDOxNzYJ1EEDS9LhUWgGMRDGQlwBLJPJaG00Ve9iW9xqUlQb
wj2senLyPOVQEl8xCS20XjYw0q8/fMDBOeQLXoBa38VyfmsSRz7iOlY7EHpHj1UAAkD5qhvJTtK2
AA3CJkvYvmmDf27gqR5NXf1Fn4Mk1CwgKuxeY/VtvWDjeIfRuz5Ctfio+47b1dT/MrT2sXaMv7Bu
3lvf/yJ4/pPb3nnEHp9Yimnc/0lK4+A1nLvNEuJzQpQpIC79tKrhM63b6YTUzaetsdQW3skhGdzu
F+hyyCKGUdwG3bI4K+rxWcg6jxzNEmGZpAUHTVZBRemaEBlbf88Tr9kQe8Y+UpIegsGht2oM2OHu
xkYe597adbV9lBWhGVNz922yfgOInQNeTg8KZj3R4PHBm/k8VOm+lvW18tI5Sstxq6ySx6o6ZElH
+CbVUASKrtzfI5pb8EburVJaQCsg6IDJeMYZl6AzjVuWf9Vm1XXiaZnPSqp5KjibJyws0DwZm0rx
wK6DUgZ59Eb3AGl44zJVgKa+QztcVu1p9nZfaGsLrmdWZZ9uDgaCCkFOfdMOsSl+FcNUItzDjJ1Y
XoyjaPac4x+1VbtwPQA+657cNb+ZWKyjdXWudpwfhrkjyeiV73nSP40ND8q4Pjk6B2m/VSHdra/N
iqF5SVk+JQVqBiSSR9odcLkVy5s5p0e9jG+2SoM4sfRdSaqHKJR/SJMiDrxM7WEIJy9W5Q8B2b8P
jKMn5mHS+5WEiVYbhIm5lWEbY63X9IJPb5oiCdeNHm/WtRSfXQfwuCjY9w3wv3o6O8zmqW+IbRuo
hH2pGcc0KfVgwEW/K6q+LaO4yvs3eCOdBV2tRsDwwR5wkM/9TSO4K+KOWC80jnsHVRNuGTNFjKJq
RWiiIpOUQBqKfNMxji6whL8lNMxDzB4/xB0xfw01yOw7V/9o+/144aRafS+FXb6veNgPvbFmx0Gg
DKMRzORBWPpXz6JL0z+YLYwPJDZ7j4nOfGB/0r92fa6gaqzaxhxynbF8iI8leKdjUtuhosv2/pLq
N04mIhA144/RMu71HFTJ+g5/V0MrT1y2znYUFW/wkizbGIjJg0cu936f6J96iqAQjQaXUS41ui0G
gjFiSbjeCjoSLwuLH1LGfvoAi2Jlz2z4vwql3CDTXfrOxrR9E2NavfQUAHxC5Gt3s1cP27TkqQSK
wzzqGMMeSbnz6lPCweRwFUB4OPP9Rw6OP4RM4OEBIZ7MUdos6TphDNPBG+zKToxnpnUEhx5cU8sF
x+oQ1aEZYf2RYc5CJ3PiZ8G6LPSn1giEnCkyd9p7G5pwqNWV9qO3rH/hfsQXfqX4kNc0GMc18CJX
Txh4jUTPDqz1hiNPlP5E1X27Y4WPg1h0lvGLAuTxwtBRRSkP3+1CgDMEyIVMYiXFU+ovC32HdXIQ
ZMS/lRrEU+r0vyzHAT4llHaRDIMhkVP6cTgYH5vKfHThbwUVMIIQ8ykXd4ui0fGCPuPMW54bp4eI
NpBfRuqadxxj1MeKbnBya2+BSSS7vd12WqAGj4OrMPpTl2jlK1tS5mGDO3ZTYcdK61I/K55/597V
7NBm331MiuWQ+znKjXL6g1dRw14AZA9oh9JuqZ7/xsXIadXNgKoxtsimvQ2lnpwbvWGR4VUvmT2Y
TxB8TLTmqk43apBQsQj9I37pzhDG5kT62c6rQyl97CjFWpwpAWNhPw3lXgA6C+mZNnAcpdWIVaOp
/6zFqE64RhYmBqVFKrn/YSlo644JvAP2KrwPfDKjJHaNyz3jyKp1egZsNkQq11ue5nMMCEQ6h0pI
QmzghSK8iCWkiy7BrGLAiJKqCu15TI5ZXhqfs8GMOJhdHiX3u4o5uM1lnvmpDJVwTLxERLjS8m1c
qWGX+WYHXorHTTI7zo2eHEL8y/JEZj7FjaLPh3qpQAakdR6IMn4cFsfbOktHu8RSrMcWrk0I4UhG
0N+YQvHS7ahSmiJcpXMAJCwN1jzNnvjkDt9VaZgbyjcSXHTsTFjYiDAzO2MrSvUcq2Z8Hqiwi1aW
N0GZTtV74eeKsP8sjiAu0g2SdR0WomswU6eY8C2z3aG1sDZxNedqANYBK5S3jxpu0Us8k3zn9Vxq
PHLoiK51wWYlz6ZX/LY7sO3QicqDisd21+gCAYWZSzp0pjTsDWHyZ+bDaEAaH2GRBGaDO4XmlYKN
fFpunUR9KBfT7VS43hmXXrXPsI7tgHZ+jeSuw5qyBRAK5pqcBgzG12Esxu8kJylHNHI1jss4VbvU
1oFX4pO8sIrKtxxQt2hcESZM+HK2MjhvV9ily4peaQnmRAONF1UT/hkXss1uRoU4IVrqkZHaAKWd
4u+YybvlK50P1txMEc0GxhfQRy/qHMjdadLbQeUYIDxc9FmMRLSdr+18xDlAb82E827g3rCdmxWQ
vdZyX0+Vd0GDEa+jZZeXJG5o0Uv7PmrYBWHRhFHVlODyZde/FFM+RP7QakEFLYHIpNcdl8XyCTtK
VR4gmn2ybCyBgujTZeS/Diy91IhOCBNQle5QO4ADn26JeMt+/ZxKm6P96iiwoEVL4jXBtxO7kitd
aD2/5OiCt+5mPeD55D5S4Er7wb0HlhM0oLvnkQw25E0Hx6bws10KR5mcVN1Uj4L6tZAUgvtqjGzN
jN5f9xoknD/6oJor/RrTX02xyTS0UQCrKFmKxWwML0uztrt+LhnD0FQeVmJyG0MIDeU34xowKuvg
1iuF9etdXu1L+eY5o0R3tUtqVBYs8Dr6My/Tf1gytlz0x5ZHSS1SuOKYfh3b8TvLZHKVPWcZdH13
emtGbb42+EcCfe2//fSfLS7fRLmVFppKgACp3dH+RVa5edAXEXO7M7pf+Aj9B0uzpRkQnMXnGHOX
4WhuFfo7DCwznFt3/JATtr+gqSdqNZRNTW+j5zWgJMVrS1LvB9LQhN5K923oyWoOe6MZjmNFOJvE
bB/mHAh/45HV3hsi3HvwecNRud74gUdEPhqDcNhakdW5Wo33M1UOtjKNXfyH9Iz+IvzRvonG0I9G
Qb0uajJvJtlB7m8CmaNjC3npkqF+H+kbemM59+N3bHwpvo0ZN1lw2jPvAIZgbP701LAbmmbj23b4
cbkLX2TjJPlX6/nTY2tV0wGjB/KXZuu7FizEDRYt3ETSYA9FN8WHBAMTp8msUz+ktPo8xCVDen/2
OV4RSSvx+2tVWK4oGikfHdNj6+4IVcZBYzBYd6DryVOMvEVzuuShLnu+Oq8Swt1D+4CHCQck7WYH
Q6CnKu7JB0vv7F+t2RURVx7v7Go1M6MPv69Plc/7aqjuVxWzFN0oKLy4AsteC2f4Gi0RFWA3qykZ
kxdnlXcDY/k1wqML2QnFGwDsMoAs+O3UfFgA/vLyi7FuDqzZm2M9aXqQ29RFJUJaN26q/kOFRxst
LZZjYHZd/bU4jTV8K1e2jfbIjxlOuLi5lyeZ7r0ZgCbCmqW12ljWCnzo/q5U/K4Pcc+9K2wk/56N
FsruUC4rviOPnZz11dKp2DH3+b7aEaHoHUgFmb1H64MLYbUwQdfZMyIcZnzUrfLLBOVJ/rK15uk7
RtoNKAmGJYMDzKg+WLN3zlOmN8l86cpKNBzXQebKUZGAX4a0hSozAPKLy5QfGhsE/6/+3OR/12qQ
89bJoavcoJVp4eTVwjjlS7ba0cokmT6ZpTBvTaxbvbehhcQIMSrUY9RDROt5mqwl8zL3BXvdrqua
32JUlPi5I8WhQs1LnvLMA1C0YXvq1qGcNJ5I5tJ9m4bR3EtIMUMwwsu1u6o8LQyaCPrulw7oor0r
3+XbytTD0xTiy7tM1km8Vy6FQdsCX8LEWXcsToAuOW0ssnH5IPqDS6WVyP1fk0OZ1IU1zasy+Zd1
ImDwKZO+Wq/2CLxjN9eeOnpZjT8KU59uvFEVBOIRwLDeHsifJUs4lcBwHP4sr3CJGJkNsAeRaFT+
S3d653N0xuGqTaNm7WWWmA3rWJABeNSTUmww2aXoEG316CWJHrBrMjBpLgk30r3gE3VKsOmEBvNp
QtCFtWd41/S2RO73faudVt2F+V4Ce9mmirmIFSQh+RRL+W4ppfeAuM09wll6ySwzDeybOWd4R9vG
1/w+UcZV7Oyp0GXg92kOUo71R6l2SB8VC9F6aM9k2DvEShA7bRYUxHM6NneGXYbpmJOv8XAtTJta
ppIASqVGchWqHTj/ggE8o5V4Q+Ckrvs3Hsse+X6qGeSomMEpr8PG/Sod0DpBbZrtd+oI17qZRQ2L
2TXT5sdZE+OmtTrOccEPe/IXlxnZEuvKJgyL6BNJQiDL1EItxYntaeOi9DTZrbFtovVq0vzxSNkO
+zCwyUVQ6QMH1zymptim6ObRHk0R0vieTRtoZIkXyMTSSiIy3Jj1Td/5ejCKVWDvAX04HWTrS6pk
yLoqvlej+fDVZlYdP3Pt50HVsa8WsItCrr/Ap1sl1Ci8O1jrAv2Awrgbiki/0+qhOlMUl9/zLEmA
OLBb02Z44ZRMYNka8r+MJ3gg5z5WkS+IDKvGhXtSlm+c0S4rukEHajzeZO5ysEHmhBoRzgBEyhjU
1BA98m6C9uuXX1q9eKGIl0dRj3oAbZetWWMOgaasP+wjOf7Ww3vLk/hssxBPl9Te5q72W9UrhT+D
8TggYHx3iptFw61z8G25M6Ye40LOZIJ6fZoRQcJxcuNz41rPsusktlHvYCeEqwqHCcmpKnSJGk4f
LvEUABKzNBgFQbBB50TVDsGClNYVDNkJMS+OKtu1UT7+x4pIhqH7wWozXfP3s15Wh4csEZyXNbFb
vCoo6nVCbEXjNsZ+KhLzOER6UnnvZF2rKmgNJsJ81o0gV1Do6sWM+q4AHFZL7ohVhgrU1Wt1zbIu
eydZwfthNn15btqqfaHzCJLvkrzKlsOhWJo3H4V2igPfmTSYtf/kmZp8ceQVbqAHS910gITobWzk
9311syl60IorLfCRXRvzA6LBeFxrVpEcf7LdMDhRCvgXNG55Emp6dO5FULnzYEM1QTE+EA+oIyrc
7KDXtQfEMWziNecLKbvHmBB56BVCl2CT5zrAOQuEuQN3UrLN7b1pO1grYR/SAboHIlNLjZvS0XP9
ygWiZJNxqWAksfQqvta8F9sKptszgJV20zSzGUzxYu5Y9+kBSvAJUFKxqwC5EKBl8N+4A0dHPK0A
W9OVEzkjkB4mS2ryN0zyh9ZH8ky7YZfoTf4oS/eUtAZ+bnM5JEYZQXyyDzWOZ2In4TS0yR4ZEEUL
nm959HMPhc9Q9Ru70unTzGpEtAHkjOll71qTFqfKKn7DOUhBupsfcw0QeugJVfgTDCyo2v3O7ZLI
8sdt067mYfEcd2PWPJ30+KmjmSnSyYzte3tcd+RG1V9fxN9GkaJIVVAVW8lisLSat+KeiJtoSLni
SkSEwzh/LqtCuy8cm9Dqk0OpWfPW1tlamA4bRsqg12/uTBlCMO4Kt62NM4g0fVsiv3SIPJuE7rvI
TedfIIvf1JzWZ1srUTqST+aoXzHgpUAZ2FAce3p1HAOg+FDS5rpQVNXrwrvZGQvnwV4+vZmhGf8/
A0Bu/7VMCQTIqqubZ6wsrr203vJndaOYPqr9OM9gXb38U0jwSKxj2XmZCoeOQ7ubyfkuEJ79zNro
u9Q6DhXz7CEy5kMolvUytArm2IzBrlnEq2aLmac+XkKMOOwjdMv7qAtT7GyLVQadXEggWlDP9m8Y
xuku6zRmiB8Q6Oeu8v94Cr+Ke2+fJNTHmSWpupdcsVkitbT3qWgxumSr9AHpWzsu0n0wff70vemV
h6W2zOuSxo/SHL/y/Ll281tBRCBqfZvsVHWC8X21rWEMl1x7MJNG28sBtIuy5Jfo8PY3CWazfH4H
zDFendaRO00A/U1m8WWOQ+gJsbd0RbKxfqUpbA+jZSvLwfgT68MvzrbDa6m7ITsi0NOF/8dxxzmS
3Im6wf3o2jvvp0q2usPnluaFbVM3x6W0nIBbcrq3bOeWNG5JeXSSYQ3Arj+Yk4a1YL4lKT6beJTt
RvlT1AuD/cUdBkQigXbA3JYb3Z7Pc6dztB39rTvhmenpG8VRbjoXhxFFqnm60U16c53y1Uu8Q5oD
MNMaEDPIUwwlI5PX+OXn5DN9mfpRreVXcKDI1aJ7rYf0SJgwjIvm0+IoWLQa8Ke++tM7xm6EVrQp
MYiz/anSG7zToDTzt0S0OxJveAqHR1+vT71R3UQ27VcP4kNe7q1suObAfk+93kM4xnDCOWiE+p0b
ZZhU2dGW2PagSEGpnLH/dQgaFe976g07Ui7xY1dC264Xbbv29nFQxd98NK9F3Z4YeIw77DWnzY64
rV5xDZQp2wBPxyWTz1/GXHCGQNyGsFE7v60CH9GYphmBBei8+JHKIM/vxQHSdO/bO3PbwXdF3BPT
k68Si5yUgVJuDJgfIdxjIRoFbXWtaZ9dNRhXmn1IFEK0j8kHxmpaAnAg93gw6TKywuI/gsPqnxSx
Kbns/NTGGaMvvh0BUzwYaXzrsNzcprJg/sEu4he8sHJiy9XwwFlH54mQ95vH4T9Ice7uPeYRDSw7
zyh8SdxL7bUlfkafHRPI/RlTaoFBcjgQVYyimqoD28zxZncWSQUG6weloKD21cSej4J2oZz2THeP
dwYICwC9mP43e2eyHDeWZdtfKYs5ZLjoMaiJ9053Nk5SbDSBURKFvrvo8U/vK96P1YIrIpJ0MUhT
zcosMmU5SImEA35xm3P2XvsQGt56pDHOyQJvjBo3xpqCjnPWgGVad1W/q3V5EQrzjoVup2ZQ3jXJ
zilMVANJq7A2cV4zCDojPdR6p1+VLYFuPP4WdLe3j3yxLEE9clShUUmdKPaKdVBC2++Lr5Sq6TxE
tZiruTM3RgdamSm3td3tlVpSE/LPcalt8zq5Y11CvdYvwOp+Loj7XAAwoYZDDIk/GzzP+Q7LCkMB
kDCtWSKcMZ87Qw/PIbRHe3qV7rlPc/QsCEs9mrXsEBdeaxrfLUClW2BeP2KXxRMdSrpIM0KEF3bl
HDD4UpwayH9BpesuWIKcCwLtrX3q5On8qM//16nwhw2r4Z+dCktoLMX//3+vjAnTT/w0Jhj2Jxdc
EYlCcCZ0lRXuL2OCrn1yKcu6LpySYwbRC2MCGCT6cNafpBL8C38bE3QwSLYBH8NGe2bq2OR/x5hg
Oqd4CMR77jFMTROGQTTeCZYiSoZerS0QSH4scvusTaV5pRVmqZBdpfmouKIaE60zNfMm/50eqDbC
qFF5rKQkcFdGhiYfykAS55O5FjJjhMqNJndg9KJHvXPb4CwgngD6QC9R2mB5dmIKlYXlbDEbJSHs
tZwNa5BGwlhHo+092mbhXVU5HsC5FkM95lQwQB5jnweYgDrJlzjFljiv4kr6a+rc401YauWwwPDA
NjvO4qJF2lgQ9pH0XXjQQQBecTgNCE6zfLNfq6b08zm/ZAIkoa+Mp9dC7jhF+yi6htGm0OOr0lyX
sKwF/e+oK7ZlpBDbh5AuwdYcZ76PILN2ARYb0vdXfar6RJeqpatecmhR5Do17dJfxV4W9CTZa7Tq
LJv9A1tqRaatBvZR193LKK/R+806Rw0tHFzlAH7YimjEzMgooy9ZWCMuz0VmU+tamrksrA6opZii
afvIJA5haGJ/vLExOle37eSOHLdhbgaVQ+UkpNa/y3D8q82hRfJGnaoEoRi5F02nEmxxrSnplOea
VjQk0m2PTrpiXxM2RlqO16MVaXEzb7kpcq7jKpPINoHnd3jvmtwXrFzStVdxnlaU5kVOJxG9nV7s
CjNK6x2g1PgLHfCclh75lSVCpyEQCduwgC2N6kqUkVTA0NgbEcGWiHw1kV2jvtTjc5JNqnhN/lHX
zXWKEcoCA/kY0O5r6H460vWIECJTHZ08ObjadqzpwllzL+7o3uRd6YYbUnOabQUatVo0E3lvFpGA
g94yMpHiGb7s7ZU1+OS4j+AX9TNtCFQQVkPH1hbfY3brZmklZj372Cu/RVMBy4Qxhy/VNhbkKNkY
gP3RuaIE3osF6wYWfItftecbirCzxFmxcbHqstLrYf9g21FHki7Ci2ncWh7UVUvto37bVrmnEY7a
cNZCzl+iRY9ajiy9WSMXMShJkCGbOCzfnSl77YsGviFGWJhRlQIk3LCd6LWW0qfDZoCl1COs4iBc
aV+7FJrCTd9SYpuVP+NRaUhI8VmRkZqutWOaashY5xgFG7LZ+lhGtS0UWFDCqPqmQFZzsCsAs+Ex
tRVRRJ6B2D9Gu0Y1etoHehl2fTkcQ2DrYyBsjakDrr2JtEBBROJCs57jf5jiZLHo6efmMWY2KDH1
zPOf8bPHKNrSD6wrtWzBfulTVm3TYh/FjJ3KC4Ey8UIpRWfMBaHGh3Kcwm6TnpL4zMgrYLjHONzu
GI1L8wV8eNlPkblEaagH7RikqyrBYC4ciOQg249hu+RGOTfNlMDrHsN4m2Mw75CYwcHv9XjNVadM
kGOIb3MM9DWO4b7o4IhLUqfMX9so8YTH8SSijrqGWGCL7v5XCs6EBYfeFJ47qi52VxxT7hk+E466
xP+0B2vKGw5I8bGWzKahNWtFFci5kcfEE/u2iTAOnRNtVzt3/M/RlGVcqTr7cwfnGBr/sBI9R6Mp
+ljGYQKVy6XFG0/ZyP0xJhmdE16ymrLlohQeVQxKz/0cTS9E+WPQcnkMXW6HKYC5HtDFzL0qcLRl
fgxpTiAgjzMyfNWz0ZfEnPGGpMSNZclO1gQ9t8fMZ3VMvSCnM1d2N9ggmUcG4bbPloni6CzUK4DM
NKIJkUZed0GBn2Rp65gyrbM9hXA+hU9bGG/jpdaoKXgcx6qcdXDMqg5bSx6IfoKa4mAcn1J2pmRr
VjJSrmPmvKvsmH1NfBQvlK+1LW3PxBWP6Et75gmjGQ7SLHxlOQy+Z+AJL7TGuRwU3mRcMAn96Zmm
qtRcRhBvNfRtV+1BV8Ls5iuQ1O1BlCcpZtHWsTr3voh8lEhezeQ1szWU3QgNOZ/SjZWcLNCsUF+f
GYEMyB5XLOsQRm5Y61CWEYCwZpqjAzgrUu+x7Sj1mYUuFz2LVmukzbkOB1E3M8R3TZVKtkSXV9HY
TqbeharprH5kJaHiMGoKjPPA0sX3rKI+utaki1Aj7gvQcbOBKlq90onkQIWjIPKiIU07FGZsA0yL
sKbzUsuwoM/wp1DFhiGB1LwMpd587pA/3XhYaixkWEl5xSvAvdIU4WB97LWkocdtu7qgH6ExNjhv
BjlzTYVNjChv3212VjPGGirGsDTjH1kQ2khEAuyBs1QgAJxRnG2nD0mz2Jzk4ZS0cFMld/aUeDWj
Dd74t0pgKvhqQxg4X6NKjXi6GsJq2ryeiQxvWY8S1y74A7A0izQZI5QDQe1TCXMKDPpVVCjqooqY
puf0VSOL84gdEaddeBICS1CDKhnVZLiKeXhwZ3KYuTMFHrA3N1tEl8tYwSLNvxtQeNTuNSdw0Cha
0g+3qNgx+lWcz5AfleWDKeCIzig0oTMYO6Qcs1F27g8FvpC/iOMmu3BV4BTuYNQc/j16mcAEx3u3
9owvfNT2MVLkeE5aPVpWCBXFgTAMeasTjuQjCyNlbZUaLI+zJnRlPQ0x6vzkM3F2SMEsW7PeCTt9
FriVC0lAp78wx7mNUsh0/RwcTM/BdNml/bj3qumkLXB1bFhRSS6hrhqvrLD0U9qgRn1GC5jGnh3H
8lox+47cGtxoe05zkkhrx8zvKMDJi5YaaDVrRsLinKiovndVZV7HYLfRxqmF8JeDQ3V1Znkle786
UBAVGrhDCKSjtT2mXWdvCXsluyfpCkEsX49He0VvJ/88MSDOFBIT5EKruuJ7jc8fC0bQywd2aBz8
MzfQvzHBcgjtDRNpLCrFGhG7Q8hcYBP7Nye9HtAy4yRBROJ6SjFnNHWbOvNCLEmkre4HvdDYcDqF
+g2uTqwAJu6kSzShy/mYCG/KSWlpZbdgpPRs16fEg82i1GHPk2V5TTkX7mS1dgNnQOsnW+tRFXFF
zIaeW9k+4AWFGeRKFGCj0kikJLUwikm5IOj9GkWWLm0x1SMSmCuPWJWiBxQPcD+aNAAw5YwWKfMq
Gxjqam6DbrFVhF/PG3tUqFc70Iepn4SUnw1eGOghg1dzuqO5TfFycD5P16fk0pMDCJtPL+GTEejn
kesFtNxxWTHKBsyWrwS0+V29FJvc73oaSVh3L+E2BSjJtV4v8Mr3sUSYkirnjZ1LsVbYDYZrC0YO
FWe6t9hbg0bdQCihjJZXqbPME+k5qzRVuuvOAzWxHkw2iwoztsETo7Yz6sk8ixrzOeeW1Juur5pF
kVDXvyMla0xcDDhG6JLnGHGOsF1tVK+FBtXtVlYGmhrUNNXey5MWFnFdFwcY/27K7XXy3i1pZ+pI
Vhy/Wg2jIpmRMeIopovtqQj787LToPgiY/PYANJnHAlQYc0eQbs4pXuQo+tc+rSaqfIHTX/tcZim
+KIXop9lRLGr+MsQqiyArgF3olo8qYU8iKobaA5puzDSym1WflsMdw7phcWOiqoIlilSFeCIKYkq
M4pH/hOyrQkpNSQ5gHrHo0raIxRZxJloIlqkNLZ/kvf+PYL/YXJu/ecj+Pzpa/5fd8/y+/NL/Oj0
Mz8P4YqmfbIsCqCubuvCclyDs/ZPPICiketLi9+ggq6Rkq7yQ3/BiG2ygC06d5ppCKy8UxbwXzRR
DuiqrgnwsKam2TCufucUbkzm/zwZ2DFvv/8396ZyLteAmmoWOJYpd/w1HMBPLa0zeYdI8cKrFzO+
fAgfrvVImJJxxnFb/4IWy6d2KXVtWUztptCNdX2FWTZ9ykV0BsIQO66i5MTWRlNzEkh2cmkVtfFk
OLm2axyVeCmWDvSH3qjhwcTG4jx4lKwvoyam1RcPeXqPDbHZKziUIYSD2241oW+kcJX7pswp50X5
sA4aw/zKkqw8Gemgo1MVnKgwmc5NC8NakrTD1ladbkEoZfj5xZf6BgtVm57Dq+cEiMWgmmK4BpUP
UI+vnxPkwqSMM/2HCRUNOzxqpYoJpVubjfTmhp+wDyZsAA+nmZXhLLCab+bg0u9NDBsPIt7E/kYJ
I95vIhraO9WKU1h+bS9xYQTnwDmLBB2SCui9lhIJrmgaMgpoM+3/F/dhw66CHouYxZ0A2C9hEHpb
sc/v8h8IHoLr1POeAz0e1knBYRmPlAnRJP8ui96gIurra78NrGs3xSZaDyjOB3uKJQMP/dVLvPbM
M2sEUKm6b6NO2zp+IHdx1hpXehZENKry8Oz9D/8aSMtYdRwwtA59el4bNIwnfFiJWkunI/gjS0kJ
zFTH2NPqp/1Zt9p+gsj85CTDOwY5/MZ3Ll6DM6brAWQWcDN4MTg8iCkp+wU4Y+wS3AOa/YzUHHqi
+TlIRrE0i6jeID5Odl7XAcrMAV4giGPss7q9f7/6r4POZTuqIkFmkTU05+TLSqOqB4ObPxN7Qyox
+mJUWeA8yu+5l2k/xsQrybKp2i2HDzNclq06EG9Ly38+hubw1IkSI0SKSXuf9NqlmdmskQ0RIl9a
VATLkd5msKA1jP9/TBVMfA6xMUsCBpU7My9WXZDYCeLIlr1dDLjr0aVGhgWixaVB8yd/StEW3Soe
h1s0Qk6xe//mtdcsV56+y9zkmMBjXQHN9ZSTboA+8IOg/qa3kqNTrlnD2QCz4UH2JTLPUQ3zVa6H
6o9ApRCBg7VH31AIr7pI8DXCRwxQKfRQJ6iEdPkApQMT0IwAwOae9On6gn3oOK560zkgADfvesCR
F/xfEt07mhImoxyrYCDPBTKmW06LB2CF9vb9e/xlQNPTZBxTT3U1YRnidPIFl+q30vxalJi+TC8Z
l0msBFSYBKHbBN7N3r/cxJt5PYlxPf4IpjExDeoTEkwZqbamD+XXBp/Qg+n55pLjW7zIkjqNgBe4
2pMeu/ampWNNRHYxzGOvutbIMaB7zGacnheFJtK6FPpO9ME39K5in96soawRI9s03J1S54Tl1A1B
knTNCQ2rDiGUyVuqZZoyI7ivuxV9scjN2LlWwdySLZHRGZOK3hJDh3cXA2jzg9dfXNImBCMFyN76
4Dn8OrJgexuWoUL7xyp9LEy/eK9TIzT6Ph2/dShuF7EviRLhYREKJoMdm6ZZxfLywSXfePIObzJr
OdUEFXfM66mETGG7Nov+21SE3roxQWvIvPyFSWTKR7PWLys6rwuzJN8wECHem6ns/uLuWKvRZsjq
GxlJD5bMkToXdZU8iswj/NUFfGb5HflAoIKQbTt28iUkdPJ8MOiOfvBRAJufjrfjWFNNDXwfCQon
H4WoKdsJNPcrYGT1EdlIWtOoNeSVFknwGH2LxRvKK53xyOvwaCqGDy82q7oHLbIQByVdednrTZ5w
3GtGBmifPZsOx4sZ4aAtVqTWazaIWKZNvJTZTvNCDhSJToULUZhnccnUlh98k8avL60ufgKaXPoh
DNvXz5ege6ck4+wpiTWKERY5ZN/VCtGg5C2/xBddkxntZGxzAK6JZcGL89xLx51VRF8jJfIBBZZS
xHhgQti7I8bvpUD+6SzMTGRPHf2zHxMcEl2bMhJGHozaDTCL6iL2B2S2SHbvSkq3l1mGg1mNlfE2
E9vYK8MDWs+cKiNaUCxtOWHjmEBhCs2kl2cbDUjZY5w0kmy5AaNZUZtAZPBqgiFv9iKxJy8Exkkg
0iZoERgrIBWEpSOzdXGHZx88Re3XUUrHx7ZVg4dAEIc6DZ0Xo1RvSbmufO1JkvH4aDTSojITGF0F
ZjalHFFlg7QXwu1TLBlWj+IW8QNY6QTPpvSjBQ5tlSoTjQXwz/e2VpvXFJWw2cSI0+ZFQdlh1vtW
Q5Xap9Or1FV+OE6m/x54/rDezU5YN2H2/PRfy2/NU53L8Cl5ee6ZfvTnuUcI2GdCN90pU8WxdfXv
Y4/5yRLsJFwkTeymWY0YGn8ee/RPx3/NX3EmYY5W+as/jz0Kv89yphkbkJoKTY39wjGt4j97OZIn
/nFvd7IU8nl0dhScuqb2KJ/QPNnbxXGaF+DP5x50Im9JolXJblfa/TNtL1yu2NkSb6GLQdxiwcY2
2Tdl1q/TTNTyPCl82FGYzG2yk8xuhBFjm+BnvNaKH1xKkf68Vzt8ho2rNN/CXFWe0Myoyc5Qgwo9
ELWuajGCQ2yWUjGcWzUbPGtOXyOrV+HggDcFG0lVwMCxY3vZ2CyVhNyzFVDifmsAL8n2ja1gzS1K
T/Yf7EleL448GIPGLkEIOuA5HONHmtyLF9M3xt4smGJR2wxnHfiMO0Hy/LbHWInqQUFi40a0L700
9+/f3568Xi1+XtlVddgvdIX5hk92u4FoDJ37QrOLLq7hAHkxQJb6gNPvvF6J+b3qNOio+3GMEI5q
Tpv+F/eH4WCQDatLRT4oTSW77FgGweseVMDqsb5Fm521O1brMj4ordoesMkHIaBppaHqDAHSkiHy
iYL242yQBbSDil4FSjR4RbMYl1Q1UxKf1iqJWG2xSinG2jOR2Q1d7a4idtwwS/szDYu84axXlzQm
yQMzwAWZLY6quoMrWmPSXdjtYNwQMAoim9pVvlDppejddUzn7BrOTI9yyg4u4glaKkG0YwUDqDXi
hgRrqh8Jp8FP2qkYvAVnaMz+w1AWX92xSp6LjKrvnK61Xp4RX080mTL0+I5lMqrReU86zbgAJI1I
pJJt5qOiVMtHQCxGuRwrRz47FivdvI9HejdAj8ISAVFF+9qmmVfD+W8sFQddUg0Hj9F+5dIEH5A/
4QdeGoUmHrSq9cjLVhoSHkO/zZ9TANb9pu3K/gaNPBbSFDhnOTEFAmVhRiJ0FzT4vHgXe1ZIS2lM
2nxhO1IMFAlznyMMIPzeM8uvhukn4JRdOqTL9weomHZp/ykCOOyOOTkzMGkkubaqnh6elTEnmK76
ntOBOTPxBx4I56QXHjiiR7tOS7cskKJxw49dEJPm7OgXaUaSQ1fG7EtE4G/+XYPq4ViY4lBEzczh
NXUFe3SCeF58V1Oy0J85QBdE+fz3H9sqAdZJvbN4BhX2KtdnOl798pv+rM0hfqbO5nLGN+xjUBh7
uT9rc9NfcUxiCtSRyQjOCn+vUkL9pFN+U9n82fCnWIz+XqX4K416GiJeahT4Q4zfWqTE8UD2nwH3
y0c/Pam4fhUS/GpMh7MdjCvM988puzsjG2aA1mdiuIgnazJRiPNh/Izsg+xOVy4ic+lAAcTDDFUt
x5GD6hV7/Mb+FlvUlLeudV2WV5Z3MbrrAscOvtHxHhh0ZH/HRjHPBjEL62+lcRDG3vNvWw8b+cKH
Wh7PhfkUBjdOfKE0F9h5Sm1XWVekJBrRVVvtYv53p3i7MbysiP8kdzzxdgLdtRZeSCVnczrOx/rC
hqvAOVeNv9rZxvOuO/fODOEoPMdT98m4kCOHMJeKGhrkBNLSlUGNQ6xabwckhI5Jb6JumGsl1tWN
JrcBMmdKBBJ/Jud/WnXXKYZh1O7qVonvxfiljdlAQtlH1bq1BozvUAeWVreyig3haNApwJHA876b
mHtEDPazPL7sh7VF4LV5Gbh76oxRsquKDTZ7vTsf2qsBZ4NHUNHZ2D4qORJlEi7alR5dsX55+sZu
N3J8WJj+RunPpj852CRQp6Sr3BZUjZRol6bnmXkhjZuyuvGS8yjYUH2LYtpfqGFh8M/icVFH68E6
k9ClATzH54VYacW6DC5/fxa5zVP+/B9A92oWC/Y/l+NZgIkoy8KXm9Ljj/x84xG+8VJyLraoKjmw
cv9+4XX1Ez5HTXdQa9u4/3U2hH/uSqc6vc2Wddoompz3+Nm/X3hFs5kMqA6qggAXzveW9jvbUo5A
r5YYE24n8wqzDh+GWg01sNfbE93HUgzgU8HcQV5dUdwavdJiSW9Bb62liUrKoaK/dP3MmDVNlF0W
8Mh3XVSCviHH+UuvOUSCBBK4YAlQiCUyLjVgOeFl2yhE/RGRgVCtVmA1Bvcw3xfEpX+lPaBjSjPO
WHmBBnjOMm2ZRWrzlmuZ6zwDsTfIVUN2M4AidxdpzUODDQPNrwW0IqCM2Gv9UmvTW73BCqn30rhL
FdoCmLzxift1napL8rVb8scTpw5uo1TzvstQ9BVulzrJb/ogS7C8C8hSgHwS5yZPk2Bp0m6f0Zjw
h3naqeWFjwF9DtSnvlLMlL60NvSptna8jtyCvjVL/07L9ay5FQpk1jlgtyFcArgU7XejJIgBGipM
/sUUhZfB9Qe1NWt7sHUIBQTOsMUA+P08D0S5h9OgcK+JFbf3bEvR1ViRTSQRITkJBg8AsksNWRQe
oaLxD4FhwlCvYrIBLPx8kL30zltQanPSZaEwg44CiseF3mfNWvNswAK5CqbcoHl+p3kgIOmup+dd
ItZc+9BMqCE7R4DlD1RFOlWpNhrF0D1DB2IoErShiMqZkkuXiluDnkKrvA2wmXnXebMMiJQPTNII
B2NFqzpm92EbO9cMlkWczIjm2SFZvy0RCSIskTeuUhersB3Hgy2mjrAS3o+mG5xrAWEVMnRdHBs0
ibIFZnW1wN0YSHHvSFD4nwM11Rw5q1EH+BQ23BqzVmboeMR+f4L6vxZiOtXq/3maWj+lX8Onl5PU
9O//2pVwDGbPAf0HyCPHoekg9NeuxCLalKoLAlz6N+xNOL391TLUPzGhOcwfdKnQ6VovdiVkE05t
hGnDYtJMgF1+clR+7+hMifr1HGWTgm5QsYFnIXR6l85JBaxAeQjuNjlofYhqFCub8yVDvHvQUxsx
ADmBXlZcGiSSuLd261bevCcx5xZda/d9LBKENz5GqjO89rQzULck9/qgEh+ikGi6Tapcv2+9UFPX
OpZF0oDC8Tq3JkmuWhhdcMa221b25eTG2XRDE35uarX8gjHJadcjXe56ZUqvKs8JV1ZVuEYJXEBJ
o6GeZRzmrJg0GMznpfPFDR0Amm3oY0EPbRzHkKFy0t+jdrTSuRF2KcpZPJEdtW9KVSSDe8bScums
w7ZUpD4fmjacBJBu4i3hFUgMigRmUW4t6Q/OCLkxZk6uet8q8Dn9rNNivPxjRGDO0s8EsTyYp6i2
DQ4afDCHZGRZQ5m2q8qqvQSKT0e2iRlXwHPhSuIwrts2ypZK3Le3hVobFzVSDUxkJQKqWd60xuTz
c9GBSRNrI/qnEjO0AIYQbXUjGJbU5tFV6bWb3sc4sTmwpEZ5jwY5oWLvgiJfWjjY2nkho1AsxwLo
A4iClvIxpyz7IlQQVVBVLRwceh0pDNDkIoiWA3H2qNwcGfcbJck55TGfafgrRiBdVPT8lTtZZIE+
ygEXjk7OyQyDeQSEueiUihk+1gjHSFXbn5dxEyYLp6emWQ8RaMc7TKQhihXqxPwUbt96IyT8PEbN
AC2wJb/iLOki0JmYx6fQqMJNOwizKRFaTlydpaaKaQa8CiYczDujs6zyGq0QOX3UB0MFdunPuua/
VcE/qLq9O6Mdy4IvZ7TjD/w5pdmfIC4atJuFwQ7JdRxO1n9NaSaTE5snJhPewuOR6e8pDemEzb/H
uuCqBl0ENkt/lgMnfQQKCJX/kKfM3/yWF+HYaHtxziIZk19kEeDKnmtqLk9FoxdFoaimSqynwbki
O/mEZhC5MaUZ4OaWH2P+UcPUuDJFpeULD+dxs9Q6jYaE5fcRDYkmHbbk1nTZ4sUDfKP//LoShxaD
DyV0+r5Tb8xGwvv6Q6XEF0Lsw608DMUNVDjzseiGxF1YhheD9vO7z26XuA+m2QAXff/S068+fR50
kcA5Uw+cWoWvL421SyEgMjrPikhZEUhs7ruUuGVFC9WrmqSFr79/uUlfRUUWiy81uteX09OefXkS
nTtGggYOZEL6LSrD7IvnwIBubQCk71/vdQ3w55N9eb2TBUzH/yYbrofjNFg6sVpsrbJS186UQff+
lU6Xyuk75J5sE+oZRcejxODFwApCiWl6jM+VJKvPIyVOt1EwtD8PcP9YzH5roGiYxR3XJu/cPr0I
+k+3saoQlBpEwoHg+x+SZsge62Cy1byafm9pdQsJle+Du5uK5KfDhHoH7wtX5e09eY5VDIw384Nz
n3OVDkvA0FdgIvxrZzSdaxLN212fuO08jS3l2ovy0v452/7jjb/5dKkPMUQBq3Ayez1uXBvTOvjd
cz/O1WUhw27NYi5//13An8Qcw1HHMB1revovvsLYdHAYTGwJJzS/NeRxr8mQjQ59HLNJLjiKvD9i
pvbH6UOlI6arwuJyU4369fU0OG2mZvrnZBTlO9kXykMeauFVrurewUEC/kgCUEVdACue2gAyWXGi
TeBGd9BJ3v8ob7wmvI7TfxnC+i9fLwhxRrfnn9dNAs2rSIwF0Oqpq4E78bevhOfMxos2BRsw57y+
50YCYE09e99qtf+g92G0le5orboyijbvX+kXUQ9vJBU9U0U/RlmPJsDrS6UlM5kd6ftQDQXbjLT6
whnJ+Vq4ACnOOkIe72wviCY1bxo/cQjEvzBERffl/Y/xxptDSZG7pS/OTv+o/HkxqFC4mhkAlb1W
NEMyMyvQDgXytvNijItlSkbx+UA6390Ie2SbouD9QFzzxvxuqEy3gnUFJdikSXw5ptMRgFGr6/vc
jx1aw26NFQcSWhRzyvdE5m/fv9u3HrohbH1S8jjsC6bl/+X1aPoHrLzanhpK6cxS1PjpvLHdycVS
2s1D1+r9XhJHdx8qjtgoXqbf4/5rPpgu3nroLz/FyShjovfspsBNT1TupYaq8cKNvEliolkHADPq
IYsG4olzt1jXGD4+GHlvTFbG1HCid4KSi/7062dgZTHOp1HsSfUbz2IM6BvR+lQQ3n/Ub7yznM2E
QM1ps6Ae9Z4vBlbdSUgQhdgDhKiXJL1qa9IL1TlKnfoDNd4xaf5k9jd0kxMqbVRkqO70uF9cyvbH
VjFbsXczkhxxow9oLXScZocK1TWS8cTyzwe16rahNmgLkLWw0iM4NETNmuWtDYrjwjRK/aJnCz+x
P6TzkermrbkUhThmFZ1KPZa+k3HnZBXILbPfi0IO+w51N6F3bnKlhZ21HvygxwyVwp8JQVYWDcLq
HHHZlIlefPQCTBd6/aymLgZ5mex1WSuPnaUXz4pzmdKWirVThjC+9IBUcyAyGhjhpbbBPenjfVR/
SBFd+p1QqYzXOj7sbsjObEtm6NqQtX6waXjjnRQgrPjaKCPo7DBPJkJ9soCjv9uRFpisvCFuzv00
dG/CFMKeRbTHtbTtBrDE0C5G0YlV2Jjt3fuD9a3PQIi5ZthsbwlOZxf/aghFQYkiKbN3ih5W57kY
7T38We/CrHBeStPOrrsA2BO08H5fVUZ5bSGOn3/wGX59Y44PwUVkqesmqrCTz9AgqaH1vPPSKvru
WWaxwKq7FXEG5K4dkmI+EHO59mtZbqhIhD9cIdsHB8INMCl93Aa0CWlUGPLC6Qbjo3fsjXGjsVRN
pyaq1TTDXn84EJApz07fmVrogwJuAnPRDIOx1Zq+OS/TJ08dkyXbrSN801umDdQg9vQT7hMKGcYC
LHwfPK9pU3cylKeeF4JUPpZt2SfPyzfqXokHdafTmfJmup0WgAgruShqdiF+USTXg1vJOYFfT4HW
T/a63N16bT4cAukH+gd7lLeGEB+HAjyTHpL5SXn/chYqugo/o63vfBIx16QOWQieekFxHOksRLWa
Crox5Nd9q8gFrpgLRWfVef+RTG/KL0/ENB0Ud9NcSNPv1UdoatqLVaft1La2V2EI9sMRjRov6lKP
H5vBklv8QI8YeI0PlpSThvR0kMGXwjUd2gXU907X1TAzGjWx4cfBW94YSh1CHcntlW0m6gGYkfgi
epr1gEuYmmM19La9m2ztiMqUxuNZpKlbfzCt/PosiOrlOaA81NnAns4qcAp7T44RrPd8fML1y1Ad
cSPMrNg3qrleWwNGRjZ7G8uTzeL97+HXFdYUbJuZSHgUgjXw9fegBJ0RQ/vcOQLHGGX/YU1PIf76
/kUmAMLJt81VqLyiQ3J47qd7JzKlC0wMwW60h/xisJBfy1SJ56iUQ+6P8ISE4QAdgChzL+6NWQrN
cI7UGvxp0ujjY14bdHIzp/SX73+yNx49i4yKphXFOsWRk8k0Af9kST4YT0fb9LlIL7DzhStvipx1
MkqQA7JxQFfeB7P4ScuKQQjimJ0sI3HSZx1bWi/WtrjWUS6lypljxU6CfcOR9bzowHQug4bG0yLp
PFxjYIv7j85/xwPe6zePU++012E3z9J6esu1g14Da+xO2ma+10t4c2kXAoCKKB1iap7XliiX6dgf
/La0dl0nTSKSSIBQOFjMCkXGV7JMQ0B6Xn2Dq/oStuN4GIUpz9OyxV7b+t+k2tw2XaSfDZEXLbOi
dOcSVh/9IKjt73+Bv+7KERWgObCmfQJbt2nkvXiQWDIT5lT7TCN5eGMlUjqLMfBA5Jukvi11UL6H
9y/461CeLugwZDiKTLKr1xdkuKTaaFhnvU0wk4/DdRWTZfLBAvvGXfFWqhpSZHM665xcBBYWWTiR
eUaCgneFrhVrdZn5EaZt0qFm3RgoN+/f1a8LOip24WLTQcLGfDz9/YvHmMWdZMMhz+qhDIlM61vy
m4S1UsxM++DWOCydTAZUq9j8Ujnke+MGT3Xd5E42mJ4sYsxiA8aeT7zivKI7eK9m1pAB3m/RB1kE
n9xrWFD12cigA7PX6W22tSrPOtc6AixmplLpG7WLR0DEgyYhVvdl0CwbDNuXOGXDdBFljrWGI9x7
27Qa8u8ABtNnuM5VeTMYGh4ooym8Yg52X7/rZBLvW0r936qyIlbbBnryJHrDrvFGWjWmKcIqAD54
TvJNFo2d4tnEu0r8t4guCr4u1PtQaN2V1mhkgEtS5ZeuMSr+PMeo/Q3v87invwBGKHN0Cbcjr0gJ
aHpMDsBhk/jKVkfMXlahN994+eWPMhn7XZzbYJLCvMPu2SRN8qMqsr5eBPpgPZMjGV1zVlV/VFmv
HWB9AG4LCklInY+A9GtWC7CdSjyOBVLvxHqKcgvTR0uU2RfiqOgsYMhJ9AUy8ghLpBEfmiSBVIFn
Q7mlHKAFay9JMMxGACz6HV2YvJvTSQCRX2k9bSjfc6GFKF7Ew8tpYtUF/o+ocbO5FpXKs+QY9Lkm
L9ObBb3lMoKLQbRLG+eEICNhiKxVEsh7rWmyduGKuitXUeCXJbo5L8DwpkduOxvqCCiFhn4Qs25D
cikMBnmmton1ILMYIKnOQgl/GuItgMVqdA0isYiUmgnyOMkccfRulyvGSEgQdV9S2dXkf9g7k+a4
meyK/hWH93BgHhbeFGrkCM6kNghRojDPSEy/3gdqt5uCVaxwrb3qCLY+FJAAEpnv3XtuN7lp51dr
SzJLwRYqD/tVmI+ki4Kf0pw1caKg+poMOWJLyJK0xjGTAaioDP82qztazKgxo2qdEHTt6T449F0d
d/1FG9cd2DH0goGLmc60V0lZcz6VDD514wOzKVzHiRT/snOStNiIJgQmTo7NDyNWIxDfectT1UAg
IcM0zbtnXgPkP4NsjBAUjbppN1qtjwet0bI3FlQz6zGp/HdhhPMtyQNJQEMek4NQrfqZSZFIkGAc
tEcEuOErQYFDvUmaQftp5nxnVwaWnfua8F5r7bdFJNbZNA4jYyhPc80K8jNP52g89HgH3+wQcfhG
JGEVu3Dl+kuA46mx6yJ2zqu67apkjynHiS4ihMDo75OYPgApe0gvsDdL1kq2kvFHaUYNeX3QjVX8
OoWyi3poJqBwJyJV0hoyxjooppKwT4RaxgpGvS4uwarAk8XnzdLcUYsq3/XFQGTjSGuUll+dsVDK
eieGn4xQOkXbngmxBijs59yAwsEZHpCKZ8adhVEY0PI3ayLbnBulpfLWqbvgSu/ladfJEXZgSY/j
Zx5kYa4CwsRv8RijCosKApNWJBHr0N/ACqwBYwfVQSkMbT/UI7pjH3e8vZlGCUsA6Pb6soDpMIer
zbk6kS3777oZxOUGlredrIO6AYfTV5nUkqJXtm++bcftrYXT5x60jpq6lT+bNTQGMthKmu0/E+0X
9XT7ikpftb1c2utUJ4zZxXQFY6auNJZO6WQPgElLzKPrNupEwipLLuj5NaaFsx1hwg+E2Yq+SeGp
oIcpLWxuyViSCjxWRY8NOlVY7E8xc45O1/I9qFBPo4Dt4h+TlagXmVzZj+AfMWJgP6tlNF+JBJwV
i2q9qSsToHaSBCqiN1E2D6YZWfU6JYi0XLWKHWsUzHJm6LQSOQvacl5gR5EqniKRGKjkejQz1L2x
dK6Eko83GOymJ80mptANOjXbB3ExwbcFrvvLinQS6XvdRGRsGoN0F/sDGytSPqGiQ3TRJ2JdSTgR
owTpoiqL4s7UmpoI+sHpX2TSpt4MtVavGSkDFlBox0/cgO4+8C35QY2gbJJMk6MhghgJDxVigR5v
bDN2SLzVhga+vKOE+VYNIuvBYTcLa6ign+A2WqxemZoxvTmCpRfs2jkwSescsiUSEqdkeEilDEA2
6itIMp09ZWuSO4AEIkPRfmIviki7ymPDHbnCkoDKKXxQda18od6ivpPvOfwYrEzMSE8pe7LYuno6
bq9nMsn7mwAVEqltJHuYG7AjJmQgPQCcB/46itay4vvJFuSwfIcsGmJCmzrcGccaDNOtSygWqIrJ
gKHfDcSPiJmWT1+b9nsguPGLCpD6g6Ks76U01MYVRCTznphQH2fONFl02FhjI3bnzq3BgUfWjmU9
NA3gNHwl0Vf4wZoIoepXL7M63DPrdjj+Vaz1mxLvoVhHUKQI/uGhLNalqJPiojGM/tXpG9PYQIKx
0oNMDei1ip2EnLMmFO1hNBSCkRFTSY/YHA1IKUILd7AcAyiSk0Nmjprn6VOidNgT8CyYt7JUpakr
shKeJYxeOIBE9dnCzews5qEXo3LFooXSfSwNxGL1ZG7ObKKwNsj08msC04a++Bho3uSuUfDFRUOq
18K1asMhOWRI8ospZiGhMOHdRj3tlQ8seWKv8K0RqCnkXFwMrYZikiZ9Ubm6Uti3tV5E6UrWAqZ0
LSm1b7pEyNqaxdBUuFUOYppEUrN7S2ozOvQqWntEATNqeOgUCfhuhuBgVNXkJ9y3dnSxZVKWs3FR
493UFbzWBGiIe3bbU7zmx+E3lsLIfjRmN/Rb3aq75rofjVGDKuWQhI4EXVnRY9U1JrTU+AHiKbhp
J7P80Uc1rF7AmsmdnlnSe6E5QUcpJYep20hlja5JOFR/QHQj2h9DUirL0YkfNLMdbjJmefparNf5
KIgW+kbtBxikJ6IliOKxjAnekdVLLxlxp8lO9kNHHHwsIRVsD+Qpq97wJZ00qFhnTTiyofB0XQEw
DTkbpjeUMj8EUM4T1QGYgTixScpWVgHT8GjC5YoLDAmCCjqJmpN4NgufNUVXRSX1MxpTm9Q06tem
UmLSNi0riLe1ZYYvkVybP00f4Ct6QpY9q2GI1J+6sPo7g4YhMYtqihhFN2rzrvNJvQFVF6Bcr8dM
tldazgi6PmHE8HbAu88MkbGEEGoFqGcrWzNeQykKSbM17YeJsKqHkdrro4YIxDhIeQmBjm0XYbMZ
kdDRxm4R7LlB2JWXrRzjqbA0qv76mIwfRt235brtNONxaMLhEdgGqaBUMJn/JvRz0GuwApCmEyn9
HK7Y+vcVZL2eaclo5xWW4VdAp6ZmRnjbZUcUZOwo23lhfQ1hvyrdIc7nb09Rd3cWdLhvmUSAc+tM
+rWtGsDvlLQNd6zlmVP6vgFbO0u1biSn76atXzmJ7Cb85RucIKCa4YB6aQPbzLg2RNcB2Zaz6hDL
OoLhqh8J+TUKa8ckE+U7MuD0aQ7aoQSA9YiQP73Q/Q8fKd092WNo9PS8whgS2OD25X7iO6kxffYY
IaQMj1A8YiwksKR0trgppXCrp72ibFQ5SSaWuML5pTRVabsDKVfJmtwAbt/oZK1y7SQ6Abilo2Ou
ye1WB4goJgIWRyKvH3LYa09lyH+1Tfjkw0eVmvatg+Ber/TGqrJL2w/QbtdtNCouZVHjZzwWMVLc
IYOXYnFP1ri+mncWuvDenaYP8m07tpR8OpRV7LBHuxBrp9Wt1xmApBNSPmWPcpWRzVx0rNU3BuHw
ZE6afvBSRsgwaSFP3wicSJ71Ntcu7FRAKivVfoRHUNtg2rsG7tmQWP1KIRaF5c/YzZJtNfP3UA4e
uyJ2dhrIQ4XUchZbO61WpU3O0ku7HhicO2HFUbwvI8O+4nsLaQ0gs8XiOmxawVoo7jLgUzQ4ivty
qrvHnFRQc6ZTQaGx+6TFaV90byOZEPcZD1W6JlotJuxrEARjkqXYmnumV5+l36jICRFEaXVJKwZl
r0Ohmbs/ljVis0EfftZpy+MA63a4BtVfTpuyabo3pMCEXGNSUn8OI1R3F3BjuS2rEYGto7X+gzQa
ReoCqU9u6EqnvyzQVP0aJp3+WqhGF26kSCFGChBDDhctHoYeid049PvaSmyFjVUFLr6oCEx2KWeD
15JShHF73RlaQmJKNLxQ7g3Ym2Eoj1egaARPVOcbCbFNPjo3+APZ2qji4INiltURpGmaLfGH0oDv
OAaEa/Wy/ytVOhUM0+hT82I+eps7ETfQrsbowF3oN8zv+ItCVR2eoQd2SLua7Ba2jUCCM+lhf6XZ
UvowRzw4e6uygayBJjevp0R2bJe1X0NUeDXqwHhF8I7uWQ5cLK2qiXIQUQde7sBoXEdJhWv3MIFW
JvZoDxzS1BJ3wn5mzfam/zUltSS29UiQm4sopEeqljvWW85frrGMNfdNlype6jM0ILGSDOGd6Tuv
jWCS2JZNi822G5Asr4gZyCR3CoT0imhpJLIJMqe27Qlz/ZVYufRYxXbM2AkLqdsIbJUjGYTlsAhV
7AQ0fhAPrqalE0zimLXaBoyV6LZSZuQXRk2XdlsbghVzVpCKwx7Jquc1n84yu8lDo7uugWD2G7MY
JoL6ROh8A5KaNxuqLiVhqo5UQB8KnMJFnkhgQyzX5c3EHC9hcEQE7BaDNL61NeRSl5xgSA89KUqP
dRvW9VaByvr0u1Tz/3K5f1dmEdNxAbBb1Jhof36k/3ZT1O3HH7q5+b/8h25OwZVgwsh1sDCgwABW
8E/ZHKLc/1BQ+yD5ASBkof75HyGwjtoXD4EGJ4XSCCgADvffqjkNHZ7FPOzMWhkZ2M//yazwZ/VQ
oitlgfBFovJnfa3voqikmBvcO6TBEdkZIFu3J/nm03h4/yji/lsuMg9AStv8578fO/qiXGiZvizD
o5VoxhtvWcsUNabT9rxjz6XKT5XBRoFFpGpZcE8y5a2T8Ro1SLfOPPii7Ki1BLTB1/fvSJD4VtLP
O+SA9jbnnfmiNMwHDeSBz5k3va2iyFUvpbmc+PXB5zP8VzX9Xzd00ThwjEkvW0yr9zol2g170uJ7
mssUMLpMPVHiPnZX56bip5Hv+QWJGNHgXhnFcEkNkMA92T/h7T12cB74zwe30e4MQWz7dxOSgzVs
t+ehlb+fNzaLbmfjd/E0RpFzZ3WFvEpqln4GuAZyO+QTz82f7Zv/Gf0lZagthmEiZMm+I4x2ugZV
WO5ro1H4nEbt7ZBAgQHa9i6xCdt9fUlHhmspMMOVqg1kFNt3pEcw+YPDS339lPTi2MEXry8W5TzP
qZrfyYH5jfCplJnQePn6xH8PyV8e1KVDPKHgIKxGdHdsbTYqSSH9xC7EP6jtsz09FZSiWdvHyW1C
2raUm6Qn7VPxwyewrSXS6FA4BFL4J16aRQ/qX/dt8b4TT9LoE+2/OwGDsi/7LUmLUnbfx9eIhteG
9o6Qj5LytGL909mvVg9Mk1c2raoLX77KHGIj/vE/VWfM/yaDxBx21jaTEOsXvzTfOXGmv4fnb8M2
36tPL59s10ROh113p0nhQdPeR7tyTUZEGy7rfIvMhEQc4qzndlO1lUTpqjpwlXRw5dy5oC57omsy
m+z+Ns8sRTCpk7GfUNkQyfB12t5Z9YycnbU7EtwpH7kMQg8Yrrzzg61SkLUoXxWjaykknNc1IRT+
aiDmj3+csARV8QXIJ0bot675byM0n/GnEcpGK4mEVEZ3GDDilVpbh36QX22CIhItpuJHrjF9AZWW
RPnAEhFWWtPld/Bhnzu7vmooBUWlcxWV2Sv4ont1hGXpRK9DEzxROP6oBZUxZbjoG0BH4Uh/Wrq2
BNGpQ9gcWl97Mvv6PcnwifsmobXK8I0UCEKuK9aw4aWQRtLl/H2NZyacphvqDw+sCy6QZu4oAVxK
YeCGEjGGjBgV+fUYjjcNRrtJV2AXNN+ivELHrcgrskr3Tlfvwii9i0z6HZVEjmoarUdisXqp35Is
R0znnKdO/0IldNyAkmqxdWq66tJOuxsNUDptFPiTSY79xffGyjxzFlzM4Qp1rspok8pTOz5w4TAM
VEBFuIOikF3LTa7fhpPWUGyJT9zzYxPVcmIf8M3QjeAa6nJLFPc2rrLzPtbyQrQDDC/SnUwtPb3n
gSAZc6WW5dvXc+CR05YXiy+YDFBpS63yqooKW4iH27aj+6+PfWQdsCRHsefP4tIyKo/GatOsxgEm
eZzW8W1cmU523rgvsW4UeUZLD8bGG3vnTugAfeTE+/r8j43NYka26kZxGoyNnlTRP5rS4l7EBBx9
ffBjgzP/6KcpAkyxLcVa0HidY/euZMDzBfIr7xLqcmc+N4t1GCw6p6xMpfZaafQmSRpWAPlO8qv+
PvnKiylOYInOu2Cqvd7ie8M+s973dRKet6aYwT2fR4c6TUzeV9p46ZC+UUUhYzn4+Hrgj93VxYua
OeEYyaGoPZgppD3NkZ6yVp74Jv394Gy3/zxvi9pC2/VMO6mv6C61k8jNM+usd1V3Fu9qrEl5oZNH
7CWD82OaN/lFJJ9YCx078cU6K1XrkSZ21Hpk9e7yui/XjVKdAlAeO/hin6TlY1MlNgeHIk51Q52I
s2vG9Tn3U3cWb6lvDLVINJtZpqrDfUeHaR37dXrihs437n9/yaG1/nlDoWMkpEc2recIXVCnLrZd
mjxUSXyppNOvXo/wuKedZxAYe0L5dmywFm9tY5oj0O15sMrkF8+Tq+UU+M8bq8VL65CnmfR6W3tq
jXiBvAmsnidVhEfWY2gJ/xyrVo3sICql0kO3mH9HlS29TdYEMbyDADBVg7wFyA62J6/UG5RwkKgp
PgJ9N5R7lgzVbd6Rb44MTjwNk6ndpMiNV/R2rbUEcQWNx9hf1aP4mZgN0PBOMc98gBYTQptk1jCA
8PRK2/4ICKdcCUz9Xw/43zdjsGb/HBJfZH7ttBk300oIwTNqC56P9Szr3cbs0/oKeDpN31JuDl//
3pGHx15MEVPbZ05O88EbUnml1ES1KHO66nkHX8wRcGr8vBYSn9rR9F2pRv/T2MzNXx/97x9E6I5/
DpWiSdWUirH1DJuMpWAysku9b2meYUc864OOuf3PnxCx0fC7Se2FxLCu2sHUN5aZTyemimNjP//9
0xcd4ltJ/8JuPKsd1RVl4p8E85za7CwsCP/cHlIo+/PouJjHjFjUysMTox/ktlAu2z76AWKKlXhF
kT9Gknyw7RD2ZqMSbRRrFUI1yznz6hZTR2GlzLJmXXtT1tzDbL0E3PHr6zt/bOAW8wYRiDoxtW3r
FZb+o5R1+Jfdz68PDTblr/O3vXi5ex/gp29HtRcXgzgo1WiuYo1wHkJlZtpGHXREvA46TWTrBcQv
8ZWVAiuHyepCahGumWGa78gOSBDZOeLBQkBwnUHA35KUUrC7GSVX8n0ENlnL59hPaqABZoquU3Z2
aWg8Vh1NDWVCFyNlsM1A4VLCRy5H+9MP3E5ps32bNkAxh17b2lGK8E6uqjvyfMpDmOLlak0R0Smk
s6eZfrNGYGm/JtTd2fn54Zb+t/pQjEP7SmbUeKFU2A36rB+JspB/iLGJ8fFZMcEBDZzAHqXF7L7c
9abzatGP2vQqHAO6UUD9h+59iKSKMMbozK+NtXghGsLCx3EoKo+M8mQ9jskEODM7MdMd+TAvrR5m
WNo6sU2lNwSEH4wRjeBIzj8wGFBzsHP0fjEqxJUSs/OYijA4sTA9MktZiwm9q2mr0bgrPaby8ND4
OTB2h/bsoHYnfuHI2zCn7H2eRlSUhgnkytLza/9KyhR7Vah09k68D39/HWYK2ueDw0Yo/E7WS49S
vHBDp6bb5cCYGkJpPCijlJy4O8cuYjGZk4eblViXGq8pq1uQ9t/kvHj8+hKO3YHFJD5ESWaPVV95
fZhpb3atZfe5PBWbxkzk9dc/cezsF3PdOIHmt6Kx9ORQvurL8Wec2C9fH/rY2S/muroc1ZgUk9Kr
00i9bEWprma44bXB5vjEPT72E4spT6Cgscg8MrGlyc5V2UjdXrPq0i1HezirQq7PmNbPj5GQhDXW
o2p6Zon4D9jIU+z0J6IFjgz+0h89WWYVdSXHltKayOC4vi6b8yr7+lKgnoy9CEy6Xx4RrcQihudt
hlHc/zke9L9pnuuJ6aVde8ic/nugOeetWX4rxj+tKtRhMCu60KZnRaCTLB86ftxD4/r6cTw22PPf
Px29dqTJhzhjeFWoyGuHrGh09OEJ19mxgy+WLFo/dPSiSY42pCKGF9De+CMyn6/PfJ6x/rIx+/3B
/3zmQ0W2bFOaXiV35U3v00gJnDraC/x0LiykflUhmFp//WNHXqmZhfR5mDA71FaDfsizB0KanBgd
rw205waVWL79+ieODdbirZUc0qoMXTE8Yn/c3qyeJdX5OOvQSzZxEPUjYIGRm1xJZNnJjUJOgVKd
GJsjJ24svle22aLE7QQnPvrdSrHzhy5UzvuMLM14SejIlRaZtZfHcy65FVIx11+/HpXfRum/PEEz
he/zTYXNZ4cxgAZviK/Ql+9QH5OzulXzRz/01015PUQGytDdkH2o2nuqvcj6dKmZB6uJgcK/yNUF
nN/t5J+Y9373y/52PvPD9+mJRk5cjEmcWR78uRXwJNeGc6RUSKoc9SD7VzQqdHFrVfEh6W6Q/bkF
+llR6bsBd0A1NzFI/zrxdh27qfPfP51LTy73ZJoppF1L2hapgQoaCc6ZB1/MC7neRiVbycLzbePa
Kiqw0OjCTtzV+e79bRTVP8889BOzR2+eebZo+x9GGIsDitbvFOejbTlp1EArYzwMUfke+t2jrpTP
JdEv98M4QRwxBFaKgMwvpNrRpiNaDjWZEqFeUvvbTtGDO3wUmtu0trUvivItamRIUMSZ0my41irg
y19fxbHhX8w3A81/Q/h17kly+EsFKb5ybAwUXx/82AgtZpopK8wK82vmVcCAirFFEcHGDnJY9l0N
+vPeXH2xQsBnLUek3qaeFQzfBVIqs3/++vSPjM3SHTtZEN0qqcs8f3A2mRN7ZHOeGvffnq6/PD36
Yn0cteFUhdOQzoqu9hCSQvpQakV8TXZCuyrTKDigtitL17Gret0G0nCTa216Pwmtdhu8SluUfBF6
vth8D6Oiu7K1XN4GWPPxy3SzFkJ5NNRB3fpt/zHUWotdoujN9ZyxvCUdb3feEC1mtgAPQ4tziMFv
cS9jVmJHsT7v0ItJKpqmXMOOkni8RTvTyp+NNj0xIR+7sfPfP805EJXZuaZt4iV2/uGUzqtinpha
jx15MeHI/QDaQhSxF9RzGHFj1ptQas4c7MWEY1g1BNipj7xM9NlGCUjbGwWq2hPjPb/yf3siF1OB
lktGOSkDh7e23YiHlKiAYLrLxYGWO0A6GPHdRi6+a/OnPfoAi7bDpsvO/jC3TRJlWoepsW4xcmnm
s62HW4M44ABHl9+HbqE88J66U/hICubKLl8QNrBGhoasPvhdtcFJsOGXWvsV1eDKaLf/+FkFdvOJ
yztydYu5CBapGqOIT71hkt+TgqlVlk69zEfuuraYguhGK7GWFHhyu4Je+bCFe3TePZ+xmZ8fVRLr
AhPEUOL5VXBVqM1tKc6bN5fmZy2AXZJM2TxvUvKxcasEQ/p01mBri2khZYIJRwS4nmEefN1DF37e
cRdzAjLVXOmRTntal6prB1kZ9JPa2p539MW0kPi4+9lwcvSiug588Upd7uW8Qy/mhbyosiSr9cwj
VhPvgEjKnZQmp7h7x56/xcQQGgV5r52aeJNTF2v84zckXZ+KZzp28MW0MCuS4SGL2BvT4EUxw8Zt
BnHmrlBbvJX+1OMNnYbcG8s82Qb1ytas4rzbqS7eykSX0b+xqvWU2Gk2XW+z4iKse3/WHV1qSSeq
ToGpRJmnV/pLFufvEAdPtQJJ2fz7bDXzIz+/9mTSk4ps5pEnq9KOifiK194wn5lrjcrGgoVLLDs0
w2Geo4ep3YTti0ktFlyROwYT8my22JkEPGDaaAIfPobIvvmpJY8cIaUwrKXGlcpRzLZjthZ7ar8r
ssMOmnIVBdk60XhIi5eC3afJ3I5fEhMakeKTxwRe5sa+EIdO3s5TdYONoZTjHX+ZeCykXj7w/ai0
8JCb34aisLBeXPN/qonOAkFbtfb4bvs/ZftJ8ZWVrt+y2b3iY6BN9k8iYXD7rJn9JW6WXZhuFYfz
Z6EQ1Qo3zo5fr6z2AdvnauBCovI+zg5YPMkU+MCWwP39gbD99+9wSIVasISPoYuv+WdwDjech0Fe
Lfnh8/j9HsYGz1et7Vp9pq8c8C+4WXfDtcX+hyAFhQHha9bJ5YUPRU5E8jqzQFXX1UWLcQM7HRc7
f+NGdPRZl94WigB9V734DkrL8kUlmbQPrrBlrJQs2gSq+cI5BNRXCN7cq8pr3aCCz423SM8u/bzd
ZFAMTDncYKfAenutmlcWDaQwIK+LCqposE3IymaYVFRvGNoYQmWQXTZlQt6K2lxz5m37FmPclfvx
MsclkIbIB8t1Uh7ma4R/bifmNUWAlTzJ6+rMosJvreGnJVXY0+4lpjX2GuJ3CDMwvgWNeeLTPT/0
f1mYLLEIQdh0mVyyjbDa/tFqVTINBoEPu+BWRgTIu9GIIeu813rxDbCL2qw7NCFeEgZXnVE84To6
gbA7MpGqi29AlVRlkosm8UwR6ge78C18jHACzjvxxTegBGJgBvNWl47Na9YP10mbnajB/pY5/u0G
LD4BFU1rXKBa5OU8++EQukrdX/CChcLY8PzPK54muet59LpwH07KjdI+f31Vx2794vuQDm2eDvBK
PFtLf9HzkjzfacrHzLSTX1pkODe2GE/pu45d5lLPXI++bhLyHXm27lSXPS7mu7wBUk8wOuUPIQ3X
Odl0bhBXwtV94Uy8k4pzKLXGdnNe/EOEofDE5+XIhS+lzpCz0rROs9yT46K8xg+R3rSNnb5GhEQx
a47BRhBZfN6zs8QP2Ymkm9MY5x6J9t+r1H7NxuD71zfwyIdsKXxOW23KakQsnhIkBvOzBTI86Rw3
brWIEMDa2UtOOq5JYyzO24L9hv99moksEO8+5jtYeTkeVAQudBvTMxuNS9ANoFU1M2iWeiSzvuV5
+T2T1ROAzSPTw++n8tN5azjAJFsXqVcl47Nidt+od554mI4dejE3jEJK2lhXY6+15Ge/iV+q2jhV
Bjt27MXcQHhW3cqFknpOJ7/4ibNNq/bEAu73zPiXeec3Qe3TkChQlEXq6JFXW2p2MYwyBHcj0x+b
cbQ2IbwO8hFzm+5yIVXqBkv8HUm3uHUdI4vXoYggnBShuiL8LSMlrOo2/VBEmyhwqjVFBWUPtkJf
6V1gbhMuYo0RPk/WoV/5Jy7gN7vyLxew1NPWzdj1SumEnhjgYOA/zJlJYnrleWKvhvyO9cyIoIL/
kRvYBB39BJZavfliWNomNrx5RTVhJOKr3kyeSgRPdhEPEleUgMrYsqluzWyTwJVgtRbWUP5ZOnS2
786rrUj7liX3ounWmk5PvtH3bfdTFq+dOPFdOHLrl4pePPsynj2ujoVvNO6UUy+ZatlHpr+loLd2
irqnOhp7c3zgwxiVYkvxdHrSzd7edxHcIttxIKkopLMoAAB2uaRC+QkBze1AmfYucmufFU6dY0xs
fdVFZpE9J2pIvULCWbnKGyVbR01f34AHoOhdwEKEG97tNAHDhsZadzMQ9XulKUjDqtJo9xjPCc4r
zVbZtmWfXPZt3rh1kKnY5gGUrHC7d9sQzSF3SJeeYAfeyySoGYNyG7ZAL7QBaE1qIMhoZzu6lULG
scJyIpc8t0heJddunUeRdiWFjsZKfiy2ssi0J73XJxzgebKBGRD9kkB6fbed3vzoiq78CMu4uZ0I
J1jhFU42zsRJIOE2VpVQxItfR8GGN4RY+sEiFaG0VRc/rXzlI+InRGpIDyDFbeA62h2QwPcYptHG
VySJYPq03sdtOFygs7MqN1fjK8xEwS6pqu+RXXcrQGmYzvXsQ9fU4DmcwjeHLPiXKtONS51cl12v
683WkEvyL8A6lKtc67vbXE7bXd8OAjamMNcpAhV3UiLrQm8abY22gpVqP0kuLtHnFAb5TUy4xloi
MPyZPZGVU54uze96pei3cVvf8bl2MZPr+7HSgw3HJlpMbsdtMgqFf0BXui/w2cZlAVoAnsCtnzTR
bVSSzxyIllDxKP7WD2VGnDTTyJg5077LYL7WktK5IKqbBym2eE9L/RfCIX1nq0F+y2FRetTSE+Hh
vZsEAyrBLhAMVReNh3GKwPGI2JTe49ZR16T6AOZsonavKRXpSJMmtlFmqesGhMAeSr9yiEEQ52uo
2cFKbcfgIOcptnvg8m9yb2h4snXnEOeDvGvxqK/SEShSV0TOBiqC4Um2yN9DMu8Vt0EQtC1EGV/4
JlZd9N2syqxxfExzQjCJIyIhfKU5o16tiPhtVoCRUCYZJaGVrYMCqWnZtQjFgrsDLQ+wj5HG05XD
N/SubvXgg2yhYtP5qfauB3qdsS/0i/ekE/HWkYx6AzpS3pHwa69HR6pugGHH6wIq2FNmNBq5lZLf
fo9TzTrkfRlsGgAmbhzKBoAE0TW/gDPyhBZycmHjt/sO1aFz9ZHdpeiSkV6xlOxENarbDoSPG4Gb
2FDBNQmVKqELdWJo91PalIc6L8R336iNi7K38mBVpOXAG9HqILKLA6xDNryCLZVWKTDFXg38wkC2
DnXdh+tsMPt9FVkTVhnHuRvTML/InUl7a+RIu1YmYRM1PAJYEryYLD3T4DBKY3tHNqqzCfia7OTe
bqpNDEPqWely7cqQ9HpXRJ1Ox4zkDzgvqfZBgjhEhBjY6RaBSXNZC8o1FE4j5SYMncTfdwoMNnbV
Q3I5gbGRqJLGysEWan5rV2RlbeAkoh01jOwZBlK8y3DUPLVNpze4t6qCbJYQrgO4GyJLiipSZHRJ
GKgmbNCk3NTZ9DACKXeHqp9+NsaEY8VOy9Fct8Ygj9siLjAh2HamIH61JT4/ql40d5pZBgId+ND+
AOMAu4pFhHgWTkJRK6n7XyVJ6OMG9MyA2kzVxJ09NeamI9OEcHgnbdZCr3qJ7kSuEXeZxW4fTlgH
fVHeVGpGBE5baBujFLirgJJm6ylQ84s4Uid6FlxNHiqQmRutXBGYg9tnDLWrbGray6pRpE1W1BQx
Cxt09KQXEmCHIdg4eS/uZAqE6yE25U3TompLut5xo1zzqWHXqDISq/iI23b6jnu/WRkwJeBYRa6o
KtcHObaa8quyh5YB7g9RWc4DTyBOIln7uCGOx5ICIgxNXOl+ZPT6ihxd8qZUemnvdlfhZOplw9MC
xSRT2+71Nd4CvHRlq241o0lcQunTzaBq9UYYQt9IpmpsCNucXPjarF9hxbhlCJDajpwQBmzctOaN
0hSqS9Rr+63tW/HSi6m/CpDi7sGRD+Wm9e3koasc/y5sI6IFUebKKzhD9loQLCqtMh9XFjGM8rDK
Yno2pVQZ6MogvyqRqXzXRqN9HzOL4kWuVDetXZG93gbZBbnz+UELByoIRMK6VcF71BgV5KJGM2/N
MWqGVWJCMCNWKH/IfTW4CMlf3RE7pm9kJ8ufpKrO9xBVohsIdNmvODSx6Q3Drd3M6URRo91yVZob
ZkP/4fvjeNchcgbe73TvWazb22nspBe9VaRDL0rtTWRKytMlgvWggZCZs+lWQSz/F0fnsR0pEkTR
L8pzIPHbAsrLe204anULEm8T8/VzNctxPVIVZEa8eHHfp6nyb2KP77K8ssN8MK2HsgFEZa/EETnm
NO9VmTzNkgugsgk+9Yd6izTJ4ZHrExBkewvhaZPztdkr5M+KH8iXS7kva2YYfia2iAXO6gab3Hg3
VDPx7ZU5gaWw/GcgboITkRzyNsucuLeo6LpCyF31S5vIxsQJJ88LBbXqbiXofpdaXy2sLTFVIRkz
VThzUTxQxXxDYDR2udMQl1YF4oZ9+f5U4YmNSuKNKVUXHC5yH3TliUgzdaj6398jHdN9n5nmwU91
+wHJvj74BPgSXpnofVC0xuPslmbMuK6IC5ts251lFBbwt6nm/98XPJe10T5Du7GsfTOYJdXVJNSR
TC2ZRd2kjVNCaAb2zd88vcmd4QsG7n61/I9eT9/NJNLDusokBgPE5UXFHluVElFp+SCX2qU6w73g
PeDNTGKYGSQfFVPGXlxjjzHUj2BPds0/yFNrmEKYsHdBX8OlVZUoSSQ2VP/srj5sHer/KDODhFAt
tzgMQbMeJB/nB1ggM85/lzGVKbazZWrPB+bKmmgLNuKky866YlZ7tFXp72zldLvNFlCg2VjG2tD9
+y1lb9nMnQiulrOxy+DAOTsfCFTUyHSMhqwHA2QUU6ic1jkIK7FPLdTC0IMCA74agkrF1XGuGgmI
rnbFpRTBewZg/lQrW1yrdn5JDS1DA3vvSXem9eEGeRrBcfvpV+0di7F59VoLihGVG1ppgSGk3xzx
YoucGG6IH6HnaUI1Ha+8r1aV750+iAhl2Wck+XwM/IDhYIOOU8Ixj+TPJC/uNPfXjfsy+l3oDOr1
idNjjuCc6JeOuPBvXxUF/K5lO0mQInvL55jmFYV36PkLb8MQKGIPh+BQq6GC/wZmEU6MJa/1rJt9
V3tpvFia1eAAcm5gmdCTJirDgGXYdvDca1N56aXN3QLBERROTjFS78a+9sHT9At45xJM3Qzp8/cj
gxIA+W9J2E5jdbyFD+RRwgQ0TcJfw2l2yttukMPV7RbK3dTU0/0Gau+56XuoXgQSWN+ZNMy9q/v0
orf2jiJRPoPRe9VDnhC87LDMuqVGBI6uesyLhtICg0icz1Zw1wN1/mfYxXxOA/XjBq0RW62SL5vb
CL1jl705zqk0j5m7tVj5c++mbEw8zImB1N5M2XpNOnqIsC6z7veS7n6TzciCxUrNByNqkEidIYD4
e/UHKZYbGCDfrcNq3dq9qwoWqPPA309quIVc6V024i4/bbfJD2w1u7utqsrIU9l6XPzqB9Gehgb4
2qXgoL1MrJTswbsYUZLU/0rHI8aazyjiA8tuV0vy0puUeK3UPTZTc933ubOFHWkPbDyANLVNtzya
lsU5aGc2Y9p5KpG7tu8sIcCJnxOuyypUoOLCAW1FkyV7kI0GcLHMXtTGhHskpKx9B4/lX3NYOfuA
qoVd3OK76eBOtWvTxbJIG54oY8O6RcYaq+S1QTnRB/IyZ78cOL9q4/R3mbfx1gUCUPHPNmb3wbL6
NZ5QZPdL7XXjbhpE9Ry0dsXOQ4WUzs/9d2orfVLJL3RI5t5+6Vv3ABqiOnWwdyhwp3oPehpf+zi3
H53bWJ+/8CQi1DcDLBhFZJ+o5cgy3RAJPU+Hqk2G66zMFJbSVt9Mi9kc4WtCR0xA12hM8GHuTsHt
pC37pYfUfnXGHt4Zs/9dMPJIpWxQ7PyMk80gJ53qP8vipuF+ycXah7lu0ttiIpXOV4kPlKr1Tq7V
1q/+3P4WCq5xNfgR4nJQhJQqSmB3hay71GV/SxT3SMvKsKyzgYHaS5NFdW9neBCn4ilff/Garemd
2JnJFN+dCN6GUdC4Lrr+qIYRnJzfpP5rN3pjvltWk6Vuxxhv+mTe7kqqjbBsPftnQ0iA/pr19ULj
mgClWg0Z+uAG/6ZJYR4b6KZh4Ro21jHYXyaJFHvluO/NNPshgERjZwfiB9KYsYcAY+3lkticqYEH
FJQ16ecg5cLLyrS6pPbkXtbGMCMwofllLq36yK+37ee0+p0Kje7ZqE18LG0t/zRL/kaqhB/3tAj0
M7l5N29DIHaOXY9HRw0/eAq+nAL21W6diWElpeHvnGQqriAJ70pIh79Q2SoeW/hvxjQYt7S+MGtB
xoRF3zl7KG4Mw6dhJXWW021tl4bA2XR9pHcKHlcpVJjl2RJPYlZRbfAFsebgRuB0N8ZOm9z3icfK
he03hCTThDhyCuJ+qQl0hvkcW0L158b3th3xFM5T6dPDcwrR1a1CQ13m6XtshyYjcrZcsfhojzfB
tZ5qq9NkQk7Meqy+YUUNFlTo48Lbj6Zpky/NYyUDq3sFloVRg4N8pzP1k6Zk3esRgFI2+2bEWlK5
NwMJza2e9KHRrhnPOavAtVzyXaqX9lbLnpzdeWh/MtB872Wh0gsXpffSdGNxEo787c8h0JlwBA4b
kRehLXraxQ3qcEaC7y2s1ySEAmUfrMBZbxP+1MNi6O1IWdBFpo/vMdngIxIf1MCxM+cHhrJ8+E0m
joOW29+1s9xIGMzUqjbY7tXKvEfX1XdVKvHgllqQl9W4L0A7k2NLvX3pkHsh+tE9LFWy7vxlo+Cw
fCKwc5ai2I51nqu2TG+20k4edF/3kSZo81pRmVDWl5m6mRrTejTlmAClI1Al7bae/T9Hv7DETBtB
a3HStu5jt5vfwZ2yRzcQbQIt0Wcy6Q3HkQtqJwAxXBJmCDu1et6tOzNSnbravxmMqSY7x5nZsAlW
YMcQGI+ricegruyB56KuD/AhZeimWr0Tm9FFted498gdNjCD6TNRNst8rVt9tK4z7Ou+euy1fSf1
GhyWFYCbP6r8dmD/jvDdWd67WQc5tAL65ojFPhtNNg1RlxoeU1MP8t7Y+YAXPTPcPPVO8loojXyM
jHH7R8v1XmbJRzGU1Y9fpSrsJy9S3mJExHZIgKNdk4Wlu3waSeOcfPa+46JbiQ+QlR+O3HPPjJ9T
uLegCQbVFnGTLZotIK2uqyPYOxK8yqk7dgQH51+rzEB7SRwR3H7/Es+TaGPlHJsjjetkDeqMsvVQ
YLtDHNnqWBXAahs5usuupCqKpwx2BUBu57mXvTw3NaeVXc/HdemmR3NbxL5Uf1qDBtTHQ3ko7PWe
fsg70mnr0PvlEU1l8wbv+s4GDxfa/QDVTbrL2zgY3t9iQPTinWv9x4JR80XmQj5mtmKh0pqq175P
7ftk7I2dZ3XLThM/Gmcp6Lm1MN0zSol5q6DHxY3hJZiNfpFr262VEdcCLu/kJ2UTFQtgw6Ih2D3J
ChXNcFleKvSFG2jPyd98yhGOBKQqPa5QbLPhpmjyFz4zIMN2+xeCd4d+FEzxXLlMoJvxdR39Jwqy
e+AB9Mmm/FJB+QyWOz/h3vXCSsxQSxPHp69NuGqWGdlhtW5pU8YdL8tNxfmSzIS1bvNWnnrYzybE
SuIUJyWGq2CJB4GhXu7H0l8/vYVgiNnpSVjLFempSx91jbNXQ3ANppyArFp451yTvO1YwBI38kT2
lE9GnEJdjUn+y17NIIuM3L+OpbTicXTfXcd5sW1nebV4XI/KbPqrW2XuM9q+2os6Gw/uqOSurxKf
r9MBkT0dmsGv/k7pBH8b7HrDY2g058wtSWEjFfxoN0R90wx0hFK7S7qba/wmO6fCgz231oOwxM6o
fT+2atUfBESUswBSfCSVt4uaSqV7FKs2MrLAPlZ9C4ikr5y97ddtCF0yi0vqoMgVwovq0V5Dwmur
ty4L3PME73P3G3uDMJzfbnJYd56X0zQY6dloh6jph4x7FBBozfrddcoL8bDJLn+xfhmpfNPBBWxo
F0/BSBUg5J3nmzSJjsPr5VcAwGqaR6qBb2dskLIbiJVU+HecW27UcXnedJt9mZLm6pnKvLZph5ui
1v2O5lvcJdb6pdciC6uWIsXxDOrRpSoPwiZ7omy3b/dXdsLe9+T1UxC2AOB3nt9bEYMkBV+j/zb7
7p3cEnyIhrrVC94+5hsbsqj5sJTVRYLCDhElX7fKg9PSBrtOetduZjtIDtO17/s87HlMdsMgrwNg
510R6CEutPltcbV1C7HBTHEoGLWgN5g+NfKJRQ1qLsmD7QR06Vu1Ho2qV2+uh2Cdd3V219JQnOa1
kRcock44wiIP4c6yetZmZ2+TZxdSZS3NQ2c5BxOZ0zO7l6yT/j2BWw1Hi+Gfu2BMCS6mz1sEHZ8U
mmvZN6LCdac9MSInlTVLnGXyNw6Gp9lw5uEBR2n+bU7jzm6NF54IrkChVJg4o7czpXGcYRwvQGqo
9Y6uLq+bkX4NVnLuyua2q9x8V4nloraHYXMjz1gOKlMgfr0Ze4cj0ogs635v2/LYya0KPRHA661/
6753/MBPlqqDSBPhZKzVo96Ss++L4uhlQYsAMSGAFFvcWcFl5IIbR3+/YgZO603HG8/8Lqv6u7y1
rr2o5Rmq9QvT0ntgOhczWR6GgW+/thPWAwrHDqtym49az/cp3qddkwOsXx1V3xdFAHBx2fSTn7pI
4Gp7T2tJOrv46tv8a7MQ8m3wBqHrMAnpiplF0dVTe9/r3T8OqXLNqvUxy0BtKnjRJEgch64BwN++
TlP+XDLk6kfvpbTrqBtS6lZRf3hF9y8lJzRbuCySugRJ2iZXxUUvPGXeiDp9ZKYSbtX2IHujOknZ
A2SXTM+2bk3xAGWvi5h+cm0dLRe7axssNED9I3JBccjd2Y9AKpNkv+grPd21nI0xqjfzuGB8BbCe
ZKE3BMUNDF1x62X8+Oa8xXZuXDqsyxw9YOHhawdP22hkGIf4zEwGDksCqGMbbeDynUMo9/TkTMRt
TCqBExVUUdAjIs1Ze1RFih1WVlA7C5D4xHWMb50/rDFRDuAMhuxadMaRvIp31qiMeDYpk6jxpuOS
DkGoywThaV1u2ha3rrn86e3xSCEpdpJGfivzb7cP9Hkbswnhqz/6S32oW/VBeO2V/vzirNz9yZi1
z4lpXTrvr+PIt4bQBwtuer/cURpEhUIMcYNCXfJ8xAaMFk9fM8P+Dd16UG+1W38PM8dFYBb73lLv
MykEF3vx9RmE8vxPpgBtK9k8It46OzzqzwWS+q6ft/Mw9kRRCfaehTmLUHrzhyIqBOD2ePOL/Cyd
8Z5srPPQpB+Inc1OBV9B3aB9tWGGT77b9WZ1NTpa6l6Z5inr5QhX+aZI+jTSim0WPck7KfDXp73Z
/55N+ambWM4ItrcqMIadPbeHFSdLDcgqnBiehZ7dwp2vpX0GEb1P0ycoJhdT3EPMb3eL/8lxf5NY
/+ahbHf4qKn2pm28WTww7Xa5/EvtYDpkDUfEaoufwhJHU7rdiaWUEy1PfcLalTNbmco/c9KU4qzN
1XcO7MPkKNdbCsMfI1jJCLt0Cgp5a9rRpr+0Ili5V3yLDPIFrD7mNa//HOT8dxDMohhrWg+Z1C/J
76vqBmXD1MCjfTNbm2JFaKw8bYAiS279v4KNddjtt2tPi151VBC0+8Uzgv4/UYr2SNLGpXMzGZVF
+2AstL/SKXeFYi+TwHontrT7gRbuRgTG/Axl8Eim071ZQ4NLs5JoI0SJ2Eqa6kBchtILHc/URGLp
B5TH4m01lR/aZXVTB1cM40ZoaE1SBu+s0GTYe6vzKJhp6bL9N1H/GRKomZeYHZVsjSluJYmwMey9
wKMuRujX2nEv5WSETUpztc1ZyU5OddF8RHqFFG+oSzEZF498ehK+DH3MS+Pp9zqT3XKZjL6+W9zl
kd2YOLPGg2dPb16gvF3tjcFf0J4Hw+XCS2iEGIJ/p5XpRfO8/suLYQdNGwXab4ifGdhQW2GfifLe
79NHo6Plbq3aYwq5XHI32Wu/yWMAw8eqFQDiyU+5cZTMD4EcX+eh98LVrW8YapYcQ8xFLA3JJKGg
Rp3505S43ybu1o0xxZQCQQea/IHUhTbmZgUoPCZr09RFA8kSbqPr2HUJud/G6kksxbPhWHw+w63l
4IhI2s+R5zMcuvHZH3InzmpSwpmGfnZm8KdUxacMhj8MFbdYEHkSmvVSR1wwLhGkzdO0yWtu/DXt
3kMmdfKjjY36OhErstvS0QlFHdgvC8V6bA3Z2QSHR/wOU4xcWN3j2jkOCXzNsVIjrVOmgJ5LJPEk
Z04kzK78q5beCdvSeGu1GCMBnjzs1qoKnQ03WmdxQXmybh+njMYpHROPXnLt3+gCHxOwUQdQ/ng6
vaXgVFrto5+IPlSebkNyrIqjO+lXpxHDrZGoJN58E++pU497tRTLU2l3xWumc4RhOxuefA8pLsvS
+YZRnxuLxXefvEl7D20zfXSZvVJ/kODGL9Fs90szJje0NvZTJZTxzE1gPXppQ5HmLQ8JcwIQP72/
l5LACr4Y793YdHfwqqHms+YsT4zZeuzaeo7/L1WDrkgtcvn0dG25Aq+mqrEPkqf0bK2NHTtO/kiI
NqwUCLSkvfQ10ZdT8DC7m3+RXc1JAnpqp2z1xe5qfagokkN3m2EXmMytsBzIA0OFlVmzkx63rnom
gmrk5LY0cXwOGSoLxPVgAtCXNYjfKSEtoxhuNKXBxW1JBxIsKhwbkZCSYE4Ja0ftctzmZr+ZPL0r
PPbY7a30nRM7ZQA7fM4bsM1dMzJDCdjVjRynkUDU0+5iFq19EgSwxIqA+hDywqWs5BDWuQxuyzSQ
KIHJxJYJu3LPmWnXVyk3BZAEDCUBNw+SdIHrXBhs2FlmDpbRybkoEyB5ZW7d4URYHrJO/NptjB9r
5Psqasd6tq26jBwxMmnspy1aKvHWLcwG5rHs6SaYys9B8uQRlYq0wsHZhrweVscrmK8R+oJ4AZOB
sLSw1MwDRDSWNzjlcZJTR1wumgHqoutEyve3y5LxIYKi709pMvMke36Qysjmio8IC1XPdTGs58YR
bVTOznw/e7+Sgz174ZCUNYWUUK8zmWfhtg7Bg5znZ9QFEoCYm9uc58l03LQKbpfNT69yHCuC9EoM
BPPcH7TqNrK4Z9lRuAHGai2V3Czjkp/cRVlfnbK3aEvIO1a5xI0PBh/Li/17KThZdhgVrUjBUO3A
mNfiO2sr+6LsRCHDJv6um93qbzLYsIA0UT3mDuOIxBK+Ebwzd0lxIntRnsZu2MjPmOwr/OjNgQSY
V98zr9Ud/3ILDr0ztldXj+CayrG5IafQePSasfy0C2mdl5l0PrLl2jfbn60/zMdcTC9Jtc8Z3REU
AzNjh2JqR2pbsxuUzzRc0lTe1n4f7MjvrlCQXcRUxcrrVdbLcmAARniB8tiXK4bh1E8lct6q/QNj
Z8KcK8O813wpJznW46WnunkuqOQfgy7v/5KIs3qsyisrMipj/J2zYcA38bSoEa+MOXci2sSU3S+I
Zj+2yIjpIWRhJOWgmXWoE8JWyFsM6qjJixI+TCdQ8scpoZ/jmMFPne9zcrahi0yNd950kd8uJDX9
tbZ65B3pwXfqdvrqjY7+oqmDY7EanIyFag5pmtj/eOqnq07tao9h0X/c9DiEvsUDz5Spysgawtj7
kcosuyGzr94XeqPFNxv4ujtGsjZ7Wc24ZAdCIPkZ5swdonVQ/XW2lux+rFPz6g2piIC5N3FOjFxu
5EzrEEP9Q8fviRnH8jC8dYv/NdludTQJ9yKOd/rlC1SbKRCopfx03aWl3Kub9R9ZZ2vEoJA5KclP
X1p488kwLO/Z68p8gCljz5GUw8K8hoOXCTQaH2qAa2gegAAZsPG7n5wn1yRY9Db3+DLxwdn+l8OY
9YF5aP31PzW/CbS/y/MEgU36zv3Yexz03ZL+LK5dPKqx8iJvshj7Jcl8DjJePRKUmOSQe7InPiG9
Tbnur8Sbs3KzEsTlWv2pdG28Ekvhdm9bw+UTlH+y1EuHX+WmPArZzeHc9fBYAzs5Fl4Rz9ja42Qh
4zWzBYsCzeyz2u5nt8zFXolNcUKiL3hKjOSpDPL2ZevXlL0MVA3g+kPlftvpjLQk+NPTeSnPgeQc
zoux30uzMK+1MxqhnBkHeSW+nQS1+8sQQXrbepoxU6H6kImvdzdZNkyTrv8QJAX3u5wOhTMx25x/
dlVq9tnQWfJcZ1ivlPcwm9Ro6ZyOBdl7arlv8OHtp0FmT8PQ4glQAndAwL9Ns8ZR/+vU3g8Eh+8t
zY8jprQ5tSyoRpnvyFgUHa2611iX2k+yr7xgCGlk5Vva1GJXcxKIEAqYo6LOrLtPL3Wbt5nPJPac
hduBhWJIanh+Vo2PZqdEXRy6bPgipy9lFNp/Kt9bDixLD/cFmX8hJbg8SlCVt6XtWq9eMQ5HW61V
RGgq0tTSUukPzkp/05t7o0nG2NMl1g6nnMNqa7GnpRmjcCJW8D+sn9JZyeI25mTPFMendSbNy8tX
K6pzs8B+z7x4C+ZlHxA8cxBzMN4MW+EyMGE2lBJDcTFniygHBjd/2wRD3VyS0Dnh9NmRzuPw3/rZ
wUoWhC4jLW5Sz9Fk4VlWepCWzUOpaidyh+DVUT5vAvdz+ZFZfX/XLP63Oxr9Vc4ph8JQG9wssnzh
zNdx5qJ5js8G1Kcne22RCvrGOiWTV+7szCsuKxrZtSZ4YT/WWoQIPT9V5VaQp8bqOs95R3mbA+Gc
5/FpxpDJXN2ZX50lyRlwGsw3YIKzgVwg1Fh1M9xsslgjM5F0ggmvvkteKQ/nWN05dv/B4++dNoI9
Ijq26rhUg/FR+Ik+r9nMONnDrDSMqfGS9wLrZtE+Uo4Raj3Lis8vE3ezMyyRxFQaYUkzqQdJ/DDb
Cmu8O1GqNzZ9dTrw6+d4OHt7+5zSecMB5Fq8Fn0de1nTxKPf06+1bXCLyz/fjx7VtGC6HSZu+Tfz
W/+gA0QrkkSqo2VoDBHuNFxcrqGGSRvZybqZ82u72PKRtHj7tDRLQnpL8p4kozwsWSGuSzbJr6Tr
+ctuXK+Fp51Txl72wTZUdir6pj+0jU4fiwVdgKwuR9yqTs+hrS39PVbk1dDU2k/BIjsAw3rDUJOp
9uAlG2P8Xn/71oRrmG7/Pi2J6QlJszWvTuqRVOowkeos0z7buHvaqBqm/qtokoWvcKKPKIPguyAs
7FIOtnsPmBMnfiHep3Qtr2PHWFLasoq7BMFJeHo8G2zrHVD9iIXLxRQRclaH4zZu71aaMSeYe3k1
7S2D7JvLQzdX/X7uLfsEg1NGBFyWH2qu91jcdkS3a6STLLQVLgthTI8I6cjgg0X+tei7u2Qxi1hJ
V6Y7BtpexFfVh2OVcRya8o4B0N+UeV1sk0m2bzPCHrPqxCA8mv0129nbUJ/bDeJRNhv6WZdrFwu9
qme14RLzUjl9+2hUiG5bf+7W1om9NeEvCZJDNUntZucs9iv/6XB2uHOPoJy/M2yTfJ6jPriJKr82
QHgvpDaPew6G5NpPOrvU+D0hTFhB7G7sOaxmMX6Z+Co+hT34Lm/OkBBDY7xO/FYHPl37MUmb/ol8
9y7btf2k4q7ZuihZhihdRBevdZVcTA1bTI5yfWIzcgUaZ1uRR3jPQ2+2eJ+KFhO87Pz8Lg185wj/
jNq7N6czxoXlcXO6JsqXdYy07IKbgaHUG60yHWZmW1Rd5UDYNzNe0nlyD2l7kuM1N/V6Rwf94lnV
eoCe6sALTqfumprzS7vR1xIi3YXa8r+0cuSlB4CNCwZhmcFjwSgSGyTrhY9Acz6dvPkmfylHClDo
q9AZkC3cdv4xiKopdkU1rRyq9RjRq9Yc+PQY4PmMP9IjPJgEsvxkt0HLLhsjw2Qn09TqQkXuaQ/3
nb9dlo04rk5aHH3L9W7Jq/wU84rpcwNKd3QD1VzJ4sQS5bPa6LVDzmS5rZm/Og9W4ap7M2mYcHmq
f1iHbXlWHlS6lmkdO3ZMzDNCfg4EIX6Wi5+HmLCco9MyOil+YZEHMIkpAZxOFjEUtSIr5XCAMqq7
WwzLL7+JdYfebstTDSgz1PXG5vbmfDhYVy6q0ta742NHyTOd7YMleXXL5Y+C1hcVVWXHGCLY/mt4
pPrESh6bwj8azu28YbhwVfsp3Erddn5fPzq9y0Xp9xHmFXNTgkXBbANKj809ZXaxc0txt5WtQsm3
/rQcyCG3+0/uu/vROaTdg2EN460cm+HWZR1xm1wiUj3siH6aBTdGuf4ZTJIEzVYj9g65z9011dy2
6HZl5dHi1JXlfwcd6LXd6OGmyjbbjVfLGPaLIhBzRaeIRwfX5xBgv2O16l0PJD9R/UPZMRJPRLh8
3SeXI/BODkV23+GA+CBrdPuRa1M/SwMjhjdO5iPGjoKDaKrR24W3E6nO3xwxWFjo84rAV1yNES57
bJlCHpNJtGcR0AHGtSPLh7Fc8BKh2XaM/RKv+xNIFmKx67RxiwnraDKCxZhNZJlo7BQ/MNGDGF+5
PubGPqwsozLiEu19hjRHEL1URwLJeZwzc7gCAqekJIEgGebqUpazXBh1JYzd03R+mvDcHTB7cWPN
ZUIW8aqfO6MpI6r69dgmeRqaaO3XTJH+hG0Cxec3ftxlnrL7n0qbCGQJsx/Lk2mYFMljgtLmmQId
sdhEcDcvVOJzSmIYcdnT344hK/34b6Cl1EU8aFW/dq7d4D0kY3ULJyPII8ft5IG9AcO/ZH7B/K6k
ubgp1oHIB1YsFXYb13lQ3shlCdVhpJ34GdDxbyeb4LEodbX/49U+HrUJ446ftcWZVNOnhUPzSt4m
+o9S9dNcSQn1PkCaHPP1T4Af9dwIlgjbAg1ROyzhJLnOXzTuKVQpPV/GvsUNkQSNu5c9WC2TSCB+
GXy/Yg36mwG/Knp8jueATK1Hz6jwlQgtiSLD0ke5Yhxa2b2jQJKZ3JT8oSnG8S3TfyGJVH8CYxlv
acSTlwpx6xB0W3NutmLhUlN0Ji1Paa/c9UhbJEPTqvoz+V4kFtMdvW5qI7RhIAwW9RSEZuamZ7cp
hrPuZ1YAvBxDx0Jy2cEnd/C2TurgSxPjFvckZcdetfTHrKCkaXSzEFnBmOO8zVoeWdTQVLAuRQ1h
gNdsxUO5FOmWoxH73UfvkLi3cCDu3FwtV0+xnkhZ5GZHhxqCmARGnJapsBtlzvhvlGJRoT00zTua
dfW4DHg/GiWSSwf0KPYsBr6bmaqnsZ5mguMwU4ISZVOmojGxRh0wCCvdRyK3nzKjSw5GTdZbUZkf
uGmmPCy4EcnMTo74ZJtDPSfmaWw9bFx2auW7JnXtJyv1u+uKbY4XoC/CjpdpRxtI7N5EsmOWuMj5
YnF3M+DgN970/DaxMZ/SKVevYwBnYCdncsORs4csDiZrvpNdkn6m/PMw9zWtcc4N2rQJ8I5VTWez
8vN4AAwct0HaRhAn07B0kDZSeGxwrDh4Ee2fHAztEdRMhomp6v4MBGXQFOTzMcWuHZpinS7a3NhZ
Jwj5VAf+sFdbsPx4BF1i0+EaPXAHtWHDfc6EdSZDQwyaTZQh39KYJRwO50GV6DXp+jb4LLwjEn9v
xjTF2sJeSaLomoXQ2sXRdrvPTHbMLnEZxbh3CELAmTL/x96ZLMeNZOn6Va7lHjI4HA4HzDp7EYhg
cKZIDRw2MFIkMc8zXqsf4b7Y/RBSdYnMylRnr9qudVXlIksUEQPg55z//APKEFI3AEsRduh6eh4V
aeFhyg6010O0TcY42tc8hZdmsqAx6s3ujr1xtitTdKALE+uJObvOaVa5CXSCoHhI0+x+ECZoZ8RB
Yus1o7mc7w2jXBDE2ApGeEv+KHzemxTdAsL5jMd5VlqlUEiIqHGIgaNlrt3vCtO/FZv2ucz537+t
f+dbWc1IkKLu3//tzb/tX8rLx/ylff9Db/5O+++HPw5fyu1j9/jmX3YFUNR8TUDJfPPS9tn33//j
J/+rf/h/Xg6/5fNcvfz+GwTmolt/WxiXxc+hZ6tk7c/T0vaPT//3P/7w8z8y0uwPCs9kARlSaS2J
SvtHRpr7QZuWhcG85WCMruTqb16Qthb9/pv1QQoPTqnpmEylUuKA8iMizZAfPOWgb2TgcUkKla74
7fCx8rY/fhcj8onxMf/z339OMVutVL7/1Mnz779paeJZ6ZgSDM7SluK3vXWgsDNX1y3Csaipk2u7
LNttFVMvp9aSv8hLe3sl19QSGiBxb8pEtYKLNB/Dz14XnCJzkM9y4wr8CHUNs2oaFmtXRUGz++mz
//Eef35Pb4WKP64kOSF5a0TAee8cQdw4qvMJKwZszoKtBWCF5QPT519f5F+8Hcfl6xSuthwBde/t
2wmVC4oC7VTFdNQEFoZX7dx0R64Vlb9KgFHuH96R7TiOAKIiad5ztV71kz8pZANZRX2okAaiuqJC
lV0dXHg19ju7mqJYbcG+IdKFqxInCwfZn3m2i8c/K2o5bPrAyQt/GabO2lZFSCo8KoKaGIARBASZ
dlcunzwsL+QuQHI2+ElZWNYldgzkVI3SavYdZ9u3WgReyAIC9cnGKHV566lghiw+ToW4NOqRP2TT
67zGxQJy0JpRPhzJclCvMQ2r9vkVdnI951ja+SI2xLNNGcM6S1qQvI0RvoufVpnnngaJpvz1qGXG
SzMtnC89NSvcSRx1UKGIHEFKA0ngm/YKnaFAClgHTKmXeSzr9Xw/teZwF7U2U7FHagO5x9mQrKhj
MZGwzaxzOkSqHo8CbbYvRTrm8G/NaX4agmC6nUDpXyEgqou6TEcAAhn1N9PkLpy3oRUSQFrakUF6
bKzuXGLKK38pSuOp7Wv9JbDz9EvQqQbPFjvAZNnqBcnYOZlS/Z2bJJllbkWUd3e5O/ZXi1vySRdu
Wj0QnljcWE2IwbTVgTHkxpqzOWIBFm+61uvuGpWlT2za4yeemv4xInc92SQLO19OewswzpRW+0jD
smRoLPlmTIMCuIF1m0MpwdB75BfX4/2qJlN7ILS5hRKIoCOUhby0JMsFSG5Dwocpu3XKHNLbCY4n
GsJ0ulqqMSr9pe/ST0XfWEhECRdF9TYZzIv9XD/FntfdTkE2foVfxnqA5ir+pmTafmIatrIja+7Y
pKUjLdE0OaQIpEs4nbveRBSeGLK8xYJzMl9MYKdvQ1hmib+SehgG4fdfW4TAUkftoqVOKXdI9yQj
itOa01vCwY6NczAv8mbTmAQpf/K6oMSuXBXXKAr63s+WRgbbHmdh+DllCCuO5QlMkYmV2MciF8ND
OuroKWymUN+4lLC73okxBa27CMijqXG/h5PVj+B3vQlLp+6sctkNdeqwou4QE2ymRFTf2hqSz2aM
dX8HMFXC/dSj/JaWXTFCwI8y5DDBxPDf6VInGzMx0ku2JYPNXsxhXs6mBctp6UbnQWpHlu95CmxC
um1ewJdP54chie2BYDbBwz9JxcK1CjKesowrZjsRNNWziFoThGVNx9oUsJZRz7R9+aWB2f4l5dj3
to3pRM+MMSyYozbS97msHSgzoEZ+mWkoObyYVfvWeM212QeM/HOgUO50KZu6XTaZ3P+IccgrWl0v
x41n5wo5ihF/c1sswOaKYW870wngLcm2YEKBTCTghsC93PLRR6DCW8ppuFvysew2I8/ft4kb6EYm
1l3pwfDz064f4bdO84sLecOFVosHvR9EBYMUekl3h7ag6LduhXB2Zc71xrYO6FcbjsyHJjDccaNo
J+stB06Tn3hOUDzGeFwwlzoSgyAzxHP0iOVsWPoyOJCi0FXnm4DuxSbXV84XZV5jlQQvc7zi7+Vf
pJHwA8JMCCPnTJvybRhG8hUpc3g3eRMtMWNMW2+nOGD9XmRe1O5ijCOurUVl2Q5F5XgT8gYATFJz
wSrIIYeaDWy6tYOw1ketY4/BJoQfMKEVRHLkF7ObAka2CjnGkFgSVUA8ONjEivFeFKqafJHHvCbl
urR7VdVZHGaIsT4qBN32sWUigfbiynSBg6eQ8Vs1+WmXZSbsmVI01TaOo36D63CKBkByPusg2A6y
Ppl7iH+7AYnyuGlJlyPxl6U9XndotDfB0sTfbO7WeKOhusNMjdwMYAPeGZTCcOzBUXovus+qMJ5P
p0KFLzHMd3sXqmT4CN8jGbZhkrE2Q7s5MS/bcFSog/W8y8Ep7OO08NjryKn0EINJIH8/FUP7LYAq
E/mR2ct8K9EtGOxBOnHsFaHlbUAZ43pb6ca+LdhCZJtWE/MdxYb5AiES0sYsbBMNtXaOJXihgyjN
ypEsLJ08NhYLh1u7QHtYA6Sc48MP3R6119ncq+yzmWbeE5rJ5kGwQYQnZLRhux2bLrxgT99eslev
5N4TIQGqpRujLmZxGsdbRHrxF9LPzacRCe2NLcZmnU7w9oO/2uG5iMlM6duz1Xyr0lHcog2fp003
GgH+AEPNKFYnA0NV7wBfmJxtu6zH8hNVJxJshpLxumxMubXzRnykLOjLtmJX6bNGZ0bW+tvI759R
VkVIh0an65vj1B3dq3lk+7oJwoYiUyeqIDVeF+1nMtgj0srVhFjIklChESgzKlWZI7YamQNlV3N+
IR2qmlMjlkr7oaOBMGaWANJvrM6dfKb1hpBAYTzVfBoA+o4ogbdR3RxrlnCAUmGDhsJr1dUkirjc
QVM3j1WBedRmiLz6Uzho/RizvtE+UPd4UdkO/BfDtjrIRt3q/BVa7Z4Nk1X4Zpwst9yb4rFELg/H
bxIUEFCWtNujBeR2MoscZpZbJd39MqcEXRLkzQkQNwPMXBgq05W2OzsnuHGlvjYWKVV+VXv1veLm
I/V1KbPr2XXd1wgmxWVPoeA+4ukDLxrC+MFit0gstS1xNRBmCHdHO7K4hbQbPzhJG3GwD4oRsAqh
SMscKbLRyNH2p9jFVNb0gEE2o+s5X0IWbp1vFhoRYDazstzkzdRXR6QVsfhIkpn3NdJNwghfwuZ8
biRilxxgBciydUzBZ8oGuUt3Q7d4kQB4MgeSfVWZXosayesZcVt1Kk/qUNnXlq7HETLVGj4uOaNI
s1chunxO+PppSMNNZiyGWC3IBVV6yQZI6whLJn80LTc9KwY5OidNxLnFjYOKYgd8BP08tMhe7N1W
GmfT7IH0gr8ZHYKVcAHW0br5XMX0nRuYztLdKHadH4FJ2cNDbG6OUfpAlZ1yZ43yYwVeADTZfPPw
daanwhiJSJ9dyzxNjLpO2EqnOVysaZzTI9eFkgnNGbj8dkFje221FrrYckjmZtNOOrE+dpazrinr
mQpmLpZ73hAfMRzBbEicbRKajn0Z6Yot9Dy1tHf9hDruMq+d6bFJSvYvCOydbJsaUjOYg0o8N4QV
0UdG3YSutJMdSwc7Z4kHpZBX3s+AItxeA/mYISjXKYqt9rlf2EZsFNQ1FOihAa9bIDJhLdgiQYAX
bQ4VTB7Haf2p4yQ2y9k8GbPMaLb5qAG7jEhV9TXC/ba96AaZeDsPoyrvKFUw2bIhB0neREY1pNts
cBBeCeHIJz2KVu+spWGBGmSe1aJYUoT3XMXQ74/YyVtQvuYh5fGIHOrQEnfFqfTwm1mlwCY8EsI8
Y8HBYw32ceDAtSK7LfQK6HQyBHIs6SycRxExBGzYftWwhj0zLJynttJyypDUuhSFAcmCfVGjrOV1
BVl1J0BBxW4228T8GozlVD3GkIDJnrPbGhUM1Kt10xZSienunPTlMK79LUTiIv7WlG352r3HG96A
ElfVS/Gpa15euovH6v1P/g9EJiyJz9OfQxOfy7D8Gcg4/PgPZOKD9hz0nwQ8Wa6Au8mgPL603e+/
GeYHYYM0e+t/XAZ2R/0TmxDig0DUxR8rZhNbWPzRD3DC+YDaRIJZAFwIUyp8wN5hEX+FTVjO6pX3
EzphedpW/H5NiJbp8fveTfIV1p5KJ686Tm1nT/kzznVS2PNF39N1sdLxmuWxYl92KYvcE+dRO+FR
NGKjcEnuVf6qI04YTDCd4GPIxuwr7ZT5EI1p9YXMd9jUlgX5gw6plgUrFdMCkfeG7rGExAEpcTRw
5zCtCBdKT9RmtFkR0iuCyIPFb8G5tR+5miebPO/yo8xsjBotiB/VbjZqeS843+dvBYo9cStwKYr2
TTt40T5M4mi6gC4Rn3gQ8LCjSoRTfykEukgECaFwaDotgNRKkH5rM73VW+gJ6bQbdOfUeEqVFQew
JkXGA8SLjP7EmcVQ7RMI0uQwOAhzb1q7QqHUhROU+R7Xt3MzRCkSVklKjCwsK+KpBqDENd+3eTKS
iVhlbMgS5NXYG1+Vypb7sdVx/HEQNrop6oRosp3XTRKGx0gtRYCCeDLimNQOC9t6Gbzt0kexu5nr
VAXnWDkVKK0gPXzOBJAmyxZarSMo+UTlbiyG3/a5DHK8nIThVF/Y8KvLuJjiXh21Ueyg2sdtqL8G
UxLPXhgHAzTOsXi1ISOdDbA8qfmsDnZ1V7lQ7NFzl0dsrxRrijx8toPAQ8Om8d7YeQPbd3aymUAQ
Ua687LFImk9uanlqr0JvgAdSl7j/DTHGwAhCvCU68QK1mPs5SerzbmEZjWaySpkBzZT0RDUH4Wsf
tCGKzrTjLmjmDFa/owwqnZN48JdKNqfP7QC+vcdeEHVZi5zG3mgzgia1cAKCKtet94Xs2tXiZ2aj
5yZoxDdLEmLeHlZ1cAe/HF8EK0vsR63cs9ibimrPE8kgCC2SxEji3iFOpDbx1yNCzJLbU2eXnjLM
W8vlGDxLs6GN/EG1MIiZI/QX9GwjyMKsLfwYOg1LWGJs9ezUDuZh1mLN2F54AXC0BY0523VO5Vwu
cR2/LLGbwEqkebu24hxVF6EF5VPmhuMZVBn8qAIPzttW5qprd3OdFXeTsrqnJEztxS+jXL9YQxy3
eCZ5yVPoJdHHGQ9mGn09JoiAUokewIoMzDKGCg30Rg89Cq6ksmMJQ8kJT2hRYov2iV3F2cgAQ0lR
DfZREeKzK6tQdr/1pmSctwna75NksYajDN8XGiYziqACGhMDaxXPJDLIzsSdBlU9a9zOyR6kZ6RQ
oroStl6cWh2Z7HbztJov4RmXu902MUvoArPGEBa7BYvgay+cCgg+seVB+xMJL5XsN+eTTGyQCGep
uqdmcb16p+0hEUeLFzR7bwJ28nkPWu3d0WygDwIZtz71MyJmu+uMLxTS2vBHJt+XjPVajecGDLfz
ZTFhixRCdsBfxZRfL70RXdhZhdlAgsLjZYrs9EvE5GmACnh8el2V5zcEGHu49mL3s18Si5T7oTEz
chOiGoIlLmk7M03d8rjgRIFwHgbkaLe5bTGBhc4Xy0vqkWndnRwfuybIRLkojDN7CNTLGI+yhSkw
YPsgenAmzNZhYMQt3lS7Kiua9lgvukNlpYeh50Bt7D3qimzYqiAlISmGy3mMNh/o9H8rfDevKP0a
8vnnBX4fPRaPP1f49cf/UeCp4A6wu2WZuOioNVP5R4GXHywQAuG5wrUB/yHB/+fuYa3vh4r7jyrO
3/pR3+0P2gaCJsxD89tsuoC/U99t6y2urRiNBIMiv81UvFLOsbe4NhPBkEXeY1ThPgEMaNoc26WD
ZEDIGKY1G81zhOYR0KQTjsIvAHcX0msgr28wzqtO8kgqtKpKDKY/wBh5xN5gUHsooml0Cg8ia0/q
uomjncKkZrhiB6qGU/bfHstLcFlsjiSa6uKsRU+fnsOKq+NNUafpcBYMFsHzlQNXG55/CWPPg1hB
yGKSmCczMd4wJhVlCT676j53Iuiuy2B2uq00p5fEtQPvDO4x1G6vlPDNNMvne2WqdnVMELo7Y01Q
pcdLUrXqMZuX2bxc6sWqjl1vMNqNE1Y5YmiBhZmfWGJ4ddEz1zsvifHnQY/XyuM+gMmIWGh9kJJ+
cHmo1uerPDxqNEb2Hv4nD6B7eBg5k3kwmU95SAGmeGCrw8MLqO2cT4dHWq1Pd7E+5+rwyBvgYQ7T
4noUoD9TX8AjOSCWVlSnaHw4Ntxq8EqW1OtxMqwnC8yP/NE8HDcurgX7EEYZKQ/YZNx4SI1Bxg/H
1LyeWBAgkxc7zEPEQWUVX4BY5ddaVz3mn4cjLzZV1JxPS2jUR2Ex49N9OCCz1jG+wFPk2MTix0Ro
cThOk8PRGmGDpnxzPXENB3LsEbKkoN45nd092YfjuSoT/ck8HNpmbAXGNjgc5qylOdiXwyGP3p4D
X65nv7LbgjKwVoQulxSHhe+lw4KBmjEvZf5QIbSnkByKSr3Wl+FQaopD2QH4oAQVTIVHBQK3k+BQ
ouShXMWHynUoYtP3gnaobT/qXLQSBg/lz/leCo2WT08cSmTd40SEo3ubGv5yKKOhC/V8WWurPJTZ
EJ/Bl8H1KL7zWoedYC7uGgmhcWccCvVokmq0m6J6PKvWSp7rMmGmX+s7SUeUesLn4pd+rf8EldEK
YMC5tgW5PWE6P7jNsLXXzgEFFk3EcGgo4ixHeyPXPkMHNrqX7NB+BKnblWeq7MQtljXZZWlLWpVO
2BP4elhgfEroVPqpalo1oKhx0O+Tr3rm0LY8ybFEukwTEdyZh8bI7YiyBnKHDOePXSNfzUMv5R76
qnSx6bGmQ7+VOklP74Wd1HPsDai1Yq+hO8OLkE5tOHRtw6GDE04fvpJqTF8XDhaLIuTGfKGx2dbn
waELDOXaEY6H7hCxKp2ic+gaSVejgyybofm0HPpKN2ot9yg49Jt0FiAzdkoWHoLn+DlLCkirzaFP
bQ49a7q2r3SedLLjEBinYm1vg0OnSw6I9Qw/K0k/xZEeX7WOx1dI0i1b2tTA2EnBLI/9vnAFJu+2
vlP9SmRtUuF+bejN1W40NToKWHkfnbJhBiCoNXmNVyddTDks75FzCsmrBonpsSq0vQssxcMXydQw
3QSVRWfr0GNlviFVfpoj1Fh2PVTFTWDwtWDx36cnDSL5mWZaecbDYijjumJzOX8Nc9u9oyE2h+0y
NI6fFzand7sEGKhAkh+l32E+GcNInab8uMgrp7nppOXM92R6p/WpK+EKc2rgO6hoIBxflSXQUbmU
+hbDLje7RGlg6iOcQt3XtEW0wLajU7godgvWjWlsrOSc2HtCJ4vQAYUcQwp+Bs0VAkiIxo2XFEcB
VKZ8w+uTG27HiDOt4GKbeGG7R10xuo/uEoTS12ohFzFUHQybtJ9m3J3wdJyO22aoxi04k/NZQQMu
sV6pw6t4CDDFwUWnuSlwddFo5GtFijL8mFWKm9nXFeaeHoOGsiw/6pYaaYJqCwi1rLQrUswzK8KW
Ac6anxRN9zlxder5rkOPv5lbEV7Cqh4P33t53uPrGR81XV4/UwxwFY2Fgj4DByadOXCbtPUtDprl
SAl77qG/cajRGGo2kqjmImeLfXzAEy1j7Hwz0Sb6znKJ+X5in250FzOcyOgk5P4cT9qqXHjcyjyR
flprULG2qO2vsIWtCnfy0cIjF77brbZIRvajwcwwrxMiymC2VQiQxzjE6CCwGJjOB0iv4uuU5onl
T+wVMMnNIrlcV02Q4K9Fgam3WTx0t0syT+M+98pVu4aeyJg22hiDCje7cDgP05pjGY589JCQd84G
TVTWddiN8+sENavx7QgoL9gMDNgPrB2sYwFe2l8WwhDp3cTLkoylxpJyVyCQ3BZq6nHwCF35UleQ
pvWonH3sTMk1DN/F3rijwlqFZ+08vy06iWRWF6L/3OqZQ0VyS8TnDWcuxT6ro4LZykUNW+JM8gpj
nZduJ+MS8WEj0MIFiE7tBPVlwCK8CCLk1mH21EbsBbPIeNDuXHxsEKpUxzXj4acgqivj3KhYOPlj
4BZ3NRv3pYQ/GGpPwrlv+/E1sZb5Hlsg9ZyHeVnsYQ875yGbN+jiBQoCLtoE4r/B8fn/E1ETa4bM
nzfcZy9F/KbhPvz8947bFh880+HIhEwj+co9mBrfO24Jb8fEl3rtx5F8ewqs6wfZR30wAZ6U59r8
PVOb8p+AmrF23IDR/P+mWFk/5N79DUTt4C7/E6AmbaU8E86xtCCuuO768t4QSSLk4nkhnhTaSmHd
TTRCbGhk1HXjnTdhPHnjoVgwTgy4gC9oziUCC6ZO4zxA8zmyiHdho+5NjZtBiDBadPP9Tx/lv+Du
vKXV6MMLhHbquY7WkJ/WseTnF2iFGuJf2j9PEWskfLSgVfiKPKjBF2xH9P6vr/Z2/nAZPBwH1FG6
UrC4lu67+WNYpqaxe2z54lCEWxsGxdcKrv3137+KNF1TmdRAKdS7Dz2K5pQqU2AyhOmfz+HXnmSF
Hn7Br1pf6z+/2u/vhWW9Z1laO2y8mdp+/uRcE/xQW2xKiFBJjqhQ5qWHJIURX4VnaWTgIx1VLwgn
51+8vbdf2Y8LQ26T0DkYGQ/kpZ/ISXWNo8tow3qaxzDbz2IesRQy0iMxN/X3M+dP2WorR+wP79Fm
L+wokmut937xCxIGhWtXslEI//weTQpc9PpxNJZXU+a/yjT/wxtzAcEtLLBtB5t5VlRvP1EvjzOR
mJCR4V/ednZt7ly7fZkdsfziba03wJu3xRTOJWyNASwOjCvb7+evLgGLgYQZsWYXAkgpt0waME+c
QB0dfWWOxZnXBPPV37wrmf7B/BWG76iZuTHfXjRAUwOjOkboMDYkCyxj1b8CVLPF+29cZ2XsaGHz
j/mOKDfAOvIgNsN7ZcNzpwJZEitYJU9/fZVDwsi7z9BjvXX4r8lN+e4y7A9n5DMsxOyk68ESgAsT
wN99HKafAcMvMgZNwNR92wQ+mMAxt8tx6gwni4n42IO/IJryUjrLx79+XX84YfiUgVgsejpTurZ+
dw/R7BVlxNAFYUsVJ0IlDAQDC4S/vsq/uFM9i/U7lxLsZg7H/k+PoLkkuTtAx8fUGqb6xhTlZG8U
Ss0Sjsec/iqX7w+PIW/KsldHR72WE/nu1rG9IDVcVhobrDqMo9F2H8TgnrWuOg1VGf7ijP7XF2P/
42mJavN9RA6dOWhVzcVGOy+O88XsrgU2WM6G5ay1C6y6/tWt9MfH0eIpFFpSKKFUvc98C9SUNKPg
cRy8sb5MIveuFe6pV46kAEgEXsve6O5iVgywZJHRV1iXm+lx3nrOBvo3ZBFki5u5SL5GRvn38lf4
dl0WeBLGMGZq2hbeer/99E07a93kNeObF/bWhpeE9hcB18nfvZ+4is2noOlL1s3b26uIAJESV4II
R1D8fIZkNsQ1CQn7CKazWjf99eXEWtXfPrxcD4YrXy+nAR/82+vJMTAxr2A+q8ymhaI5OE7ml2jH
Xu2mRCKiZBjeJSpM8NFu2tDd1dI1bs0Iw/Atlqbl30o6+f4hY5i7NlymlI79nqrcF6GbN7z9HNu9
9njOao1baYsNwi/e+B9PB0v+fKF3nQEUtkiNERcqaPaxzpR4rIrmV6fDHzoD7hmK8wG5dVANv7tn
rG60bAfyClAUSeoIASW28F1A4N04JX183FkEup/YXdJMG+yNAQX++uv94+nE9T3eKBvj9XB69+2S
GqTnuOMMTDXO6jPn4VEe6m7r4fRy/NeXkiuk/fZWWqsA35mwgKe52rvvzoSMUiSScaoIx7Y+zhBW
knnYeDhc5GOBLXQfu95ny4Z3gil5qwffwh4XLSGbaO+ZpD33S5wHeFFvJC6KWOcDTi9wtPCHdssn
+vu6+NZEYa8v0Qv3K04RRXL1hRwxpUqTpQ7uu4pYEoTiMFU3UxFbkNaQi6XXxiqq9/smm82baIop
PMVYt6wAw24Jij35MgqANXQJHthCnluwJSjN5RJ6bGj7OI8brg+7CJK5Z/V1txsmHKLhpE0SUq+H
Nx4MzPg5NEIPB7PWINBOlh4una7IodO1Y5euRuoswDZYReI6b8kZnoYZlwHJ06im8j1EShIPec7V
Aw2RzM/TJkPOnDsav3RZ50pjciWHEbeFKdPROu3nKLRDluexNQYXPCI6zK4jRLiNd2aW4KbJfVIV
xPuuDqzpAPoBLxyLxdkTkwGxDzuKGQc2I2x6PLIIDrHBUj/i7xdfa7fC0wAb33LYJsQbQNSL7Qrb
iEwsnwjBqYnhSCD1+D2Zog9Dl+fPTQMZhoE8RQPdzjpBkTkG3scUB6H7GLIO1b8vg3DT87TFp1ZU
Oe4JDvjkTLgTorBtTHZPvLVHfA1w9pTx/WA4ZnMGPOQKiMB4aIIe0gc2d+Zo1+ygw8y4b2UGxr51
+djA+AawCj7gyEYyNYaFwdY3MOyPuI0X+rTOGwAYwm37ZNtXpFVsEwxC9+QE4S2WFN0MviFk+Fin
OWQ1DJTybFOmhkAmFa7WpNFQzV9tCIj9EZ5U+bDt8Vs+DusY1lQoyxzPGlGO5EU3CLpMPKgqAotQ
+ZFrkUT9dBM1RYzIH8uxq8StPSx59aSOFpipKVCeHaJIbkargpoJvSCeLqAKGAoTwsXA2ph2yg1b
LgxQxR2nx+YWM04v94uuq66NEstef819P8fbBoIo/ZDQnwu5TObNmCfYf+VkLnn7yhZLRnRJFw7F
V5hN/baCJ29+AkUhRRuOnyHYlmaODk/hVZD7BfvMgWV8klCq4hMmmsI5zo1mJXpEfZbvp8Q1P2rD
TJ5AObvoopwAe7eElceQhI3MvUS+mbHCYEgINxCIUQZw9CNDaMMFIqSaxwB64NxGLwp4GL8gWCTe
LiuYsSCss7HZIkpFnKiQ6YHqeANUb84HJ4BDQUYqzIaOhJeoBiki4hMOAwAx7lPYdNkWTEGYveAv
tViFzXKyp201ApQjr+sse2uhajtPjAkSeA3rO8KZ0FMNBGuvvWKWK70d2jvQt6QE3d3UWnBDwOHL
cEstiDCBDWEj/qiyKgWUk+PEcAntdqVMI27E6sfF3DMm9UR4i7rNoMNifBsN2UkcSgtxJlm2KSxG
o7qPxnH07olYXdpbO0iyCAvFIP1GSKDgKVgax9o75Ed7ZyW21BI7CV3pndAa6T/iRwboJsvlwxB0
mThCMk+tkd6EK07gmMm3yPWyYZ/PkXlsMXUUuyppcHesdeqoDZ8SoGjbJHV9RBegHT8CWMGykwd6
xrq1B8B1kzZnde/ENfTw0r7LcBR9ha6Oq/qI3W7vh9hrSJTcIr9LPXMhBTe3sPnIZcEpISP8yHZg
5EgDU2QesDywUu32ZZSqm7AvMgerY4k7Mav7xCb3JSE2fJhxszvD4qaeCV8TqYVUOO9qe29ZUYFM
0Ogi3EPatDFJdRkydM7jOMVXxqJhioY8Z0v6dXS80E2PafppYndkTjQV32KjZd91LzohvegeP32F
jaEYGhEB3M4NT1hPL99/nIbQOmHtUz4g+4UpMAWqSLZasZ08jWDoFJw42TTvWNqYceU3SMzg3Dcy
H7GfYhCBt4q/3Gym9ffe8H+ZdL9xq/3Ubaxqwx/awFWk+Ptv5/HTS/MO+Vv/xnfkz9AfMB9gHmKX
jh+2C5r0D+jPYKMOLiNdkytwtnhrnuQP7M/9oBCoAcRhb8TE4a7Dxn8u2wFVwMBWZh6HCwvyvwP9
SfvtWMOyHdYIvw/xiC14qYc//2l0cOfM7kW3+A0Lg/JIG47X4r3lOoYf1MQ9bTrLBEq36HoQ3rNs
WanihI17arVmsCN2Wkf4gjRHuRNgxBX0KFjWE0jCCV4Cjsl0qaJpqykn5wU+ISmrfN3fRHibpkxD
bRQeeX0IaQcOMw5leDJERy1iwwDycVribOuyMIKj7hovUxBo3IiRnZ+VEaYB+Hcv4ymBFZjey1rj
SdQD34PCt0PV+LlleGcj7gy3meyMW57SSKwE7OQzxTV/cYpSn7gGRGvo0+YuR5B8PMn10fEK2/Ud
UqFW5+Ig+QR3r/g8xmhmESm6432XZtbpgPVGAK+rh75Nlu/wEMZ2H/r2xFi9D2Jot8jmiqbYVG3p
veJsMnzBfV2ps7Ie7SOSWdhYlizGHT8urZZwbYXn6qYzW/eTbktcPaJiIhbMyGVzM6emfCzo0U6Y
JRPzVEFyeMQ93Fj8PIX8WIyobHBS86zbKevjYh+3RAuQHSHcZiN1uPrHJ3I4C+vGrbcdpnT3+LuN
ZymZTHg4ishF5j/o6iNgT0aOVr6MPVKwPtknFT7pftWKrUzUeIMPh3sWwhy4J8CmqomycKmArRtj
yh24xEWt0kKHpI1KWRcqDcVljW0mIojZo4ex56y5cuSCKfYIIetMoiC6Q+XW4LyXoYE6HXhznyDh
TzMcLJkzzM4VFgPsjFbdnF3h9zOQNnxFmh3mga5q7Rdn8h4LGFEQ3dOkw6bVUWyGEg7vq7ECqdvC
UGw/T663PA/mjPVi79okfJTKy8/isOqqvYWByc5xyQqQFW6xkLviTN4EOJK8FO1cPhNvMgYnAzEP
+yqgTd2ybE6uDKcM+x0CMszkWqqDdZylmTzGiPhg/Rc4F3KpVreMymisHVFxjgQHVfOtFw9q1SHE
2P6aIi9uZze08OCvDas7soho+9JSQpqjUFj6cw6rHAajmhrK3GTM9wJrscXHEKoiFY7B4BKdZDzy
jZV83wRllFcqD8h7CIs6h8xPxNrDbOI+jwmnTkcSXJQzXEALlZlfxEg5oCqKNdOk7msXAVKaRSgd
RmLvxrEfjtyEX7zTtYeCkKYY5dH/Y+88liM3ljX8LnePE/Bm2wDaN103OWaDmKE08N7j6e8H6hyJ
xJDsOHd9pYViqBgWgKrKysr8zdw+iMGrQdBYjdHkqbhoYNfklHENW0AEC3cZUNn7BTNKVtaUEWB9
iZDJv9LeRde7H3IylbJuDNz3Wk3O1yPKWF9zGe7gKhizliqK1Eusw7J+yKtROlWZZXzz5IaGGkwg
emOYzQmkuV4x/Kp8mt9OOiWUezU5Fe7qUuRC4klJa+NXqNV2kWWk47mQS7jbTRIZEyLMwg98LlU7
K7kA8+toztiQsvSTWZpDgOIbcONtEcdCZmOugJtHqaKoGPQg3CsseYq10E/5xRp1RXNHtS7qvVLR
RtcpIJI9c9220xIDM9h6QyI+WLIf/DA9meiD4qdGQheYItcCnR4EdL0uDuuHronbcN3kZtHeNYGs
3pTky8a9qc8abVY1Yn9kEFdMt1NrJLxxuCNhMapSXNUBCAIbXejqK6TOCn3zHj3gMs+gqbWleBNW
WUXyDF8gmwXFwp/Y7TXfusGqZ20Opp9ZAzgQ64PGZtN78dnsRsFwIWVaJYJWclwhUoMgI6AN8Wsa
oQO84t5s5edSimeF0CiLi+i27xtlvE2FBtOSpC8BSPkyUuIOsvHStK6TCXeIoUlmmyXBiDRbyf2i
dimmZOG9gkYjUt/oCgbOVBuk71iLRONxgkYMcQThkVNRZ7qJfNsgf69zvpUjNGROe3L74qkYg6wk
z9MKaMUo9/Nl8hLci61wRwcNhiB9asuakCJTWBvALiT68+IOyEGrrvMKwyu6tU28K6w4/1ZZgXjv
JWMoHrIQ/jJcyRB5MNMz5csYdSgYRsStE0RZf7rLJrMHwJnDPfUHH08rLrSceWKK/Ny6Apj9oA/c
Y1aZ2MlAQQM0M8wDtSUZphFS7OJONLiRdHZbZ8WtNk1Vvw6SDDup1ozrO4SMcIlFB5NVWKBUCH2t
xuxAkPLur9LI/+dt/0P997O87ekHrOimfQ2RfPkb/8ZIGuK/4LZRWVZlk/bEXFH9q2Mr6TrJGZcY
ZPdVVVMkcr1/Z22CpPxLRDFBo+wgaZpM3/LvtE2Q+YWwFlRafbRy6OnK/03e9mJH/6o2aqoU22nQ
mLRDTXqIOr3p1xVfABZGjOBwde60Qf9ierhPlIKobgR2xLYxgQXjs6Fw647lXVi10QFbJfmHkQKj
HEKU7wShLk9aZEy3vmoVs4LVdAsc09jUJoKQUzQ1P1993bu/Hu21/MKiYP/ywLS3JdGklUUlbtGJ
8SfuI1oQ12dcciYHcjOM6bwA3iHX1loCzel8Pt7CN9z8a0A+DcxCWeU/zMWbL1RrrTklYn1GDld8
UkvrVk8nqvP4oLjtYH6JEzXfo64dbS0KWU7c9hwyKnZ+UWOYq0LoUHH00cxKkNnUDQsl1d6vcSJI
ShvBFc4VC7cxjCKNTYQlBfaY8nilbEmS/7poyRvQOQVpRVuFDjg0/LdvgIYz6i5j2pwjjWwIkaCe
UxdpfkupE3dMQCxSQOE22J4//3TLwvs8MALhgHAlljftx8VcCUPUpXRVmzPg1XaP/Ui4Af4VHtK2
afe46Vbw/WCY5AgYb4tRILhOJkgYVHavdLDeexLGl0EC09alnraYxESSFUjtZXvWMg2kapIrRzOY
umNIqRPxN7W+QwoZT+5arHYI5jZrtY7hClKtvvYk70wGDWaRbho9bYhRCwhCoQ4xSmEFRcYxb6G+
wJO0+rZ/LFlBGzT5hks1gMULB9G0pTErbthNsZuG2mwMW3q7VuzM+z7uky8yXh6npG67J1NIkhvR
t5QrzbFl25MJVAhPrJoZxkCFejGBSmpICQbJ8tks+/BkgBZ6DtDGxJMirE+BgkmDMlT6puWOco5A
2+11TLboTk3ZrH0awzrP9WnN/w43uONotwLs6SsfdFH+nx+R6zDzikiKOAMu3i5utGBL1acmf1aB
qnHTIHOZcHG0IyCUqyvr+ffYA53NYAsZxEqVm/jbsdDPDRAAU+VzV6o4AZopciTcQwNc3BqKyrMY
vZBeuqzRoJD4ovgga/1goFU8RvCbiqoqV4EUyrULSrsd1gYJh37AFFH6AkVe+ePzp50j99vIPj8h
qTidNkPT5zPkddyqMY7DmUNSzkk6hZuKtvA6UGFyic2I5STk/0OZTOMuFMzMSdEUuTIvL73nN+Oj
MAQngFyEZiKVgXkjvCoIoAVRtAmYozPMae1bMuqDt+9Sn5wxJz85N54/Kqs6GzCN5dgB0lsmCvIP
5G7w5SKx1r6nVgIqsikkayd5BTYRgzB4j4qaGM8WAr8riFragVq0UaNWOqIWHOhYkKABEBjPYaWr
WKcFvolJOCXtE8Mr+ApbPfiYytcB+1ltmZezJTMZXjp0qLpyp51g3+UZIEkZ7YdLBxkAES1fwzOy
Str4jzKnjWPIfk2Vdkz92DZJsy6GRmJPqi5Nf9LCHYAg9DoKYoU6ovToq008073I91daUSQY6TaF
JUNyTouNz9UXSnM3FZmdgM3E1gWnqMFFugRI9gi7YBZARH5j7QNMOYjUmUGwexW1eDTFUQimAhxX
KHzhje6EXphqNGeKS4RUJuIRLQR1VUKEYz1WsuxtEBWJBm5Z6K7uCsyGdr3YVFiwymlwS3psYm8i
95oIE6JPJOfz5fgCkXi7HkC7mAQ9kIFzUFkEPj9T8XGJWuOsp1TAKZcDH0QPZd0Jhfo95+Z1J1a8
85Rr2lmWlQCQVqJeWZS/bWD6gyJIEVrcwOHM5Z6QcuhiQd4YZyEt4408oXeBvxj0PD/DO8KQ+ysv
/VtwYjySPvB3MGUQdFoEJ6OIprGRA/MsCGG/TYIkdoAwGGsKCf6V4PTOq1EZpM+tGEhGGdpiKGIs
Muz9ZJ2rPDDA3GmYwtGLmVEE/jqVrWT9+Xy+82ocYySO5EWkjcr8PK+2N2bMrY+utHWOJ823JzCh
bNr4zwxZif9+0sh2ueXzKVXxN8BEqQYSvSr0y/tCynciWlBwGAUM7jkQaFB6w+HzN3tvpUI/MrDU
IuGj17vom6dFLBoh8oJnJK/zbVzPwiVhEp8lk12a6ZxoYYM2dDlkWGIlpbq1Ykz2rjzEPF+L7YIe
F8VZ2VJVEbji2+/rWQiUVDTIzvA3CX2lAJhgF5e0B8Ewe6bnaMNs/Fh56gTfUknwJ2tYhL5dZYby
ODVaSAWzSDzt2oMt0BQQuiQTSTdQnhyE1D0XC02BuhJHpWedtRDXkcHydhADAR+VunRWstg45F1o
rCzF6xxRQNIfBmqPZGagX1mAvyfm5HOWzuehIE51ewndIfrhwhua8SVpUuHZ8+vwq5Zb6m0ZKM0f
LR8D0fCxCUUKzcnwQ0Z3IbXFFiymg1WGIH21kHl4Chpc6yNF858iISxHmJiCJ53iuhAfFZkXhJ9l
0NPjqoYRH9ZofOYiUZEjDYsCk9fPJ/33PcwaV0QdqpbKpXEpYkcHpxmKuvXOQgAGp4DHCGNEpxGE
k856UKpre/i98fhurHMK9+Zv0IkW7jq+lrp3tuRqm+ToYmLl/TCF6W3VmO2VhfPOfIHTkImGrBvA
OMpiRctw1uWgNoUzqq/JOYcbdyt7fgDwHEm2DMjvLijn4rgoV05QNb0D2wFVy1Z+ronMJ3/GeISj
h+A4llFbK9JnVp9Vx3bqUaWj8FebO6OqJzcpyukw0s/7qkxslP9+jlhuM4JJZVcuQaJ49ngilvY+
aZ6Pkb3uoZ81QceWfyYU6z8f6/cYOyNbVE4OcjhyKOVtDIiUDL+HWhPOClYJODspyAvQeETs8dvn
A/1+PyLAWhoHFFhxBjMXm7pv6yYdNcu/5HRivpdjPv1Q6F1jh6UOeKeNpQaVOou8OuSi3UGT9KVG
/95L2NfA3hWa4grc+J0YzAORJMyJApdIdZE94sQshSl6gtj2VcbWgJh014yTZoMmjbZihGt1U4rJ
Ee22wjUtz8Q1CQbI519F/S0EKypCmcDjiXkg7pcfJUCapU6C4AI+ot8ViYGNUjhGV463d0bRgKRz
qaBCpNMAeDvJWV3VOiTH8AJMInACEjAnbOP/w7IF0QfCB1ilQtBcLKW0yg2w3WF0aeoJKRmhPmuj
smuwVnekdvzz8w8nz1v57eHF3ZMjlKoXgDtZm9/5VXIwQuoWsESILpzYDrCozD/2Q4tVvR6iWLGp
gka7QUVInk0XvDTCslQWsPIspPGuL/tKdCerGR8TubDu4J7mP7HmUnc60Fqj3ChI+igkyxku2lpj
VNvPn/1tH5NyD+cJQDIWHY1THej+20fXpU6wJqmPLrVY7yMdmEdp1I95oh5ELXmWJZBenw/4+yaf
B0QJhZGBBC6PMST14imolejSw/QhqRB8FNda0aVNZF2JXe8NRc0RJoLIQuBa//bdEkCQwGSk+PIi
7xEMpo5dMLaJo5QUV1b1e0Pp0B5YAoiLElneDlXJES68NYcz+W/kTCXAXRpDAvbeUnflAxq/ZySq
xhhUBGlmI5q6GGsIpChW1Ca/xGrZ0vCo5K/+ZBo/9UyUvrXSqPyhdK2A3wz6SHYsZvVjUOFRC/4y
xu5Xw5YY/XA+exzNqMy+8vPnGL5nbPtClA52YUSV7LSjVpIHTn1zpDVWTQ5LUpncvg7ruyzWcpV9
pEbF7FtUfdOFQv9ZVR4SL70y4MkOrm7y95FkIq4p0Jy6FZrS2EXBmCZHpNCHo1j7SYx4s95zsxsr
HX+GZEI+ZoiC2TdmQjkNkQ55PIi+aRo2h6d5X6GjN6Gr6WE1V+GaNK3Q9i6/CalaGCvZC4LvYjEo
MPAA+CRuacg5LXVYwr+k3gdOE5XtOhKomCISYun1SqAJ7dspXeEbkG412B3sPUnt/a7DKkGPBaQP
I6s+KmWDpvXYDMNNLJWPKNZ4kQsIczwkTSF+/3x3vKC9F6HEYM1Se4VKgDbnokAtI31TxigLXiCf
AZqWWKu9nUddNKwGWAEeCKMpErmNmzrarRD0cBik5WeXSVXd513VEzHo6n9BiAq2PfrM4lo2S9qr
M1tw9ntTdtnoF08o28LtRj/rJoZXjf9Jq6D0XvZIYDYoTt2HiK88o1xIKVdO+75bDaoR/1lqIrh4
2pEyYKGgkfD07fTxTxiI8B8//xIvwPDFl5jhrcCTuN6hqDRvuVdBNbKsqMFgrrrgYWY9a1nDMVzV
bURruytAJuLVAL1iClq0CkexKMSNLvQNkiMU+S1bldJ8jVxAsi+ssqpZQYLys/eNAMFdI1ZMrKRL
efa5Er81Q6LgVVGq2EbKZtHZakEiD8cgRBkhFmIK2U3iSwpNbi27aZgFmrGhru8+f+HfIzH4eAkV
KEhUJnjbxcFYtJDp6RIWFxGMwlqyMm8fSHjZCErhBuZoHAx08q/Ekt/DFvVxZS5bmdQ76Yq8/cay
ZlUNhKP8IlG6dkqYo2t46YYrVv14/vz1fj/3udrNpURFh7kFOP3tUFUniUouReXFl+LA1aW6daEt
/5fobI4zRplrlrACgf8sqy5UkbVGC8ryMqhx4ODWcBu0uMKgWo/vdzM+ZCU3Da1DAOrzt5vbV4sU
gOaUwiVaBTlp8AhvXw80YBGmhlFfanKPH6IxiScjF4PTaKAxlKMHiIVDk7g6EZDOcWzeUDC1/oyC
AMd2nNmvnOrvPg77RpkpgPM3XxzrTYeLH8ji5jIU0rBRw/QiV2CjPdjtP8cCRyAVO6t7M5eydaUZ
ymaYxu4+9WJxLxdhdiW7fWfqNbpJcOkggVBkWKxsPVKrTB3E+tKXKGmmZY+BfQZ8+fMpkN/ZQKST
MKBYyIi5Ly9cpW9KLUqK/QUpPOkEtXl8bpANdhsrwa89ymcxJM690hVztd6nPOvowv8JQrvEeADz
NTHhNNLFOKeoKrSVidyj36DF6oXTc5tg640LiKBgyO2XkL6nUa4PGFnjhWZ6/MGRQRTHW7j82rMX
4l0uN0Jq2RMyufmVxOYlSXodG6lEsNT4mNjwqcAjFultK0FQQht2uFi02TZyV3N0xjW6s2UwrRuK
OZtMqWs8Po3HKcMvJMU1YYNTO86RtMYgDEQjdYsy3w9e1q3RIJT2vY/ac9yLw5VbxUuvafmsVLOQ
7J/Rd7K+yMKsUdLDBjTOxReN8Skph84ekzZJViGysG5VR4IT4zw0RUlsS6yVB2EahF1tFvm+NHzr
FtXO5luktc368/WyjH3zN5z3BltWVnRTXFy5CkRWag1720uZIX9SlGF3aNF2WpmAZP8PQ7EeIeTo
L8noYrp8oVf0WV/zgsQTUDwRb9he8dJNqwTVlWNzuQnmt6L5ocgGOw40zeKtRAS5PC3VR9wkQvTK
jKC+gMkGCBKV3SlLYvMk6WQ2n3/KeQMvp9hU6DaiVAiXYcnxkqyyDXWjY1DEUlc+2gWrSh0Et/Mp
SollcK3O/Ft44y1Z9QZXd5DvsIrmaPwqN4CvkjR124gXeGLjWiFDGWwYT8Gx6CqA4JgWbcS5ozAN
GkWRTnrEO619LJTUOkFbqa4s8Xe+OVNLmZ/aEp99BlC8fpq2QP+B66F4oWYZ210IOSCn8LDq+xQA
dyUProbS6pVv/l4MAGbBVIMK4J/lvjIrVYnlwpwueK4Ih8kCrRSrSDjng9/QfiwtF1sTrqRVlqzh
JIiXmv6bQ0GpOLR9cxLoeRy0ShXv20LAF1UspiPpfu6UuqBdCc3vbDW6Y7QiAF1oFF0WZz/COvSX
jXy6VCiWPUU5ZDuyK2tddXVxZavN63uxFEkBSKAVlgZwksXKyCW8fyo1kS6qgRs3rYpxl4y+vNYS
BEr8sRO5aOSDO3hxcyV/m2f57chst5mV9RcyePmS4EkQHkms6YI8iLhvEEO+8yLhx+c77ffXg5NL
3ALjrNJVeqkjvVr444CrMx1BvLFRXXE6/vglE9UU/XjklpW6GPZVmXY3qd90VzIcZZ6kxfu9XNjn
bFGBn74IYmhklB5yhfKlmFR8w0xBfUg1D9xqgAUebjhqCO5tQmEP0K1P5tzk7dA7DSTt1vYAObo0
MkXRLsxOgQUzBMWjjPH5dqD/X6F6PiNg1chCkiavRGfKxukX7lD4OhSCOZ1NPWzPfS5807RpNoYH
vrBmGWDWqeIr8kudtPxgASiZ9k1o+APIBkysuxAjULSCkANX0kj9ohcRbVS/zoWbxIKNs1LArZRX
1vpLavXmO5kmnRiwIFQd6BUtRRfMpJvbcXr8GNVieUB+SGwdkHd4UY1h4rsBsibyrUDrAtNfQ03v
UyOLRBv9TgzUlLAeWxsHgxyQeKkgte01QoYvmlr+ENIW3950kE04RAkql0OWoVqYAUxc0ZNP8wPC
i2AnxsGP0BhMy+5hQlIDoLjcaPvR8mBLSfCpQpuiT41zqGp2NypcyW+fL9HfLm4sThAwlIshNFNK
1ObT4tUazQU8CXqlKR8NJQgORZG2M2sD18DI1zOfCJSjgY/STHnDtSbChjdp+lXZ6vmIxqkglIi9
qDDEqjEAGaign7318SRxk660YK9obHoHFsA4Q0/pNxtgEAtIb33wU6U51bhmFaPYMFFAsb3MqLBd
kSg0pvqE1zIyvOqVG/tv24KtiJfMDMjg4GP/v31bmhjgUfEceOy6EgAyp4uChJkf7L3QUjesEnyH
NbPein6Ad86U/odC8qGMw2/FbFjjCAhDlqCcAjt+qayA5EZbt2bYPVpa3G9jXBfcHFj/thEbzZl8
rd0JfVxvchOrejFRcuSH9Og+MHCq/HzmF4IoxHZsgv7qUoHDmDFYb79FJw6hgsfr8DimffPNkJBc
B8IaaDF2MiYgVb/QaCINciF/ncSJi5FvxP5tZsizxOiYNPep0uFuE4/JX5P0/3DN/wFt+WqSfqPZ
XH6E/Y/sNVrz5S/8G60py/+igsh9leu4pbKr/kZrStq/0Knmh/Djoa3P9Jb/mGnp/yL2o3ZEEw2A
Awv4b7AmWE1I/tbcJicVAvig/ldYzXnn/BNI0ZRGHgvjwVk/6HX86HzJFMRBlI7FUbodjuZdupXv
QDfph+ZRuJIuzCvyvTEWabLqVyI2w7501O/bm+Bp1a+FK2Fw0dL55/EXm4B4FArAPaSjcjQevGP3
JT/ma/Gn/0u9cq2mQPLB0y8ibN9r+EziP3Csgi6+a/ACcw0/qtyoBbjeGFqTO6lVDfukx+pVrutd
O4betq/FYZ3ILRptEdy7tB2gJiGYDW8JL9JSqw0cYGLIpjXlMStNtS2AHETjAjiwZlck6wakvtur
cu1McoRcGQVmGwFicQM8qXcMqv2uXsxWMxUmLm0QBBup0s0vsF20tdyY/rMkNvkvzMjRr4Odvc3K
NnWEcPDtTkxTB3YA3KYow9vHTIpqoxvpCXtb0Zb8h6YGnmt1hQsnXgdc2gZb/J5M5D+Ecgf8EO/W
IU3uxER8bkyNRjIU3egsh6W2NlvLPBOV1U3XgpFqyr75Q8yRb/QiNd2kEXaiNHHzr2VkKoe6qiC3
4DXkIk4X33h1Iji5keYbAMGQh3ph0zRm6HRNLZ26QM8uYzWqLhZR+NlDYT/GHWebMOvdzZrBDNEg
DpCm5rMRtzkKmIlop1RZKZ4K/g7cBawjRSsRMPV6IFj9OAMJKEoj7r/KlQqnII+CbaSU31Ip7E4R
bSY3k9Jy8yom3P213l+DjBf3qX/W6iKnw4+686qhlI6GdBTUU2gcqmlL+QwYjekIxkHX7/twh8Sa
34ZX8qS3mew/Qy4SdMvLtCBHDvWYKkiAYNki280Y0w1rC8Tp5FLeeLhsuwJE4ysZ7EcjzreTV/lI
q8Kco90uHXnBre6I/UrZyE4sXnmhRRfwnzdaXP+MEWDjOG/4CoBrutJPUesOdymvIwD7hW//EGQH
dYUgUbYqOfMcqQJlvseEeOoePp/IBejgn2dYZCGzHTbikdZ0NMsQfjultlmFqLacoIxOqhq6SPrf
ZDkadiIs5dgwvpG4Rm5QYehaTao9pZuQujYmOoHkrcoKU1Ahwg3WyL8BwTsQUa58rbdp0z8Puqg4
Gw0y4RiQTcekhIXU3fcaXpuOAYo2rA/aH628vfJFPjhFXpgAr2YdbpqiQwyDEd5tqurS9SsPXfSp
XX01sGTCBFadVrHp5sHB2OP9FAq2DG/80RDumpYi3rmI7z5/kg+W37LhWTfcN6ZRGI8qKZjT9k6m
HPXip4Uim9XvPh/j5XLxznm2xHCBSrUkKYnHo7JqnPhw262F42hjW3wTn7odPgCr0Mbs3SH5c0XX
X0FBWw/2TenggXxfrs/cRXaje65s82afuDDcDtdO2hfY/XuPtjisTLzB26jm0SRzI4quhRWWfkox
DO9rJ/+FgNWk21m/j1ZUBKHl//z8iyyy478X2pIFMGCF3U1aNB1B/iNIBaOtBoeJrANSTjf5YwZq
+wCk5ooO2EeRdIm4r1shpSJFDcXc+NvARqtkhfMtcUbZ++tr3/KjULOUpup8Daswi1H0jbdpn7Id
AhF2bhdbME2P2bbbm+vC9tzg5LnC7hpyYwGP/+dTym8D6As9RdSb6Ygs32rSfoTRLQrHlbnuyQmC
G7wGwehcAovrK+xiMXZabWV2K1W+sroRRH83W1uSCFBMyTOvw4c3M3AVb5MnU0RMWVHXc3/ZFCM7
Mnaddajy77VvOXmJxH+srpFI3lConx2KEjdkXrR+J0bNDypB5qrRDDeNuZ4j9Vk5JlVEcZiOxfh9
MjGKEHUHO5V1UMGP6xq3pHPKLSo61vmDmV1kA5Xq5FBOit3me6F4qsWHuS+ZKfeh9iUacf6Ynnqx
WonmvcwT5hIk0hBqs+w/SOOt0tMUxywIZ0cIEHbt7bzpa2tuklg+SEl+F+X+fmyiQyB4695oXKXc
NBO6LnSulOAOfPVuqHsHCZS1FO78+tSg4TEg+Dz0D6Q7/XDq9dYu4MppechEQXHS9LM+SF8aq/0+
dJzkdT+5CpgUpQ+eA6k9ITJxpTr50mh7Z7cvu7bQJZOmnQi75iY8aPJKPCUHtOEObWhnd9K2cacf
5rN4HB71L82pP8vH+krA/yjOiItjGNZB16YBI/vCnTzZ1BQyFY3inUfX7SmXfSRK3Cndz19qLE+i
8n2Q7z+PNS/F9fdeepFGSUZjmU1aTUeI5KdJoekjqq6VcKi1Qb+pzO4OG9ed1ecrtXvKkDu2Zpds
LseauVHbi1+XX2vrYRoO6Mp/DxAdjkJMzI0Levhw0L21KJXrCKrwJI6rut2gnZjQCi4qFmTnOYPa
bYoSm7tKXDV955p+sM776ETM3UdlvALdYEtJ6BrxzeQfJW/vY6vqxd8qYBj6rYegsXIOZhxGvh1V
9N2D9ggI0eDGBaH3yrG/wDf8J4YgOvk2hujQOaGB+/JRgyiAY97XUUD2ej1u2l9yYSuSy/p1UQsu
z2ZnW99+8IjmbfUog+ZAk2DVPUWr6WY2fats7AaGo4qFCl2N+PL5FC6KV/8832IK06kNDA1FY0ze
N8F6pAqXul2Nv4+jGYdoXajwBFf6eTIf442OHODwhRBf2P2ffmvL234Hw6qs73P9Vmht/Sa7Fvo+
WtXLgq9oCoPZoapwbOscc8VuM0CwlWKnzyAypycpRVhhywpbWTpCMmCgNYjtyAsI6ZUmxwexd1nW
xhA+rGp4h8da1+x0cLL+qEjClWUx23a/dw9fNuFi8paitkr5GMLM/g76Z9pW6Di4TYeldVQh9m/g
pLDOJTG0IXPIeyNQpH0ixRZv22Noo04xvj5sdnOKw7Xk6ca29tpuVagWKwXC8grJ59SuO+rjk6W3
bt9I9QOoUErDVH+b57jrg/7K63z0Nour/5QKKBH5fCsSvbHbmiQbwWSs4uH581X60Um8BE8OZtJm
akWgGff9jbXObc1FAsSuiKuS+0v4I1zj1GFfGWzemu9FtcWxj+sUEkd1Mh4Df9NK3nd4fq6IrUS2
Qfe/6R8yC8/JxqGRr1aHPLql8Pn5yB99xsVlJgx6XDNHMsaSPnaBoklL3/62gmj0+e9/aRO+92aL
S4iFwn8C+Xw8pm75HSHab8/1rnd20kp/Wqf7eb+jMkA8MrfZ6k5cVbbsPEt2szGc9mf8k2znj88f
5KWk9fuDgIpcRsWisUDaj8dYOqn985ivpXxbrozwe/pU33fhWt8YB0CnK3OFCcceF/DwEp0EcYMj
CW5nkKOkX+m3zt/WOCju2yvMkIWjzN/B0JqvMq/uTp1f+UKnoicQwRWzou+x+dRE63TqNtMv1HXt
3h9sq3xWbsp+oxX7qYU2sJGhIqLULng7FEe0ej8F7mic0DhJtWtJ9jw/732uxf4qfVGJ2oh5m9bE
A+FHu+7c1JG/6GS7V2bk/UVPMfPtq0NSwNMaTNsxONZuc+wf6lO5IWHLDpGTbTF3+FreRVtUt2yM
qTfpk+bQVlxLV+6KCyzLP19+Uaug8Iod80gEGZMv+Ns1MlqJcbXSVDvED03eTJnAWe4o+O8aphMU
z8k28p6mwUEMX92Z3qou79XwG+5ADvo/9U+ztHmX9kqO9YKcfW8C5q/2amFo+hSkg6mN2HmIriac
mttGa26m8QDCrusecdnMFVfBxzXo1vh2ziBYFz+JABpmeKNg8B2szXg9ZE/wz1A+q3VHwHo8ycRd
0p1qbd+n6KQ0d3V2E2BdSU/zSiz7YMdDyXv74JmRWQI0vfFYrQfHdGG4rPDQWhkOzhIOMczBJsim
2+ZgMm/7O2BAO93ZxDsIinax5061wuD5StXtw0leBNZOqhHHkzLSxTA4VPqwMcxv6bQTjPtQ3OIG
bLfKTZVbq6yP3CIFr1yRW4SrqCEbCmDSDc3aj75PLafLmGH+i0so/E5N5yaGU4hy3ws0UTrhmlru
SxHhvVlfxOMYNKTRoy15nMg9bK5KEuUF35l+oufroHKFhzKl2OxGNB5nJTrLkYb959vxpYf13tCL
SJ0WCdgs0HPHPHXarVwxS9NexjY1W1mBY+7wZwhXlu091V/iG3UbbTiN2lWWUue6xXB5ROJ4HX2V
Dn7jDufR1c/0W395N7pwV0RflFpyzSsr7INEjR7o2xVG50pC8oQnNTeKMzn+FiI0JQBlzzPfxk62
xzfL+fyrfFDtAwrzdiyVinaEL710DG+anbrXnORSHM09apT8m17g6WyQytz7d/HOvyCvd7Ac48rY
8+u8MyFLoDvs1QREGUPre+1IBcUZ3Gg7nYwr2eYHZRvNXMTfEG1qGqn8fguxo8twNrbdF+FPnaLR
CYsm81oL5f2slq7V2y8Y8hMjVBiG6hBCo6kBs/IJTPhp2LaTK+8Mw2kO5KKk+rr7+awtAHF/x/Yl
6UjCprdGvxZn1W4jWo463Mvs3rMGuRmnTkW9DY9DeTBEt8aeJP55ZdR5Tbw3YYvNm7aeKCjw3Y/9
fsTPIJfX9YQrpv+1b11F4gfKc9vdoay+y/UD/ug0r+/aXTGrPq7zKwnF3Jt89yEW25hGfiYMOq+e
D1u93GTlPvdsyVrTOiqcAhsdbrs4vf6S78Q13WKhc0LfaWn2b1TJrU4RJPLulyjf9bGjq25o3Zvw
59N9UayVlOvOCuZWE2wBOJhYEX278uU+yDaMxY4G6J/08rzLlFvvsXDaH9J2/JbLBLroypL4YDMt
9ezlXmxpfzKCeS85F6xtbtHvuxqSPqgWasYiXTIqYfCrea9GO2B5wzE/JJth3e0Upz6FGKWvMXyw
bOLEbrzDonqw0yuL7kWM+p1FZyx2sVcZYPDhY5PGrPyb8ElZlw+oCO+zzbgtnGo3rdMfyZ100FfN
k3DS7/JN+DjY3ZO191bBDavf6df+ifLdLj9fjdAfpHbGYs83mTWiycZDWWcBUV5KKze6TZGWAP0V
QZ0d4fL2Wqb0QRcYHMzbAANqMRfzOY7V3MUrR7eth+JJSR3JjU7hlVj8UdHCWGQ1pqQKqAswSOeg
mbK31rKbb5J1sUbPdDM5uqOvgodx1xxUB/NdOzg1G/Gg3Y2b74lbPP4ft8kim5H9Sod2wkMo63gr
un8am861NsLu2mn3Ufrxwod6lXT2AKiSei7NNOtyNb9XvdEd8xLaSEM4ko33miOs/wiu7MkFvvLv
ML3kRPjJIMbWPHOB97Mw11N9ohQR2rUjNzY5qxI4yb4RzsEmYQuFq+AkTJtrzLUPLvgIDbxdNgF2
dX0x5zv+U/6jf5h2/S+AY1v9LD7nF2FTr6en9pz8+fnUfVB90ZaaJb5Xj8BIGU22zY2+vzxMNvCc
1QPOf6TF0vo2tvVb30ZG0kmd2n3yHc82r3znD44EfRGcIsBUk1UxdrxS3dQmErjXTvcXysw74Udf
hJ9mBP2nz0sSohg11830v5xd13KsyJb9IiLw5hUPRVmVSuaFkHSOgMR78/V3oZm4I9GimOjXjtPK
Is3O3HsvY8pI4cGMNyonNdILXNe0wKwNgBtszoSKsEFwZE6iWr2xem76eDwK+2GHFhnSL53eOK4L
JOV/d5Yo/FxcnoumhvzPcaWNzBy89tapncuoaDw4kZ2qxOAtuDfHRn1jVBREP3PPP7Zm6g1GY9nI
pB1WlyzWHHFL9DY85UzJ2dgK82n9bcoW8WpK4irm50MGDJvdea3RWpNdGLEFc2PD15V9dYhO/HOl
JfvQEi1Zi8z7I3/BAn8beRHEigT2GJCwZj1aOcDBsiWaL+uwZgcYYqDULEIKtC/gctmaLG7/o1Lt
qfzUiyrUC/wb2z8EioGGuhSo2a0tTPY8MBoqEQUco0uzh8hWHZtRavLkpYRQTa3TROWE04QOlWIP
gEECeiiqEGehyd/WZzUpBq7lBhu7tD0FDUAhx+CSl4bMadWk3v/ihRjd/+2DRcTk4IggdALmutUE
MzmWFmOiQWS0j4HxhGqTBcKOSZuMW++2Tvpa/isuXoEzmkKKaQwpoNELOU3rxmCdWwNW5VqISzA0
ARdQ/0It/lzroJirhVUajf44GPBJ12onVB82Pn7lPSounoLgWZB8nF/ezHHyekO0eK04lhqjw1fd
qXUY8znSuTwVe7LhQ7IWU4VFTI2pgUr9ecQimFRaOhLKndQT51thDQiOHtRQdD+0sDfQYF3AA6Wz
cd7XHvz/4GJAg60b5nWGnrmRHmI31xzhbLB6YjxsHdy1koywiKNhC+1gpsAgrEWhgbSHPIrwkbS7
JjQmrDCDg3SiDp0zQCBp0sF+nuzuAv5XqkEqhL0xTpy8cLmOfiR98tFTMLMMz+mD3J9avMubrT2/
suxLULDUwXOBGWTGmz6oZ3AWcKBZtfqDzspbBzgC9Az0ECxbh3voHf69fPp3u01YhFxIvBVNNa99
paeX8XPSCwS1cA71oMzqLa41gkJeoFdbm23+w79Es6UUAIE7SAUhDXwnbu2/PvfQlucYfcBEPQut
jrOFsrnaVDof6sp14yPXxlxEUJCWaqiIYW7Hs3JEfy2tzfBP12iDCqIFtMi51woRMZYuo7iPoo1i
7NqgiyDWUxykiGoBqKrhlRFuCszrEzJubZc5Lv02jYt41VAEWr0dplFgwMVW2X1wKcx4zz/Qz/DB
Y273Z25tUy5i0TD0VS4mIg4oZCGRkFOxWob0cwFBcQ3+HBbcE3GTDGRjuLX3Fuwnf5RPfUlAZYpg
vPImtWp0aA/+rdyTY4x3rd5eK7v2JjdyYO39WdusXbisidaL3jyGeLff/+S1aLhUGuEiAgeSFpul
/xR0f4/EkHsmJwKpY2uo1OKTc4tLdQjP4uVfDrgIUMoAmegIcjxecFA+FP8KOU4MBGXvXlGFv+wT
+wAZUfgai38Cv9CZl/vDrtXIlqTTMIOgQASNWu/YPeSXZp7j+jE59nrqTJ+KGzxkVoeNtcuNGKKG
yEzLY/GY2/dHXzkc/Pzfv6Usjc/wrZ/wwFXSEPzpLmF5a+stVtVaXr+0oCp7pWyGHNtItFi3cSIj
14BumkujKF6Hb29vYFMa0AXCG3FLp4tfKYbwixgDBxeQpwZ8EebSC4nHAyfqqyly+2DHntLXkldR
bNT6I/3kP0luI2tZcYsc4dL3dgdte5BW0JSFnYsW7YdP7pbUauHK7wVU7Z/EBusQntONLb42+YvI
lJMpGEC7RnV0JxjxNdq4S+ZD+ktI+oLefVtTqm0V+Jfhz4rCs1+YifQ6NJfghfbhZawxW1yKtZbg
1wJ8GyaQMijtfkW+j+jCHhiHM1lBJQ4BftTIrhyrwih7Lx95NXgUdfgIzPWz8ABgKZKEfW5S6BOS
jfL7Wur9lcl8+zETvBb5ssZOGw1AZ7G/Qo3WElOwYOKg/+W0+hgakVlunJoV8BA4Zj+PDTVGtTwU
GA6CsEaExAManqYIcL6on+DmpHUGHjG66HY6pmIfbLzT1p5QX1XLb1+ZjDVPSSNWtnXnRINVWdqO
Ii0+zOb1O+UCYrDF7NgX9krtoxOl8+fqo96Fr8UZCRkqAKIpCCb93LjpvjoOhr/jt3Qa5hj5y55b
akLwdSc2GbjkntA8w1wEUPJAZQG3IyDS0VAAvR+tvnLu34ZZhKtWqeAGCH1NLxEBkYO1mDbJ1B4+
UUYsffjipEpE3tODIwC53kBOgQDJDOMKc4L6e/fQsJTBAmIpz6/I1qYjbFYAiJv4XUqhpz1TqpMG
HgKHqIG4/WOBLk4k12cKYCbYfWsTiFu0mUJVMUP65w9Zq5ejYDJCbxPZVPiXLjb6THZ8mn1L0ExM
OpAAbBLcFEkVAeIF9HAYXytyrRgXDkm3rGesMBbVqe0gesq6MeNbJHmKy2McBhpHI78XK53iO5SZ
hUi7P4ULCtR/c7ql1lAhhjTUB2qkNR88rxaFTr2D4Fc9NC4L54wP2tem3sg3QtHquVxE4xSOLTRP
TXjWUu8DFBKpwQBcQx3R80tqY8hO4mDXezjLUahZl05LJSoAVbMRAWE38nZxZWsuoiwNV3Uh9/ET
4IigDTHuBBMa73ZTZhsDrKXJ3OINOPTQmalHTGlldvpoxDbBC7Cxu3fK4J0Pcpmz0sRid9QV8J+N
ZVy5O5YaEnzaw9YNTmwAa49GfRh2zI48BG6oM65oNha4IuMus+4PthbulkQn6KP2EyzJ8BSDNIAw
+g4XDNdxisx+FHSFzAUIcihD3oISJ3QkOLCWoQjE/RnlSeUazi5gOBMhcWuqVx7g0EhEuRz0lY1f
tzIVX0Xnb1ExzfiSb0cOBTo8Lvbci2RzD92RAAenc+mrmHsSAHJwR/NyQOsFo30AJJcx4VcyPfqA
mwOR1qvpxoafq1C/BChW+nkxlFlD4tbHssjjWyVfW2Xr3K5c6l8v9W8fGck5LOX8Ai9yGL0xLlxS
NCa7dYJTK49CBOpmZdyfzpVUg12EWLiAxFUz4AtqYKTDkIZQFmUQadeMiZWE+3r4vD/OWiD6wvR8
+6KpoUTi59hU6HIc87fS7R+Ds2Qkb/LzdOte440VYedz/tuSLEIQENg1PCwxc/CBPFRe4oRaoss6
dKFxTYvAUyCl6FRY0+yKx8RGdeFp675ea7V//aRvn9ihlZgyIYauTrCk6QAyRjU1eJUumT247Af3
Jjfwe9zGv6+t3SIQMVU0EGH+1F6jjkgRjUkf7NBMULIazcKK9BdJC7TB2OrrrI23SEuVNoJkx4jx
OBTrFPXaqKW3xVZaa0x9Rdtvk8dD2UZIaPzxBiiF8RCAdgELL1A+tnoY85n8ZWMs+S5h3jGgcmED
Jskr1/8RziV0t/Ww26g7rEXNrzvx2wdEfN70wRyiIVzjDnZ1TN3SJToxUeXadbvGyPX+KNsgN7kQ
Ruh3ZJPhv5IDfaXU30YWurpvCCRtPazKc2J2NAyU1Mm3YhgvCvZU2BSjzX1Vm6IgfX7JEqOGmvpL
0KtwvRp3nAFaZNmgBTomOqxWJT06cqeNY79yHX+dlW+/TepJWfg9Zr0E2NsUNbyX/kSxSl1A+9op
Z/hT7uEaqVfNxqN57QmyJLyUVQFbNPDpvfw2efErpzcROsrSfrL8B+C0FQe9MfHQWNFLuvUgWJv/
RcgZ8VCPmXnI0vDPsT2vdgSADQgP/zKofbF7vs1iGcNZ2AfHH+EMFbv+3Dipyz0BE6LHHpi1dmGP
eqUJbvKWIbmmLem6VcddPZeLICNFUt+X83tK4Awlv+YWjO0yQS12A3HDXbiR0a1cpF+jf/tAUOt9
SoH1qQcjPHgkQVi0t+/vwLUKwRIoTiZ4sZEIWVSe6OQlmLT4wjFadfS5FygNVC3cW/W2M/wJMqao
gD4E/EVhznjiS4/Q7GJtHwahh/YIemILO4sz01gTbwSf9V+4CCsEav8m8PYuQa3DFgbwAB7u/+61
iV9C0OEvH4zjHG1LAyUiNbCIyToAfFry5V+OsHi9pIQrilLJ5mrQh5/qPAe1lB6qtLnejSpYY0Bh
3LY5vSvxd4kRT8oeKk95j3UAAdTonqUjcqBL42Rm7Ezn8OY/NAegCYu3fONcrlxX9OJpM0JOb4Qz
7VwkKF0mUwUDAu7D380C4nwCfrlQlsQenuomZsStAq4+ttRTiP5ssad1BDX1z8YKrc3ZIrIQP+Iz
nkJk7xi9wFEnRt2laiJaGRLOAiU2xZtNYZB7u7idTf5UjTH6i3a1cSzXxl8mU13M0yUToIkjqP1n
8tC5MO3rtnoSK3cDvQgtUBocwwI2V950HI7+W+f0uZacxMf+Erh9rzLWEKsgv5JJE9/vT+jKs5pe
vGB8MYASY4wRu1ZTUFLBU9DNHUjP5KctkPrv6QnEV36mBASqAiFVYMqQ774nu5BX7//03yeLX2Lf
5VGAHGOFv+v3k9p0sHmkDmGpKvHWxbk2wCIaFLRSKMUgQ7wBKjiH7CqfA5Q9POXcab7HuJSVGemR
uvpbUMffQz6/RLTXbcBGI4ycvUTI9Xo4l1yp96LRiAcIxLG+PqEPzoAsecivoXDN2vP9efx9S0MG
6Of6MOzURcI8j4AFPeLA7MvNxHkFJAoh6Z9/m5JhnzL4mMLgMN7IKb9x6Otxoza9xcet/HflgQNL
jp+DJJXCEGCrgQNyeAPE8J30PDgx9DFVsUTdlYca/6484v6UAxWVpvuz9nssnd3ufjQOoOIxtTSN
WWtgfqHmj4yV2O27tPXn1xZlEQkg/kYGusf7RlJQm6IFDYQN/r2VNn79SvIJi6qfP7+munqAN9Hc
iRwrFcJfXa9NEMTYzb73F98sE7Nl9LbZqPSvdNj5Jeg6F6ayjCFh4knUnnkX9j2Y60SFs8IZ3vO1
ifKhB0zfxmgrEWeJuh6bTOroGvfQnP4Bi7XxcFpZkyWiWqahf8ZQPqKzWKvNeKMKogo3QYDB0gao
+qti9s8blF+CqvO0q5Q+lnC9uAWAHgJITpHbXLOTtAP4xBXOmV4ca4CwcrXQaNAdRDPSQyCzAO2+
ybvaaFW4Phv3t/hXbeW3X7OIDGjPyD202lA5BAArMyE5a8Wo6PlXCBN66GVooxGajRseRLu3W5vS
8f7TIaWlCS/3f8FKBF5yUSNfkBumRwZZjScRbIsILbrRoHAm7v/9lUO8VMor4LkVlbDP9RSV86gD
BFRU6uRf7v/xFaUB6Mz9PGNt3sFPq8Bfn5LXyAub3eBb0mtX3mB8Ddv7BBgXiNlu9aNWii1QJf85
3EiJVKVQA1IiED0mQz4TUqgV40yhhuZdhOdlLOs0SDRacgu3WpxrgUReBBKqgQxvPbcby/79javM
njU70SwdGA+xUBaw2+rJf0V6f39OV/DpMHL4+ZEiFPKSIsNwRHYmxRHYTzbToszgYyOHTHo+gaOE
l1kOld0SIi68y042Df/bUEXxs0pcCtDBVI8rLwKaWIg51N3dvIef7qT6RNJiVi9BYmxL7GzKAz+L
NC8895aixAxIflk83/+MFd4ev8STNzCa53IJa0W8CdjHWRjwIpmQIdKrXW8OanFFUxQFOvE0fAYv
w1t0rCG8c6tP98dfqdgD5vJzGodgkEgAWShvMOlbe2sPgcsd0KrUBSP3iIvC8YcIQFl2ofXk3z1u
oZ7+c0yxhguUNJeDZkAbjOJdyYzPxS5Ci7LRqBd615wby9+KXfPl/0vsWmLIWdh6QyEedwBj3joT
Kcm+uZYWuUR74X3wfCf3Qjt3ADdE78cKNHL4fzCM5r3/29iLV49S99zER3iQgGlkMx32kzNljpTA
Q04LRyOFsFA5/quEBFKOP2eV8TOIqyZ4NIYcjG+N7sFPXgblxj7d3ykrd97SKK4oW1+qa2wUv9fR
JhsVqHpcwB0btxqna5fMEjQO9SUopFUCFkrnHyeHfaRhgGH5J+5pfmSjEAaEOgyzNHDGcC5cMi+W
9QrHlvd2I6isvLuXOHJKEOE62eS8x/KkU9ks2Od1t3GjrxRbIJP3c31SX4DYqYDPk/MQHtpOdqVZ
E6kd73AKNFfNTn70y5NY3vpMn8AKK4zyAkf0rHzKy5s8QaskfZaJM0hu65doTQoaGjbZ5HYo2yAp
FLxOUCPeGaxeUQPKZtFDlNJdUZkhiHdlt7HLVi7KJf48F7MIaRyei9OxCR655jJCmyQyOeijkI1V
WMsVljhzsYD4NhNFjEffwitnN6jlDcju1WSP5412fzuv5QpLwHlei60EPWrkCq10bjn+gwkf4S7R
CDYU4Ifxk1cggdmHBvoyL3WUXloB4lPUqWZBzxXyY6FsvQ6+YJ+/BIklxrzNZCFs5gomHe+EEVQq
2uzya9leyvEo+qxKhYMmPfFHFgyviECEzKrGycwPYmFxADCEkMGaaj1LZqGaBicTEFLaJseU/1uQ
xIRUHyH4mwBMD6YiG2lOqyFAa9RTq6iEtyIGUMdGV/BZUPvkDZH9S4OLycCdk0/2REL5r48gu+tm
0b4qB70NdLAdDBZkTbnxaP71/nrMp+C3SVhEyqSGGnZRoHNMa9WD6P7t3MztLGLd/+srB3spvj/y
I8S2/ApxWPigmxc/2DjUK8/SpbUvlASDMg2wdFN6RD8hD20lH9VgU6Jq5f5YYsAnkbBCBg9GD06o
gq+nj53LuYyBxGPA+/T+3Kw93Jbw7nZICCV1qHV2JrQ71FgtHMZOHWL6JoqOyinZOHIrydgS1C3m
fAt7oxiTBcl1MXmRKljctM79r1hpbsJx8Wd4VfKgprGLsIGQxR4ZqEZCpQ7PqNSuHKCSdugCGNjx
lZ3dgFt2m1tlxddN1NVKWFxCulm5akJ4caOCqyaphlccf8t2sheBjz73VxQtsiYjNAArVl6kl/uf
vIILhcPUz0/OYxIidmBXJ05n+lZtdR65wrvckHXBkmE1r8ofoyf9y32yBGaPI43iUIYj2rvDUXbj
PSBF/Im6JABm00/Kabzc/66Vw7rEY4dV3pEUBmEenwQqB8gUEa73//Ja0BcWb6ShqRtODhD0mbbd
x1yNgnAI/It/lDioiQmDwdUSdL0fB1o0ygmdcJ/TBQrMkhQGznnjFTxn8N3nxq+ZR/0l5gnsz/Xz
obkqTARpYaP3Rn1p9+n+LwS/wXuS7W4fbjy317bmIhuMYYme1yyWrWJij2Y7rR5geQr/yXSI9YpP
naweNg7hWqIrzHHsW6+q52lIrIsYC0o9LkgqLnA/qkdZOShawsYgX/iLX6ZtCclm89nRb0bYZQ5r
1NY8SGDEe/aF14E4tMAWqnagg1vBQ2KRR+kESzdFHZFSKBu/YKX/9A/rRyCAgNeYPxPQE/DSSi0C
bgJsVG0rJiu/7wx+kZWNMunoikGRLK7MMsXVbcPsrDYZ0Hwatw03bsW1WtwScF1NUMyVBswkZcOh
92vJwKlxQWeDhsaox8ct3NTa9yzqRxM1JQrHIjg3tQH4SQFhsMiJTtV5C220kp0s8dWC78PqXMIA
olureB2fh/0WMHztTy9iRtPFLaTw8ac5Cc7ut843uRiM8mMRbpTdVw4ovwgDJSe1EjVggJGx2osP
bRAFVYoSDDYNhpIbsWZtBRZRYJgyQiG/wuSnBoT12vwtTDQZpV4XXvbxeGCQYNSQzQlUeMYi+H2y
ig41ZDh+MFtNx7Vax1dm9C06wL+Um3oGvyFGQ5nXmvQoJR5gjxL07mK1p2+weKNuedTrBHy6+jkd
bRGKAuleNjugBpD7FHvKg4jSn41JmWf4l0iyxEqPfhSkRY8fND10OrXLD6wRnS3GEgQVfIqNAsRa
iWUJka5CkYroHilTMz4JuVPBITGHxDT0BCfxtZRHlW/tKMyR38F0AsIwrJvL9kjtpOEKY44epktb
WMkVGgLMz37GZyqTpABmbLQn9OypDSozeomyUYNHgN0JZsT1e8LtI+48ElXEo4LcoFKXMg7dIJXY
pzQYmDs/Czf25MrBWiKl2yIPFb/Ej6HGTGsb0J1YyJxL4HVCijPcwB6tvNC5ReRBtprCUQkhrpDs
aULXTriUIWo9G1fBypt2iSFupxhy3wW+IWvBRmJKlYI6bihsNQJXXghf0ozfTkxWdlQD48u5Yypa
hTep3Y47dBpYzgbQOih/3D8IK8Hhi4L6bRg4m7BNKmOYzmzfoCytzvQE2tvqy629zZewYNRTO56Z
kzsWwlKn4GHUkmPsirr0nL51T+yzBOVIyBQFe0ZLFI2p1FgPoLCy1eNa2wOLV0nEFEnWdvPnAd0S
Dw5k2ZUw1Quy0WVaCeD/AAUTDlYm0fx5YOSXBzwHNBkd9I1jsvZoXaJ66ymgxIbCM1+OERzU/paZ
8gNE0Q25V1sd9jmadB1RwhTOiX1/P6wIKvBL8G47hVOez/ky2+syAoPN2PDeScA+JeqAVhNrV0QX
AxRM4xOsp6rDuDHyClQQHsA/IxQL99MoZzHy8AG+XVLp8L8V0fQ2Aos/JialkRtUMfClyj6+xpBr
wtPL2HqmrDB5+CXkV4ngfhZDuQJdt+A1x2pOJq/5CJAPge3r40tsjft2D4ysDvJOdqHOU6VCBXtP
dqKZ260G4GL4d2MN5pv5l8tpiQoOQoUPWQ6Rq9cyPTO73XSuTU4rLBghvm+MsbZz57jz7eBXDB/L
oQAIYnpQnrMOs6l1Ho7izddLDXLJnm8KBm+CZCwAxLVxXFZi5hILzGZTTZNh4jw5Yj+pBthDeYTU
cJF93P+qleP+tbW+fdSIin+Yi5g45RiCjAk74I0MeO0B83WtfvvLcQ89U8IjYcs89g1FcJyMp+aD
M1EvK7zuVO6jR2xRI7LyU+6xlZ1EWuIKL6w3bkzdWoL19cb49gukEirBX7jmChoHb1ALhm0F2Ac1
pcJVRhv+ymoYbBXk1+oLS1jwCB/2sBLQOemABVYJfL1AHvhDn6RandwJda4PKGXXT73bu+JmXXYl
+/+Kgt++cJAo2h/nLdk8p7cSNA48Rz9EndN9pzHoXWxu0mrn8P/LAVtig7uCY6ZyAHCjvVAQSVEl
a8DNmu1LhLmN3HvtYxavj1YeOwa2zmgpy7DUktl+0uq4rDau7bU8dAnolUsRqnIM9mPwBo0omDdq
kGMOtEdmC3yyFo6/aobfVgNuL2PYtiXtSQ/BBV1keMB/8jcgkmBTAFvpcuYSMqfRzfa9Dn/QUc/2
m545K6/zJbI35sn/wromJAFuZU7SMbUUI4MQQWxKxKj0cuNYrUSMr0bEt6+smYEkE98Cb4Vi+ETX
6ige5JZR4eOm3o9JKy+sJYhXIlIVjOyMAPBNiHZXlD6G0GlNgUiiMq2CvCHZyCbXNsUS1DvCTGhq
JIQ/qX8YIt2v3lqJ1yQI4LfBC/VMDc/RlkbnyvXxDxyurwgJHwCHm0U6B6Zp4TTpn1YxB8kc6kS/
P3Uri0MvchY+hYca7Zec5zMh8yaSItWSgUALqOrDVi1SpdtYo7V4t4ThdiHrB0zRTl6okR6w4pjA
4eQ58fUWkMhUh4S1zkGQMi/VPHP4Se+6l6wKdW7rtK09u5awXEmW60QiHVw9fbfPd+1Iqxl0XTKD
BlEQ4rU+7FGhJe9Gg5P6zviBsN8Gf9PEK1J6Y/t8caN/iYpL6K7fSKkCXX7IrlZX8ARVpiB6P73Q
khFyHhmMyYcCmzwd2uIQN69j6ePRwGtM/pxGpl/mGuwZH/shg1s1mJtlphWjdCGJzUFhWBkCo2pL
I+VKDf7ZqHRAhDRBSmaJEM1l0h1bFEZK3np0ojIWEoG0wUbXWvoztub9vbS6xIsHT0RzUTnEmGFq
57vsZ3YFusKVtNFMDpXNnPNrFqsP5HFjtJVTT8+R7VtciZQ+Y7IO3h+tFtg0RD17A31fM5jFs6Be
F76h1gupaqgzqxuHZUU1iF8Ch3PGlxkYUEHuF+xv9lrXqCRl2ZENIFOYPNYiqCbBiRcgrDVdMyJY
oQh2ehYbSZR5ojQd4cMOWRIYFeAIQFhXFI2AA1ohVFMyaNDKb0e94HO1YzI4IgyqFBp8exgbceMM
fjWDftt+i1xNluJmkrgeHkB+A7kJtFMm3pwEOyYSKhFXGQyeusa5RImmZUeLDf/E1KHIqz8QuVaD
5GOK39qcscbgr5w8ZQwKWk7PU/A2thvyRJFjC5VraB8rD35sxajqR1CyEEi/S3HKRWhU1wCA+Yle
Mk8iGjm0kB353CoKSqXoMxf+hcqJVoQQlgspNc2ehyrZd5QFU+waRhkj/hwUcRQu20uKrEmVIYLC
2+cbLdKVRh23xE9TkVTGDSzQPRq1AEanLoyd6SjY3konBO6O2mhq/h7VuSWcmoij2JYCP3oyAPU8
BJXVADYYQQ5q9nhVupf7h2MFwMUtnScjbKikF6Dv3On9Hr4pihl/VhYwqILNWrh7axX9wYmRtdYi
nvTcMQYcrQRJZbW8L1TWi1G8NC/UbH1U212otTWKmdDR6A4NFEPkjQ25EjFgVffzDLcMw8PjAAcK
ATnO3iEpvuOPk0HPUkTxs6Q1DYjw4MpoDNG3Eo0v7vI/TwG3RGLDo7ehg4HQKAkXwPvXZ35CcwGU
RfEYPRWyHhTHibn2xUdbm/S59LVRVgf5mWcGtW7yJxYUSzDYPlp/0jl0rejI7Pr9OGphoqco+gl7
EoobGftKSsItkd2EBR+a4vBEZGq3DCZTIZgTqBNCZoEx6uBFAWsfgO/qhS63SiJrO3QRxaeiKYaY
xpDQ47skZuCIdn3aSk9XsjxuCegmY1bH2UxT6ECwsJB9swehwAw73Tt/RZkcYu5QkNyNO+GqnLPP
7lIl2nRiIKFt5butLtdK1ZhTFgX7UeSUPKnnw34WXfICryGL7BmH0WO32yXHdI/KBwXtt/QPj59y
/0zCCXdtahfxt5Z5wDrge++FKbnytHKmx+eCit+zrj3nnNhIQIWEjMrEQBVN0Chg2meOuURC4FZR
rVd1ts/LQGcRBbPz6J/kyMyrc5c/ENhL457RSrQdYJ2ocnB9Cobh5BfQyU/HP6Hfuk0wHiohteUc
3XlSwP2HQHiZhZB0XOMBVCHZVHwtLWFDGVW7yW9QhemNAA7NPRQ+k9DgfFB96eZCMcqoVooI+ZEc
XsqMXg68Dh18VWadLPWSttz3ykMJsidHO8C0GU0mh6DuHRnfaAZZo9g3XHl64/dmK+dvbeTQQqcx
+FxBfiGEByQH3gm06rfvaQ43kyR5GZVCy6TPoFZseai1eGJLHddN3JjF8ESnJtWgpp7LFdGSALII
cRep7HgK+SRVOaY4BGkIMc2xB84p6gtzamKjaQcXjyW5cmCX5aL7/+oHyQ6+nU8dSXQlzh6FcLAK
nn+BP7U21Ol7OPTHZggdRrHaArqnTUbbTaOoIDywNfGKqIKQEo9TOLIkg4ISH2WtWucCAhcnGtkE
XwJIXLEvcWylrEuCP3nd6jwUgGiZV0MiI/pmqtSBqst3YKS0Bd2cy158rWXuoFQKsSqpFVNDSkXy
0aVs+d7mZQpZlhJOB5kyYAahpgVTJ2rI9AAGkg4VwJkiLWtJxSyOaldJ+JcdKxoj36kCh+AFor+R
KZC4pqrnUKyCZyHPnkj62iRN5wmxYDGDoOddLNsJP74y9ZjYOSfUz+HsYKzw2eeUl9bU19CXNEjz
4IfHvn2sxGMY1hoFS4jCHKFEUXY2NPHxopey8BRWWuwrBhdYMaMR3x2zFFYHKSwWZWW2BXeqEIat
57gcQTX74/MqG5040InDHQmclNhN4Q7VscZTOIx9jWsL3Yfc06BCMy/sVbrRoU2LrRsiDot6SlkD
dKqbyONbjx61lj9DWDzhbSSiEICTqUs3eGENSItoCZWGArZkwMmX0/z4Rk97eEWkPVCSsF+vGNWn
xl1Cl3sfoiEp+iiQQjvJU3hRYNg4gpCSF4c+fiiwb6XnkYbFWAl/ywdBbr28+puWfwecOb6COQb7
VgzYJFx3qZvQkmP+Ce06MMQkpCTUoEc8AdyPDiHz2WrI0rUQZ5wprhl/mvxr3rO5I2X0EWIjx6Ri
9hVbGSVcvpyxCZ5aRjYDEfXE6RIzhxTEtqF/neJ8h88Ye/QmKQj31De/nLROaXYjDft1SnF7zlec
JmMfuJG/wNOWu8p+X9sprHCpUKe4IdkJBEUJHN4izWA8lEHICluDRwOrgtYTUYuc1vjkiStDfRjJ
FSKl/Yg1D2FNW0pmXh66aSo1WaIdiTPSLjWGGIYhlZkO01NXgqAOq7dOofAWVYfg0L4ko4hJTY9d
Dw9dCnpSYYdSeQR4OSxOqACNrMagsFWEJDKRnoE0CkOY/jowxKykSc8FTsulGotElw5T6hlr0DPX
C6ovuZdRWQD90j0l6R2qKjQkow24H+nz3+HhCjl4mQC1e1axSCQoZknXuc2FQLQrYvFSFvypYEff
S4OHvj+25d+GVCqch5vRisurjFUXI1SLGh28A5yOVMw1qaW1mtuJlB3Jma9n7WGChKsclR4VJk6K
Yn9Ax6lWRcrVh7mw3uE25CjxgW1qWH9RsYsJ7q0y2aPypAQGZCgrT0JkO9IoXUunroGGKZhLYXKm
O5VKXoHMl5UHOIfQ3buo+IJKAa7xmigWPdpw0ADbmIhak2jMO/7PcnJIoxUw1pBVptcYQBnREODU
Dor8YnTo4cOTe/SkBuklZ04RNK8yo/kPSee13DiyBNEvQgRMw70Sjt6I8i8IaSTBe4+vv4d7nzZi
dowIoruqMrMyGWCixreUQx/epPUvLljRK/8pBfYdZF+YmNVmQ/QytvFWSvOdEecvfdpgSJtVatAV
+xiio+mKwBpj09fYwtNtEoBnI+ioV4OmYnafOd3Qzk6GAy8WpTolTecWfFg5HiLtmZs8WYgFWrAs
+tShEiL9YDNfiXLCgsKsHV3fxvLaO2VV8y9EfX9qSjP5Vu5t4s+6F+bs+hmO+qBn0VsWgWaaActg
GGjPpqMYyYaXx4s64UgVCpSEPaToOumqu5r9RrKIUjRPHUE7VsQluu6Kv3zF24W1j6eaTIaMILRd
b2ROX5FRl5bTh+iGy9yT8kayAtDH4pX5kSi5TMWujCS70RuUfa15Uuw1GpwxrjY9/65lO/GU9KxY
8NS+kuzcYUebMRZN7GCeynWnZcyS4leTcRoQ7lKdU/mlWKVNBRLQ703DUzoolvYF66hA746RcKOY
vcBmuOnVuR69DssuARBAMGpBvFN/X28jAp+0f2IVswxbkvNKj3ARy/SGhHQB8bIs3Efl7Busnnfq
4PTLTGC1O8ifVvpjklDRM8b4ye9gcUmwSVtxTyF4QTRLsJ2yq2zNUVVfUTy7fW6jF73aa4+rYmOM
p6o8wEZFxdlYvBazbRBqsalMp6655z6k+V6szxVDixjcMdyp7LQNQdlvbZI/wfje1+gA/yg4HGv8
RYqUb6n20TaaE10eub0TSL6p9N7QFNxD6fJUL/ou4hutI/kimELzOumPKbE9ZdtCR0HPOaJZPXud
9ynmI14kd5SYJbsYFriREnupYXxZn3HrJeXKS5s6mqFuoy4/YEW1Hx8PH0TXmjJ/ICG0WUnFq/yR
i77muwC56ed5j2+HozSDWy7nHJZ+bMxr2zt2v8/j3lXnJliGsXSatjnq4AAGSdpCay5Nf1Sle6jl
h079Ilq5XEK28/vxqiXSlZUTp8EgFJfJ58EEU5L2hkT8aYPF5DwpGzE7qZWeprnRuJ5Kg4zOqj0M
qlk59rrQWSlbNXofTCCjQZg0VXJHs0dTFqumvxRz8b2OFPzU1Ny08BEvY4ZsV4GIDH8RAy5MnTus
2mYA/Qe0lE9mzfnNdhQBU7BEXq17sVi+WjJWqkYQN9Nlnt7hizeN6BwZ78C2mFyVDMalEk6sH+1c
R5ddLgd7bYgnxlKEwpYY93rqfBYryY8kTRYswJYK4pPl+L0MzUAKv2QgA9C2zWrvbfNGymlgRyrB
p4+XmUWgsBQb69a2gV6E+9q2/hYt0twxla5FuQtr+UtJyWFK+Kr1sQnUeuKJgcy/9NBOa2DdEZLr
urWxzQOC74YuZG0/l2UO7Babp/G1sD9V+bVfX8VCW+fV+W0lOlHp/YXgDvzdw12MZyWtgKMa6dOk
ar8j+12OTBAKvm8DqrTi0iT1qRptdaOV0s6oeWOldmuOvloFcpH+E2bjxXaPhe6DVqxWwuMJZ21L
w5tyI92wPT+TlxQdmrKYjpPREYpX9vEuXub9iOH2hmXep7FSTka/xFtNHj8qaviW3Us7qNovZU29
MrV/55mM1Sp1RuM1NWjfkeyDsydXot0J5VSK7yxlMBkLwu8mHF/Gxu1y5FvLsKeb3TWhdCiVdBvX
YUDM6Cv2fQchpGCZaHHGMvnTbCyVI7LmdELtTetTXkyaNF47g3xybktUElV5pjgfNNTFXXtc08/E
/pB1roqzmdnxJuPAlyOhnkQUZF4NyNTpnSc1XCXjjM0OdPehW2finVnF2iT2EB/n3tq2oXapzfao
Q7pFdXFYZ5sVNoaBNvTzKHUrpeTx1fJW9BVE+boc56jwkzVx9OVNFsZnPTOmKeWhUDhQIK6p/pt2
HzEdUl/UJMazCeA1uu6tQ3dRk96RNT9Wvzu4Xksr75LyVGOe0k4vZKIeC5Ff5z5i08DibyLw5zzw
L6jdgtt7vtC0aW9dW30smr2tuuy1jKdXFXxmVq/NcJzL+JfcC7IvST4jI2tcQuoi/E0hsUy3Cevn
iGRMhTfw3pMlwlnIvKw+c8NWlad2hwwSWvEXOyjyu804QK/xOLui3ve2ulVKssuo/s3EW0KC+LM5
NLsm4dptdHeRUIYqX5P8bCzukLI5JJRfNR/e9emHl9BlHuP+cMKi8No4dcNsdsPmn2ESN679VqO3
ms1xoZHrpuSoaPJG6n8NS9oopFKXL5p1KxK3MHEkB+qusKGYwVK18kPT06sdKmQTSdluYZ2kMRbu
OCjUqXJV432N8/1iVS9NgnqgK7aq7BQyhtYs0eS6a9p7kz5R+5dGLndrn30Kk4fkJKxhpDy5YVsn
nkieQ7Zry/dYcy0MPGTpaMnb4huCsdWdCMvw8mPS3nVrR5ewzkHWgWQo+2QiB7WL96bt6w2VmjHl
oM/DdZ2sU4RhBvtGcle6EnRv39PSYpg6Gs6Im1Wf4ZlKT9T/zCvZTqR0ae/hEqSENbSsiydF5Knp
WTRfButL1pgSjMhoN/qyccpAbjHBJG+sz/zG3BvVmduzpcKM6VFjV1O+qRhLzpyfunctmdBWsgqF
5drWZ4SlTksytrrT4SDDr+UlRpjQPPyHC9U319eZlb4ud3pAJ1JGlF3NgWrOoebr4cmyCShymHRq
Or5ecgfz3GsFd9Eh73G7Xe2zRRcsssZT8IMCEB7azFWygeQirmy67K6IdhETl2ZnXsS0oGYcaxlO
7WkpAX17t16iE0Z3QdczUcz9Xupj31bwzEweQEJCSFTjRf1vSKpoki9+M1bccdUmaYMxClo9xwny
pRV47ASF4pl5yIdoD2keuVWq0RsnriHPl6kyd3oE3y60HznCjKpot5T2qzQJX8r9EIfF+T1kf6Mt
890ie5qxr4o/k6tnLhk7PAW4NEx3KsrKjcXaNkzObmg+TbEbEddXy1dXXwVbH+UGfqkn6YcbIN/Q
fWejly+b8pekh01TGa9Ft1Pjcy+9k+4dSBO5ZRYmAZjJ8fSt3iXH1bJPSk5nFB5sSu1YsaSW1hU4
WaUnPw9rSKZl0xxucTVNH3ojzx8ibDqgSmsQe0mqfG2ag7TsPfCJxonjzDdIhw57Jl+Vle+0+rM4
a1HZYsg+iX3ezvspSgLVJjrCWK+rorIxlfn9Mu5Kpf1ZDSM50QI/23JUbpGaODg2Pfda/dQU018U
MbgJ7BTCMDaDPi6faov9qdCyn+TFNjazETO9LCEpttKtUhenI46az+XKy/Bt5WMcRKHyJ1mKVw3h
zzI9Zc157Zz6U2v+wREOrH4w8wyuljv5PwODsXRsvWV4NHBmf6jeJJUcHNzosKizggfZYjGRiVOd
sODnmRJpWa4ybZbSU2a/r76qhJ9+I5Rn0W3y2onFYz1hx4kVlZfke0vx9S5ywtYnHA2IYSne8aek
ESyR/Lq9fFBA7OqGMPgdeQO2fS0q1qX/jG/lIl61D2nxCfdWAmVwFcOtOz9P7kN6GvTOgTnWrz3F
Wo9cwAo2WTsdP8Qgq84tv5rz8WbQtk2Xn4Z0V2K9OTplGjQ4XtoXLQ0MwrMRFZem1xDJzBQc7SUa
nerFwFQqfBob1RuKzZj9Sww/RHWu7MRJQ4lYrbgtfptptslDKM/Xhq21bptqh6Kod6kREALPquvU
f8eDqya7MP2V4q9wfY76f2O27mrFb3Gjql1GvxKYMGoxCd6QSNs1nl1fKnPlOkXOFoGBZXsaubWu
/NT6ssf0nOt4Chv8No6HTtBBTV6uKJ055dXIdtldqyMm0Kcm9aglS+qqJRZYaXxCTRw0XXwU1tG4
6PWRLXILIx1kM7Vr/5PGhinbi8zXAmSivHTjTllJhM+g6rENawzm8EOb7mkTJNb2ZXIOWKq0Xwp7
V+vvscICYj49GeKfiUFvCsBESP3EZVa+i5ZsR8nwRHMsSjeWfzoVu9/y20Y/V/zV41WH/dfYLa88
jD4VHYDjpBYf4Ex9fAnrXaPfy+zU6seK7Xkk4AXb84ibZMmj6C3tTlF3NARr9VOGXk5ueV64JqBd
72GHulHBqtK5f6wh4ggfj4Yb/1GSQqIGZ/FSdoJr1h8kgBYyiIcT7UjNltk/ejy3qbcKlmxvRbWx
vikq3Wv1qzd+1Dznxk6wk0/OPbE6PZsdWBr3mj1ewqK6kWC60WoeJkH18pMdBgRYxtYLn8WsbuVd
xK/RfMFrWFpfWo3OJk6cNCnPdc8cz1BtxAVSpiEwZD7cegrfSmllZZrEJH0n8IrLapCbQ27ngVmm
nHgsAm1Xia/SXuAhXeIcfiya6tWgSuY0YWrMMJu/6tU1WjZVcQt7XvmTwThTCr4BJIGywP6Z3M3F
iazrkt3tdaXtO8Gsj+0FudrGNI9LdS21lyY86zS0FSxY7muhO6rbIj8k7FkPGuBh5oNbpeWue6q4
BzFn7lReWeaae136pvE5rPtCAuMNms8u204s/ppfGhE5MkWTtcH5k89lxsEkE8+u/CvFFnBzk1d7
PfExYSGCxDb94ZdTJtleL7YwoBMdyHpNzJe6/B3yL6PpbuDtqBC07lj3jsj47t75Wcv0Y9baTdNC
GZpPiEVtvr7OlrcxWERd3ebiY0nOKw4h0XtXRptCu6VhUDKPRxvTfhGzC+xmn9MWHEwLtHKHOssx
ualGBjFAoJz8E/NNaQ4GsqMsPoy0stwjhtN2vO/HlLo/GIzzCnfKKrlAQ7QUbbmjA2JYTjiPhA/x
LoQzG9UbnNlBvWwW2Ww/pNZFX6L6N+XvXesIdoowobEvZVU6WPQaYCXKoavAUYwLIoaxJNQoMNMr
s1OpUjaNfGNqrxZtRehUqyOjiO1uDV6SBcXjL9OvWnUtcseIgkj70e3c1Y3nLHLydBe3wSC2kByU
4dF0JuIc6hd8g9Mc2zLptJT3jizt+jyk17h700sA3EMnTd7IzkCaf872TpP/6OgaKXIMuhSVPiY+
ZCsrbJkrzWhwnKYhFWNT8s7Tvcj0I5u4tXZTKO59FcGf8PkwaiGWVd90P1O15aTUsZu2gZVu25bm
5blrpE0X/YbGwQj3KyLY2DXzYPxpUlo1HJxY09e9+HUmh3d21e7C3jC9YMeApz7bIO5HjRhkixEF
cEnmLCeUwMAAJZHSXRPlbt6+ZgZp6AWExyEdaBrNndR9rZbpGMm+wO+wqxzZ3JZInEnaUCmngXnO
Zk+or+uvlrypRKpLDL9vIWvy3MtG6cgF3z75UW5UuiY3VnFCSiLpPx1w6/MiLLDtTfEIs+EezQnG
7X2JhUlSnGAE5p9ZeP0BN/JFQQIEvPhMBTJDHOzUrWr8y+b39lpRWOJtgm8LbVr4a+RvE0pgoKyc
q1Y4Wh+6aHRGg/Yc2BH8YzN1uwW1pG5+RNqpEzjmZP4U85DmF3U68CbkDRiho7GO17h2d5Z7pJ2A
va4q3hLAB/M6zi7uTxpzpPIqwXcLkGSpMdxxBhJDjGFuzOa3Cs8TttL2TnwY4DkxbfN2sS4VuVrD
xrDwHXidpMpF97hZl58HHviB7NeUj/J8m5EUMfrXVbB0Xp368uRUkht2XtfvsK2Wk09r3GVp6c4T
TJg83LQx3KymFUQRPvPdrZw5YYyfOskGqPQuaf0UjV5bb5tp3740hIDiMP/H7BkihRRvEWpFywvv
A4LyD/NvyNxYcSoZh/qtam/Y8rGm7bjv4Q8GT6VG/2rpXvktBM79mAlGofCG6NPq32flJp41bAjU
8da9a0tQ8RNp3rqsQJVPZaRs6UFILHOY4sPkc9VkR0OyhXmCXpo7SjK4DNMCzyHIHpAdV+8l0r+U
hJvS64sDYL2t/saRm3ffSR6AtJKQbc0vinToWjebt6EcMPAZfyIznfYjFT/18AXIS2T0Jv1Uaanv
WWnxktUPTYNWBQXIe34O52bXGid47E2+HAVVVxpAYf1aAx+ciZj9GnAAsG7yX1U9MUrkxlZE1aaZ
D3pFmZ6ZW3dm9q9RfjT96YH/YwTFzaYW1/+ApccrJzbpMYm3WMfYjl5t4QdQcckAQ/H6baQ7mSRm
+SXnK5/4wysL0tkdvHkD12qGd/kOb9KRzWzMQTO/6Pk95Z2Ka8zEsaqdnsSur8+1FpiLG84+aAmC
MMIAMOEuUDcyy3C68DcKWnnXKD7vmzl/DpSF6Njrnhk6QxSEdekSCVtN9zXG8uBgN3eg4unfEDVO
9S7Ena9d7twcp3IjGFsfqHpi5eF7NQ5pSKwBEcOYFTY0NVLDt7a86tAzyWsn/a6to/LimAu8x+ER
RCAeOjbHjgpHqz1bqdyh+MHtwYy89Lq2b5oAX1GohFjvv+MVJ2Vbuuh68Ub0UhLlP2gFEgCym9tv
4mtt/ZDrQZptc8Wx6V2JyLFwF+sDy+KO9nNGX24hYtOlYpsNAUfTKHwQbol8PuCk3Jft1/hr6ZnU
C7gp1RnjrW6eFWR+6qlvtrb6b+IX191o7upsU0pvYf1Sf5VquA/TF5iTx9BjD4j0W2y+uvfuJID0
21lztPzWGgdlpJgrrC2/2OHbHCMKqRy+BHo1hUZ71d0USoybuKNzNmDIx408PgyQEjer0HbzX3ul
o6qfxVwcZoOhTfgT71bGGupGejZYdih+haZ8VAq7tzlY3gyRwXZVq2pUjsNSur1Rn8z/l3cSGyoS
oJZpcmJSmqrqS5B/wOaKcTMb9V0CgNhI+vDgsKvC6VpYe8qQBfKsFxkoEWk1Uffcas2+W+KdWlaO
MdTbtg7/5LT+tEfrW1KToIFa3mRG4ohua2SZX0zCMy1PNUYKy6aMfME0e0XIhIB0YyluFf+o8beK
GkE9hFbACE7YYKvtlPrwgOFiVzb+oOyLH1Lot4mG6TY7e9WluQ9N5A3L3zBqLgqUjsIF5rwV/M2y
5imrNgRz38QO9m3+qHut4q+WX0K16EPyNxt7FepktoaPUngM403nCGs6ZQ0ezP14WHoOcQEmprJe
A0itJufqye4+Il320wlbtybzIzO7AQH42fCI71KfxvEx2APUzkTk1u2jT5ax96cEze3sRQ3Xa72e
wNTCdfxQrHuipbcq3KX8bl2XnoR0x1u0zSgTGN1f4/hE3ZwWf7XpsY76XzT9TiitIxCADQ0+FhSm
q4jDhHRRwy0rwlHL4ap9NL0ww/0DfVgAvvvrFG3Lcb+AxEJWQSVo0c0u4S/geXa6clgNIHfVqzNu
wXVfLcBEu3WFjTtRhZPBsQxfzPcSv+12ExpexYJmSIpJMMrdrlrO1Y+J5iozxyvgMijFOF6lYS89
rf2ROAt2KEfzQ7cinq6bq0Fhbu06Qtvwa2CVUl3U+6ztigzvvh0hd5uM2EZuvXHwGbhF+yzsJ9Qu
2EkjJ5DUu8qrT5/MdzQJd44OKV2GTIOAX4uFlRqEUYSRFBl8I78R8Lr7zs2PYdqa6m7BqYi4rvln
RBNYQOBdRu5yMdCtFV4GTRzO+I1r8bYbL0X6ahunZTpnsKwAvfpe9OjtAHebRwjg3Pj5kID2v2ON
A3typ8mjRVHwZ3wZl0uj3Ps/+ydPjM2QeEb4r54BsJLkPhvDh0JlWPjDQ/xW1V85SjB7Oowk+Qln
SnxIUa13Jda7+tGxjs2o0Ep8ZHSPtJG5D36nzRt7a5NUFV7yLMjLuz0e29GT8osMtzxkBxLYLc16
W94bUM9fmVkb3DOof6rwV7eczGboR6ucyQ7PXdbP6+zqPO/ZwTnXcBZB4+qUr8lEWpJSeHHyUTcn
+dvi9wyZNxc/YfU64OgqsisjICQk7JEQp7VK3V5QP9kY7JR9VHUH0cIB4kgExVjIu3VkkgA5Burz
Ocs9vdPJyF+zFTodOcuAOCDvfMHjzd+wvpnFcmjo41TDtfvjqlzyxpknTJ8DjDZ8cQjNR8Sp8Jbm
Y5bh+R2h/S4POQWKGttj+tCQrTQ0G4/5JlNpLFCR5E4F4kfLgNLHZtE3/eieFUaT2um17bx62pN9
HdvX5i21Hd4HQFDACiWC3JL+8vITV7K68O2PkkZTeW+BWaJ0K5e2u5SbCIVs4Wrmpo5lV70mJXS4
++jdPpbFD8Mtm0Cy9d2Qt3oBPWfFGqboYlMOKoWHPgWi39cDE41N9od6aIZvVnKPJp7fYvUlaMz1
OxxRS5TP04f0cILpjxIqjbYmxbb3Ey4NeTczKlUrRn+nSEMV+6gzsApq7YXDaY3O2fLRJO9R7Nny
pwxFl4g3I7MD/TjL3mzAPR5yEHgb+ofgDjkxXmxF/h4K6RA1VJoQo8dXC2xfqt+NlGvWjUl0xwR9
/MIyP85cZo0SlaF1XHQsrgy+HIT64ncO90UqBTL8dRzu5IkHlN6HsfHtIgsaEw4H4m691GjpIghQ
hNjjsQ65JyLX4GjX1b80Picg01HktIhIonZrtYWzkM7GwBC337r0rBUT4qAJTT7rnpyQyKR5R/pY
xn66lvQQ4NoGVaoxPDObvEVHj5NHAA9adunzaVMr5mmA0cffWXI09TZEdyIm4bojG4HUhn57NFvG
++wprnEEGHO9RQMFYqLW28wg3MZiCi9yP2ZWhHkGMenfrPrLUgLeS4ZxIEVpOrXVV27zTiQALnSn
VlydFUt1Susmde7jUY830V8K/sEo/+JvM1NkjNYtFz9hjVv2Wyojz1cYwNVniZjdWPfntcfmiGGX
PjlEFc5VUWyVPxXQ3o59kJFmWZFDhqpwS+NNqnkoh5qrcP2q7O8uih5/5MD7n6KKMSLGhJMw6bsT
RxVP0xyj/Co+KNmWApxoGpsRiXZhZp+dAYSaz3javIGDsKaDgAxi4F3ujmX818HDL0y7498qOvc/
ocpl1c8D1HrEjNZwJ8qW9V7REiXt+5hne81CkxWne5UfPLLMA7GYh2JW7gOeBNO+FM9hdhVoGaPw
Ve6mzl1t5TL0Y+i16qPbrD7iPA2KgzR/2Ar4NUI3Z+CjDK+J/aSqoz/n+26FpwpvZQSipN36aF+p
MIdPirTVLW+1Q9cYf9vKi2FXDHNHuCvdrl7uEuklUUc67X9G9S2AmJJ+pwvolk3akjhZgrxnOMIW
T/3Un9NCfcrxj94QXxYXex0bxeKfaJFL9IsM61zAdK5fU0chje07Ntacubn9NubkRbLh2utV90tl
hH9C+ai11a4ZOOH9oHOvmf+GHqSECqxMkrUdMusrjJc9OX3P0bCf1RcTWXHFCkHSvOlSdOsAtVsG
jMSUxlMCuw+cZslOmUDsZjQtvq7JsV+r+pNpRMldEwiEmoievlyrnbCje2US3iMQjlb/1CjzVF3b
SQ1qxmJ9W+UHBMSVE8k2uv9zHsPkIoQS4UMZyNwo7PatsInSk6xxL6aRXQB81TaiVLeDHYdOk5qZ
M8jNGMS9+I5aM/JhQlEtLPHJChGQCG0kO1Shuy8voeT3+VYoNvttLnsHkza9StT3UL8u4zPjZ5se
bIvdiSZxSxRJ5bduCNckCGHd6C3jVIaZvsUmjNNGf4n0pBFSxBDKqoytTTcimiDhFIQNmcKO2dxr
xAQ21VNuSYdGkSbHkjRPx5dD5aDartXfBz1xlXK7aF+6Bf+lBnnP26B+tTMjfoGaoi7hSuAsrQdB
hwtxpTkmRkZr3ZzbuH4zDIXI7REmSvUQs4t9quiXEeNNYIKFLtYCwiL0mDZ4mxhwBdqHiPGojONx
13bFcZwGAasVwnZhMBxbQdPIfJkszDmmVYROKHVi0zZC8eKI523a0CSDmi4uBM+pK9trodqOxS0i
zfVZ6z7t1NoXGI0041CR4KS7s40OVdfqH106mlWxS6KB3bghAd8vAjm86KOfkoJis5alkQO/SBfN
wtAWp4DynGo0zg5dpKlsCaHQqBZzdGJPKaHrXIqXxdhLra/a+0oPovk+WgdBminrAZy2vu5vvNaR
3xPYAZ0lVrD6VAKP1NCAKUizFC+dNXB/xXzBOpUyX2LSlKyf3dzuwVeYRqveKdrnmtSMiOnmAr0t
mQcRPxm612E10bl2As4E0ZtQWQYmi3zdMgHYLEix0mpZ3sBGg+Yhf/ArDGyHxXS1iI9b76LG2g1L
7A8oEAaVwbJ5jSevGYZtk2u7RvQC7o2WKUVziOiZ+/e1eaqAUwfrn8m9TfPbj195b2NYo33U7Q/A
WdiW5z5Kzkq1zdXpuNq/wgLsLphQWnW/6J2/GDyHWtpZ8bcmCG2RXNbPcIva50pXO3Ypf8l2QOSj
29bIX+w2/GrLhgCdNEREghpvVoQrVcZXYiornQ/BgN3w1ivyVk3j+xJmTthYpN0JRw8TlBCVhA53
7Jaga03sPudqsH/Gtpa9QV4sV1KixFP08Fep0KNyqLWhI1Cy7pENpzJ5C4WuVfwP6IO4ppKvhYyk
syMRzIzsAxJszYUB5HR0Q+FnabodGvsQzzNMHuE3qJgmCPlqjsDGan124q7ygdqqSiA5G4FvrLFM
D+ncgEvF14altgZ4ZMjKkwQZp43KdkWJOA/Vx6TYfmJlF+S55yxJb+FjQVEDdxpo71f2VgpUN4Zh
yJ48lINv1A+F2HnWD7JIracVaWc1GbZfPkS76NydKcYmP4x3xrhZrWJrI/XXaagE00nKblKFSkG7
9xz5BnopLFpatl72jPFrXD9Fs1WZOzXkZC1Km5j2hB09yY2Mp049z6ZNr1O7JFuHqr5Re37Ev67G
+i80jhkKhJZGuTTp0o2vTGqYYCTDnYu3ss5eFGsxLgs0N1hCzmj+UG8rmebm48Wsr0b8KrWg1Hu5
rB4HrkzwnSyM79rgRdPe0bT4Q8Y6moyCONaavxopf+aM1nsSRYGWQFY0oHCZLGxn6a0dsUEkL/11
KjqsmR7HviPhaMfLWP5k4Xc8AndyhK3lF5HBRIddpOzj96AUi6x4reGvg9+xHSFfRxGY4S1UzlrY
x9eMzU0NFeJdn9efpB6nfdq9WnnQ58avXiTErIyBjlyMLD8fpXylXYyJ3IAxh1hx+9rJ+ufEUB0D
f1hzcnLUuJnWb/uH8g6/a7Qhs43m1/KSPgdiuFbNaYkRPKFetdQClr9wjbjdGjFKbA97O3MhyYG3
azNhLvVoakv4CRlmT9raucTy5DvFF9kJEq4WFYjM1F1/Jjj7FQrXq/Dacjqv0y4JD6p16fTUibhi
svF1bJ8gnaCWpwIi1bdLkDdEpzZruY6k6P4oU9ZgaOIx+xyl+JLRjYv2MEufw2T7XNq3RDS+NL0I
TWC9OrGboLllJuk3nV6vyJEzjB03bX6LDEvf9u2KBwjtv1eFA7ypcuPvH9XYQcREg8yhrbL+mDCJ
FcV6ihScusEpNECgfkyhVZeLlRsPFZMSFPI2r77WBcePWTjtqjqK8tGH1d6ecz4HW7DZl2mineIP
dg84EB5S+SsGBLBqtzHB5Ht2NSotT1zA8HUxWDkF6cjXvU1+tbq6RR1DkGDkXVjRhK6AsTeVfgvL
QEGKuhGhfZIGceTX+MNUANhZsh3rxWK+2zXWeJ3lhe2WsUtqTFUhtMsc4lr0jJ8NhihGt4A5aP44
/sWNaT2hDGg2Y1wO1yH+H2fntds4toXpJyLAzM1bicqWLFmOdUPYLps5Zz79fKzBAHU0JQvoq24Y
3WLaYe0/LRB9lv0eXsvzlcGRZXweNkBVeCc3YTFvc/3ZQoaCwSMzjWOeaqsAn8u2xJWMcUVK1yKh
naNE4d0Mggk7IqLsVdd3pkSn1zwn93cYX6KxlRBvrJVaTtkAQUfKoF6p3r6nk1Nu6WJWqOF9Ki1i
BCJNRsCcpnFctCSYBVngeozLtdpKSFp7MEAKsVMjeWevjZ2h18Rd3Q/vvQRuqBly6QgV9XBm2Q+F
Qus0u38AcY3Kl3I6KVeq953ZpMwHylGjENXzLppntnVUK1jl+F51H1Gpx4so/FXQcKR/aUo2zbw4
u+KkEWCNnrCR6SQgnvvo0+XwVRYvfvemsLj54rE2X3oDVFd5kgENw0kR9BLqkMUa13EYNge7wzvg
+kVxZw2QTK4RK2sr8NV3F7dqAnHqjXBymes6NsWV3C616XDXQJy7Y2GDpFqbroz093osFp1aYGh2
H/ugXWuu5SRRrzzK4rfbSHO2BaMIgmckUvRlMBFklFpuoQjupI9S9nCghO9VlXx5ow9K9pKP1aYI
3WcJeEFuHoMeSNY3EdxURhytfatXmT6oejPZSRh+M9YhYVgKRgDvTjfXsfw5+DQZFBq6Yu0zCcQe
8KIZhQydTG2CLQfpG+u4kbFgWqs0/dZSE4KxJpKoV5qd3PsKYcGfWfdiNviEwOR13Wa/i1bVkKxN
UDyvec9ISW/8R5xYyN1RIba8bpaH7qnpkIbqcsppJXQMEBV1hB2y9GBdU0aDoINNddPThOUyLU7Q
sjEneVu8VZb84KX2ryRPKKDBL80hkdAWTOEOiB5XSVI+1yblHYBbaLZ7AolDaYlu3Kv7lYUhCgWz
DiEinLLktFOGk0ydFhkzX4LegNBONFQvhon8Ow8N9xXglwWs+DLV/KPly6LjUHyko4TtRUeCjIFJ
pAepOQja0swrzhfOULyQ64iaRfPmSQfKSVpyg61LaVgnOcwlmXFK+KcSjYu6rTeNjAhkFDu6nM6w
FfcKopZSzOM6WAXuQB9j4BnpZfD4YoWyz607IMh92QJ8C/OoeNka+XTideVrTx/ZtMnwD6FWI+HZ
qvn3FPaDw/IwrmgasKlKJpZBtGH+3bkAeVlvvzZRCfXsc+qWcDgnpg4uo+dLzAk9GacHZO3Fpopt
sR7tAvjV1+/SELSPWkh2vMwu9lqD0kwoJWJjeeuqFMNh5YShwanOYxRWcktdihOlMtCm+zZsoe6e
zM4EQLKMg2SJsxUVc8U9ZEN5Z1LRa8JfVgKwWMxZxnaRTb0CAeZVL0WEOKXr15mu3dMUEOruCR5y
wGOx6rovtbB2SWgvdMEXhv/ieo+gu2XSrb222ATcllKh4W+fMqVbGuEvFv71kCW7wLbWbrXicOw3
e+PJRbOT5/T2RrVSZcrcBdsdrXaODHvru29uyerIQEFc4wfjXe4Zyxp2W+97oFjxlBMRl3V0pTGP
JlJv7NZQz/K8GL90lFq122yK9JdNLybiH6bKqUMbl/62mxdJPzfWb3RgfvDuyRAp6NgaJ5DeO3K6
ddPmUUE0SlpHRIPT5S0mshD1OJwbEH+kH7Xwze2OlKdZDYaVM4sRXUjWUq6ls5qVa9vXliXx8fNh
4mK03ttwSl9pAgX8kK1b6aUropVJkq0d7NT+OceMpLb0ddPluQiqieYwlbicx60EGDlN+o6FPSSw
pfm0jc5f66q7iQzrl09/27aIV72l01Ycw1uK8SZBkKdGJiozhAmmsguog3TMm27l7av23HXBKh+w
/pn5VsNCgClwQaDi5INvdN6U1EJ2Iruy9Bln5Bb7fAZaxjHJM/pthNrDAKVL/HNpfkjBWTYd/EXI
194G9UPNPy14eaUg1bV5y9IRD2jYfQ59hrc+T9+ULDzmASG2lVYfld568keZ/IJknOf2sJPiXW4T
MVfR3U5sFFCxkFPl9B48n9u0sCCWfCcMLbLn/0aUxH68AztmbrF6Zla08jLk5xFU5r7Jj7575jDj
Z5DCu8SbbJPLogkXtRF+GgCn3XmQnqj3g8I9tgbUVU8AgOx1iK3dmvMGkDzn/20doQM3uu4kI0kd
UdraQ7uuOZwIEcQzVaQHtRic0Ui2g2+oD/TLQhOr1Xgmg7pfiAYFrqJ4rN2xssqN4VMV1keqvlvx
cRTNPC4lBC5qhSQrsb2DMPp3FOxZZC9aFxmfgnGnCa2NplnxrsmmKilzkyelBNXnKOx4Yd0wPtKJ
EZ9SHqhw+nzgzEv8hpZCaQ2cjXPPWstiqZQ0WwxQmaYH+uYsa7WcW8xqMvJ1oe2iBJK5Fu62j7Sz
HvrLyNAcz+4xZKzycKVIKEyRuDe6o5arNDxIwn3AFFEHn11nnbzh1fB+Y/mF0uc0ahqSo/oPinEK
Je1YgbeXVn6Qenlu6mKZmbL5YPURiijf0pYc5ghySrollsRfQYf7qiOpLRGh/m65EamzbUFT0Lj7
v2W7FCMuVSLGpFXFyAI8G6q54XsZ/XL00R5hnOzTFyHeUQCO2mcOaaAhfWidXqKWYWHJn4U5PnJ2
2pjsPqkCR2J78qHFDCXVH/0YHXjXQwHj4WVOkMZYLCzEQ8M66oeVL7yDhOag6MO9EeZb1TPwyvTG
sslV1cEHtIiNAvRJ3hYu6EGQ+89lJC90lG04bWkfj3I4q5Z10h28yp170CzZOKDPH0NHE5YTZx1a
uqpQ3vPRNn0gFqJepZfKKueNzcq6ppMDAPZGReTW0RXAxLXmxB5g7b3WvbEAN8qLGDa6y0ebY7ek
6H8YfWJcUK8/UGjn3pnxodsndN2i2tgcnV3xmKcmrMx5NJd9dldTUSgF4IFerzrhnplnqUysnvSV
IZbX+mhe6g2zJc4RKNo5kqkwlxxFE/U88CpesJIm27jqyKQD7A1Dp+QE7wVOAW9TdN3Wys0HmnDl
TmVkp6o6D/5K0xw90HY5SLGiPdVFRintcSBYZLGrzYoCa1q2lGFfNdHP4ymFiVOLlt6HfYOB/AVr
28aW05WnROpqVMbP3nzoqNHy8WhLv5P+BVqco/rkDKU5DgG9hhjnbhYuoW3jwUC/KbYFCghRrWVf
+WirHLFxsu0BZNR0K9rfnjYiQw8+LTUGE5fYA23ywZ7rLNj3hIHTmE58+COHNlcbdzpM/khN0fT3
+F5AU4bFwIY+3EtM8FY2sCQos6DpX7EO1fbvQPtWzPVYVcfEuIfRhC4e8B1LxcEvU0fDmR8a5T4e
j6Uer+j9uijhkLTkVKZvVvg8lOyHeM7FLu7QtJfIxrVDSUZVVArAyom3WGYWFqrAiSc1IjytQfGK
Gq0arX0pfWtE58b4h80SO8wkVmqCHI++WOAk8smnq+o1/YbmSeAvoHoHOieqOG+XiKBVU8y9tnWy
8aCbKf8xzJwLMRKwx0oFECOCVKyJabwe8rtEvVOpc+RVPW7JjgXgn43kIVk9xtbxeSLAvEWWb3Dq
BqCTxgbgSNdXdXtfNPMEuMs7696iSCm2UWnrX8XUIwuARERPEioP9BIolvw7ROWzSPsQnKNhFdBZ
SS0EbIlTVzo0PpIU2uBGiPJsDueqxjeCJQjuYTYlg20WhUXhJvOgSpfd0N3lFSTHPmh21fA26E5o
GnM12tXhqer3JsJRNbjPZYmh6UdveaJvLCF4e592fiyldGtasL2ljToTi6T0Qfmx4XgO7IdhGzxp
UcW+M9Zim9k27QExcHHUzWr47d54lvVvI0nRd5nbwBufwuLdVpoE/wqWh6JTHFyqzqDWyCCilRQi
lBU7b3qi5oPjOl8e3RQoNRbARncXaZ0/yW1zF0DLNBYB0uVOaj3sYtLCL71HL5xGRXAy7GBb8KZV
V1nCvsy1stnU2l7Ig0EyKqVs6FV0/YvWcl0dMB1T5D0KL3vFsIEQAGJgSTu2Rahu3IjA5NZAXDKM
qTO0H4ahARs1wAReviIfC1y1BAHoGhLLrblqDxtFHgan6HSiOdO7LIxJaPGpxtK2BmUxW69fuqKm
51rB8bfom9VIpzAtKnF5gkA1ffUUlBmzvfJkOt0ZZK3otaoePUkxn6b8PtkxOec7Xms0G1sBQPBs
MAXdRr8peuSiWKGwpkjDSzHeI/GMlNeozOZjRWIBuvgCDvrNYovvvXMBGWRgoLDLpRuW73p9LE1M
EwO+sK5PvtIK0/NQudSqDQp/pXi2aD1cJg1lWFd/+pp6VxbKVkyZEHlyzMkwMjMRrLP2VAIgw62N
SjTzAMMEBLKlsC1inekNY1mYv2lyRN5R2G/c7svDqmz7HOR892S3lEupGPL7tESshs++5QRKH1oD
j1+n3LvTKTKHEtHkt1gxXolAkrJmk8Thm+bhy02T4cGip8AZ9HRNCVrrYF/tsYsRQCm4GxYVc61s
HgSxPcj3A/9zqDdqIC1kdSGsZgPLssoJfMrj5OyTm0X9NCJZI2OQUp0ODaj8Bv2XF90nieMh00Yd
GgyoHIZjQLr5jHqbHAEkwL5kHZNxnGudOw+rhV9Vn2qdr5hLTlv5u4YTlBZJcwMW0oqhsAt3pYIQ
+f1ZHyjQzLMAfXUqdxjnVhJTapOSJSXtdzINuGBJ+7KVZt4h3Cncc6fTnFEUq3wqL0DfivwX1t+m
W4oAVxt9qkywcp4VC0KhLhETiQy2mlyjzLqX0fKFnDOUiFBnEx+yW/Y9pQTWN3yMfhA7Y5qyj4/V
weqkyRt5AuXJwseiWGLAxZN/DCBFB05xT+hGyRGQeereU/GPATYsveRRNAt3eFDIZpE2TEusrbm9
LKVfXY3AJlw2xrwvf6H/9ujzKz9U7tbvHgdl07rryJOcPji64V2MBtV2evUcF8uh+50mCzt9D2Dn
zV+BAUn1XMOmBm8+a0X3LMcLi2ZU3V4F6JRSYmpSzrVjxTk/OfYJyLlQJrFncOdZFDb3EYuG3Z5M
w0n7g9o+p/pZtOa95Bm/cvbOWByohR25PUBRVnLzVPjbxn7RKJpz8PC4dbNFZZvuvWi6uVrx0QK8
Ho2KGYxDC63/9K6x7u2C0MMKtX0WW/pOm8y1RSGI/oQen5dknSdKRSVaHWwDic8YskSNCVhjot3X
JaosLRvWjSRgpLJq61oZy0IzqKsWIda8wH6lJC+F/BmHw6rAUzLkdOstx5EgnDbgPzJ2g+ZulLDc
lHmxjiVcU7G0UjADCJJhkjt/6gvTL/zxty/mwg3v5ay2gZrNba7InEAUVNSgmxsb8r8C3su7Nz+i
oX2qUsCYcBzKinytc5tRxSML3pUGBdGALa9IfpE/d+fLHKYzvMGhf2qtlOV3WAmycvpkVZv3mnqv
ahsBNAQTKVt3MUf2atgLQ5kZRVFudct3ndA3XuEoCB6B7i59oqQgGH2+eKvon54q1iFer2iE2Y5Q
4sN2+K3GFNdmpoo3i6AsOfxIBOpXH4pmUPUVMG6uU9SKcVtq0T7RqnOgI/2V4ifJC3YuGg1D8g5G
FWgzkWNGq8O1Lfy1OmKMIGmtzwaHyI0WIjA9kQE008rnPMTX0C0y6c5tiI4eEmOeTzakCLb41DBU
WxZXbXIsmxELXVGYqLxNTeM56wdQbij6bOZyavTVHtNAUCWzppBfpcJ9k0LoYRgq0yT1wDd+m2zW
ZbxQEOjb1aYPlmZAueIP314Y7lIbJTuGBSooIwOsGyaFZ7pq7GZhIWfzlXThmiffC/Y1Gh1DBq2Y
6vMYJ25q2lulJNzpUbWIk7PQBEUAvDBsdeGEeOPpZW7gMqykZ08tHRuGoI59hBsnjztC3h0ahTOO
cLzp8LuwkYNIUDOEv7QDxiiR3FmghyVC0yZAWoQ6cKbBCyZxuqj04sHN0nsz9o+0gd70iTjmzT7s
CFdqmi8ENaG0FtK9FxkO0Ruviuvv3MSU55GPSYEqHzrSnoFl7SMXrVPYIyz+OZZKmXK9/hGHdtkz
OPLSMbHsDtvNTJ5/jC8Yn2dTdOKpm+EdvBGd+O9Yau2yV3Aeha0hqwZKPn3pS495/VC7zzce4N9Z
3py9/jdErtB9eYg1VdnJcpdPQlG13A+qHyJJNGCJlCEv3pqowyJrlAYVvQ/3+tV4AnpJH31UCDfu
499Zqmxb/3sfUa2mZWuj0hn7wxSjG+Nrhwpcjg46L/xK6qKI5/RNh/t0pX0I7iDfuLR17RVcRCGX
tWaOpsXO0OsE7JLhZXqujDGvX4DpoZo+R7TphMPBZps08a7VNp2yMZv3vibwoGKAScWqtvEs4goJ
6tciVhehZP9mF6v8NfMXgC7lbZqzAuxBr06qMczVgUrN5qGKB394SVmGq3etUNYBOhDZxmweeua7
3z2xh2KCwpo5FzjN3LynBUWzDg1pG+sVMnsS4MeGihYDPQNbw5OfzEzvkc4kVknSWcHMfpdb7JXp
umjKtRLV29SX0CTpNGulKvwdcz5Qi63K3/oYB54Gm/vzJ9WmIfSvuaH/7ydt8yjOklQeacjo3907
ydY9Zqtg9uE8V+uonskrJCby7EWaY7FDMzvbdrNz44gZIPXcW31780+8SHsZTfTi5ztSzWuj7CKe
zxeSWkmWp915arsmq0pG6yEVr0TNv5aWOsttDZjSWwDhTWQY6lbUo0HY4VTSqMuJcYTFiGuqs20D
bdVSeq4Lgu8/wuoloDZPSDY1joV/tJV4baH4bjzS1wfYpo4gU9lQD8hdj92nnD/Fxq7/NobpAhbB
XeM6SR9C7VkiLTFfoGrx7mWf9KpJJnBQO4HR6aVFp5eaW3yverNA9nii8/TCOoNOj/7TYCxlYjIi
YkP3EgVN41iUgDDRDKmt91YrKMORBWFSXIw63utl2gF9rwgqfJhsleC1352F5gUL4pwOL/Je+ySK
Lj92zbvGuszexeBIol0M8TPm93CvfY7fX9oizCxFP+sIM2tnLplQKfgHqFL3bL1A4xrancY2Rr3Y
tGsoDIxvVbcxyQ9qosOU1pVojz2husjJ1N9VziTgDOwiK6D/2IhuovswdHTJfrMMkvGAVZEdxvfV
mSybDHTvGJce3iD9OVb1YxDuvQxtjH2fIEMkmCAEIqoW9bCpVB0951moh8b9oqlN3d9rfbEwio8x
3WEtgrF+LvFimTT4yJmgBCrhjlFAstRzxJRSinOpBw0J3OKs5u2xbNIPNbIcmzOPwpafpJzxyKsj
I2LYRYY95yQRlIuexAAOm1RwMxF+qC6d0ft86cO10vM699aJ+17Jh5RCmmN7rgsybInAUkk1Qd60
jmJWHe3AHjaC0mtIcFPuKupWqEyR540heSY5RaJGszTtZcAUgHMrrJ7KYdukOxWlQYnmGS1dEWL/
DkLWT6P5FoS3uTK2R72b05raHEEDaJiHl8Hqj42+T5ITaTCKt7FNonKCBaViR2f3Cj9ahEPOe6vU
4FX4/nOUrlN5budPUX3KU9VRWu9Bou5L2hbrMy3BUjH3Gxwmleav+iyaIYLOkUI2SXb+eT7/aZT8
rxXmIhKSIdIKe8iRdpLKgl2FBEepfQ8q6lxUiy2CVhPmz6dgG2PlJOn3iYL7mwRJ+PDOL2eIXXoN
B2IE5hG7+66wviUdnXNST6aM9xyIS+ZYSR3fErvunxAgE5Sw8xE247GIGoSMZjlHz1lYVDNMj2ij
VBW0zb6TtnW8l8S2Tba2qSCzeIxh3mJEMnF1yof1EFbHFkAotoHs86ZexQC3M8P3T0Zgf2auMc/E
78rduch+ZGT+SX0GE17kdX+K+u5Dc9u13g9zDR99HxMbrHoHffzVpxut3lvjeKu+ubI3ahdZn6nZ
uUajK8l+OIXwU0QzfiX5UqWem4QWc0BwMISfv+aVKke7+JiW6+dNKnGpLPSVjUhLTPLkCvUTufif
rqBOYdh/hV4PaS5yv8PHYUxNSsfPCma/vrHb/TtQW7tshZNKZRdSD0X7UHVQKspoBzH9TECyU+CE
uhXEPu2d/xjxl+1v9DgfUmGN0T7DWSOp91q8+fndXNkZL7vbUPjrpRk0EWxwAspZaTNLt5cjx3sj
VZ9/vsaVLyzU/33/DampMR2X1Ds3YmYFEjsuizzKm4wwvp8vIa68IHE5YGUbdXYs9XfQL7iBCNor
CWBDekocrOGFM4EiNPHiJWqSfYpGIo/upODTJX1cckfkWr2TtIcRJbD0FRXgy0G08SpInVJainTr
RyzJCqhvjsa8As1LWsdIbEdDHBtMav4iXblQfJyvyNGLKvHgx5+KcvbD1gEPm7MBl8q+Ig5MqwBB
o+CtSQ8ZEm3yMuyY/UX5VdIHs+mXtvSc+59KJJ/KEWovTJzWR4OnkLZsh0DxUkOvuudCP7V01K6T
A4KKPqfRQf8rD4gmp+dBAy0y2FuJrwh4SbOe9LMfn9QSOsZPDmWPSYUTHkxoCBkVxLl1Yx4rV9YM
62KayTUHbcOsoA7qlS8RYIfn9lXSvSfdw6iydRPyZDG7t/9t5llTXvBfs5rdsxuQTsi72svNs1VG
1T38E3aBJMtsUtbTlIiQ2HIQV0XEownLOP481q4FcFsXZydZGmUtTwdtJ1Ul3N3opstoMM9SQ42T
oglLLdYA8HNDrkG+vpJCXrRShZqz47DcgG1mQGa2HIgbg//PZP3H6mBdHKI6P6lazy+0nd9VEh7M
uHY1suRT6S3IZLKcAri+352KTltvLYgdU5VRORgEYOp1TLSHpfefZRRPspk435jkrZOOmVbpru4w
xBWRWp56iypHzdzqsbPNEO1rp8CeT5OOEIAAKV48kuzSiMq9sWj/Wf//9VAXx7NGUcNQJnd0bzYm
WXwWOEu2zIhUxCQ1b1wL0g1qRs5/SShbDZHth4AEn+He04KJg0GzUQVfaZOc83hY6ciRE4RvPp0m
Bf0CPTSlZdmsuxKKBhdqV+YA8gQ3WsEi8cxbremnPexfzzCtVn+N0V63XVmN7Izgpw5qCj3NXH53
30mbDoH+iUARGs4/sTY0wCIHSWSOTvvLOOenoH3vniTOG3B4H92BaUVYz2rcSUiVeHx05TwQLUcI
yfkwSyI31lb4DkZJuKw6s1/q7yi+Q1zOOPyKacwOmMK+8VLSwkNfSJ/UpxJqCzIkv5ATSdUi2lYE
COBsphfdCgV5nRKQNit+YWgu5VlyJKNS6IuoOhFSMvoe+sAdEHp6o4+AeWUXtS7OZ+qgFNlIqNMd
Ye1LbR1toSXuUFTOfLpIS7NHQQswfW5u6aU695c2YsiZRA+yfGnSjsnk7Bg57ozqdQ2uNv1fTjLH
/OgQkzLXQWbetQXmtlU8x2V4j53hEK8oqO9IPUYku4IM3MSrZt3s/IVYYqn6ryP4Yt8zheeWZsZT
0U15jvV+pa7kE5ZUcp/p+t05xCctzA2vedbPdIfM0vnX25PnREvQzh1u7+JWIP6VE/kfBOSvYRiM
TdSz6qs0boN1dHCRzKdXZM4o5uYY/GfB0n+6sThOD/evIX9RzpUsD1E0XcvdS+d0Q3uC4/BJ0PY8
XfxHXOzPKPrrcewaIUipDtadayMWL6KDUFHlpT1l188PcaUoMi+2llpuC9FHnXWnSJMFsqHjTRFm
5KRLSzsubrZ+ubI6mBf7SKrZJbHrI0AJbGfeNY4+PHGWQHZgLTuT7gXVTowfsX2rSLoyy/6gI3+9
tybr2sKNEb+3DVHyJFRKxTYBeCVcjhCVzslVOo+kNwbClaLPvFi+NZhVPY5hzNg4VqP8ruH3Nm+9
uivVnnmxrnq6mQ+RrtE0x7NObYE1j5DEn7/9NfjKvFiLLCsRmek3IJJlRnJRVMKoR75t1nN8FMRd
9+ZoLGQL22yOuuZe6WF6A4OwKUL8/UVi+NSc9HUl7FojO6ApatCRzPZm/Sg36IRVwkEGRJH0rCEi
XZaCnVmp8iYWvrxrSI5w+hobS4ujm9CpVLzpKlmNdNx1EZsFo23diUQh59N1icKKZft3Q9jsPM57
JPyxnpFfQCTdz2/iGsh92XtSU5hmIgyifeeF5LSZaTvcK1LaQKiy6ys+W8hIe8o1YbbhAnqjW9hj
qq0lpf+IaiGtFa/tbvSBuDYjL5ZSmNhyRPNI74mKWB7yvlnP5iQbzFTjxh507WnNixNEUBomZh8u
4WtRsCpR7c1SPuaitRDBGYolL7reqvZqm7v3gV822zjB7UbYa4jNKh+dkEX2Rt1wbe5crKH+kEB9
W2bPGCpADIKtQFQ1BMWNSv3KyzQuCnXJ1MxQ7r3hTir2dFZQ+6WwSZG58amu3LxxsXhWratnvUaT
gCAuQa3Jha32rSovfh6U1+79Ys2U6yCJC/Sxd6YgTUaX7V8VUalq1X3EbXhr4F9ZmI3p4n8tlNhO
/VEdZS4yAME0IerxJGu3YaJTXfo7YY/3ozZYM9LPHVVHkPLzs11Z1YyLJbMgZaYoXLXHBffUJG9Z
eKPj9PTm/7ElGxerpbBgX8uC3/WUbZROcXqosxXclv7CHJ3/du8Xq6YZ1E2RZtO9S3DTYhlE6Y3N
+NpbuZj6JZkUVpnwy1NeWh2dO/lGV6lrQ+liwjf0EU1cFqs7NP5EDQ+Kg8KY9LyfX8i1aXAxh8uq
8zxJ5dcNy5/R9sJVCYhf/fzbVz6ofjGBEeX0XjjduY3XU8YxNLnT0wdBdoZ84/avvJw/3Xj+mgJ+
4npjGyNl0VUM3xq0sUnkwieY58+PcKUW0S/mcZB2o0f0bbY3kYh78ujOFMtSN3pLrB498QQDlbXX
jmHTM5X8z5+vOv36P2aCfjGx/Rih1ain2b4Jmo8s0gyQfC1ZRTGxClnU4HUgS/fnS13peqnpF7PZ
bJqMLXEM9/hvooP8NCZYkufSqX/SZsONgXDtK01z5q+vlAeByOk+Gu5rLePAkBYB2bGF+AgttJ85
rvlbnXevjbiL6R33ga1obkX8KmJ2/DVx8Gz1O2nAjFa9tn5+A9O5Mtf1i7leJFKs6+g7960sgqeC
D79z7cxd//xJrkxJ/WLC+17o2V5ehnvdW7bBY9jey7cayl/76YvZDnNcS64eh3uJbM7E6snJXRTl
jR31ylzRLqZ7Z1FdKi1vJXkmHT3FSUXCmUKU4HwkoPXWOnvtKtOn/2ssGVrYIsec3j20XLsqf8PZ
hHRpcGc94RpfP3+Ca7PiT9X911UGodTtEHOVkGyr0glbWiGQmjDDAddIWxfLQHFjBbv2PBdzPQrq
iHbEXAkhL0p4wFNcs6JakPVe0prhxgNd+fDa9Pe/nsem26wbZeQ5DvZLG7/FcUXsxefPL+vab1/M
7joxbLcPkoTIgmOLy5U8bL8ObryeKzNau5jRGK8qTUVGvtf3hLM3GMtAvY9ysdCzGyvglcn8pyHo
X69Gr5u2bVOu0NTP5I/hy7tx61d+WL14L7bh+k1q5vG+6u8l/Y5uMjd++BqErV68lMofYlHESbzP
Mezb0HZor7Epz5pP97XCrUgLqFuihGsPof7vwMlHpfFFUsT7EFlvYT3X1Y1Rc2VPUC9WuUZJx9E3
7WgvRmmlE8ZRAjsHxKlbt9bRK7uoerHYNbFeSnnKFRqJbPaalIujK33XJbmWWuj8PPavPMWfJoR/
DZ7BC0CYjYDXg9G10c+RC60NI5+NtxpgX/kAl73kIzMbTKX3YWvV5DmuajSa0tvPN3/lBSnT3/+6
eT/UJLsco3g/fraPykf+7b5iPPz5t6/d9sWyVmt1G+Omjff1YBqkbakvpS7dOHdeu++LxawmjMOz
Al56860vaL73bC7908+3fe2np8f565X0MkKvIvSYWTQPgJ9CUqbqZIKMoUlzLXJm3dj+j2/oYhJb
eWI2Xs0bwt9Aa6QGa/7Pz3BlyVQupmxa0PWKvDFGTI3oY5cu5aOd7vL3W1zytd+/mLl2Uxmp8Hj9
dE9UHun3NbUzLvF2zlAb/PwIyrXhczF32zwLfPnPJzZmyaF6z4/SA9yC9kube29iPXcXiDB/vtaV
DVie/v7XJ6+l/zeaZEaTdDCJbsz3xMStfv75K0/y/7V6Jw/HUzCwwfuo5DR8xNXzzz98DQmSL6av
a1eZGVdZvDfUWXZAgowSnN4EDcLe7+FRR3psOO6Ld+N0fu01XUxoKaPfYDDwHBGw/3P5KD3gGYWs
WWX/8QIXs7oXZQfJzwXIJBlJ8DmYb+ojSXnju3Fjvbv6xi5md1RIitBCLuG995/pZ/Stf1cn6QF9
c62sxGe9V25daZpr/zjByReTGyGPpUK+xvvuOxrnSPkwGJNq9qDqNAyfl1v/q1n/PAyuja+L2R5K
sikLV472UoryzlrYmnRjYlybhPLFRPc7Vx3iSc3hSyThZB4d2yqDgygJc3CylYyHO6BHRZqANHd4
5xyptvKFMKvmUFeZvsriOtuyz7uLnx/1ysIjXywKullltZYr0b6gnyyiu1fvyZgUcTN8Bj9f4Urd
T/7H/y4GldzhYKep4T79xPONhDIWs/hF/bRO7iunmJ+v8u9Ppl72CbeLzJJprRDvLR9kGNg8K8sb
D3Dtpy/WBD+XOzTv3L8Mqp9YtDYN3Rt3/e8yX73s5y0n2lDi/2HZHxlmqYTDX2vznsTIrnB+fjHX
LnGxBGSyRUzE2Eb7llQv/PJEe5hQCLeOjtd+fnppf630SZMO9NWlbE4S+LjdEKw6/wZO9O+6QbUv
57us1bSW5Ke70/9h77x67EbSBPtXBvXcrAkGySBjMd0P1+S96b2U0guRUqboXdDz1+9hdc20lOqS
Vvu2wAINNFRpmORluM+cA7obsY7ZTc/F/Y8fy1/s96V+M8anJvGsYKQkCHfj9DDcUJuzWqGvu4/t
9fCx/fSTy6zj6PtJS+o34z1vEjAYGTeB5w2HzLw6JDbgzOxDQvYNebPzk7f03w9kqd8M5CkJdZhQ
jHtJFQosLq8DOngYw03yuf7Z/vOvRvLb1odVYu1CvWNzG6O5RbxCxw87lb1vTij+gPUf/Cxf+Rdj
7m3/Q9MXLfplHluDlDC0jn3v/eQ5/cUL+7b7IRX2tIQNOYrBAumGXtn6UAHM+vHH/Vd/9psF3Rmt
ftF0QF90NYIJNnChfffHb/7Pz9P/il6rm3++Mu0//ot/f67AqyVR3L355z8eqoL//df6M//zPd/+
xD8uk8+maqsv3dvv+uaH+MV/Xnj33D1/8w+6Z5Nuvu1fzXz32vZ598cF+BPX7/w//eJ/vP7xWx7m
+vXvv32u+pL2tLvXKKnK3/780unL33+z1yT7f379+//84tVzwc9dVstz8Slp+tfvfuj1ue3+/psr
fg8cln6hAun4jlgDyuPr+hVH/C5tIoVauT7/52u+Ulami//+m2WL311fwKzQjvKk4zr8EW3V//E1
qX4PFBBIYWvHxQZIAPe//7xvPqF/fWL/QTXRTZWUXfv337590/g12HCF5wWOYplwuNa3U6Tw6d2I
vGyk9cEG8GpV3kXRB+lto1qAeV89mj+v/fW11hfsX9PMP69l+1J52hVuIN4eP7PBp2s2Z8QHeggH
BFwB/OyIro/PbRUO506wQoZ/fMlv3/U/Lhk4ng2AyHUEn8A6IX21AnhZUKSc1MeNpcZuNziztS9N
nJz++Cr/5sYCT2jpOVL6NCe9md5ynyak0JvHTQy3LEZmRkMlmzTahWJZIoyhpK0sf2lV/uedaSHo
spSu6/M6fHtnMTUMxF/9cRP2dJ9H7kzFeQ58CR+hjzHi129QCz+QytY8xLdZkTSkF0hmAV33eHau
nFJ7Ly7IjGNjDfUZ+FH9szPytwtFYDuer5XypfZ4TRg/b7ZlvJACoszqgh/jcyoJPk1xWNON7L1r
U0+j7lLncdPuf3yXb1+W9aJoy7miyzW9t3v4uAunSk3ptJlSuMuiUOBo8upnFc3fXyUQQvgupFvJ
wH+7Tg1NDVZJ4Eho7HqgD7pOLpvW//TjW3k7rB0vUH6gFIXfwpfybZpsoip7qU09Q+u0zSPwr/km
k6o6bSEaHH/5Ur70GNBa+t7399O6URrT0rqiCjKxsO7iMiQzN49PzhjTTvTjq32731pfjCBQzFf0
F/ouk8ibFwP6eVNUbQnpPA3CY6rnEMzI0L83BHEuqUChO4UyUPGTwfZ2gP9xVe14OpA8VPdtfi7q
VNPUAaSm3FbdbRIu03ka4Ghwauzp81zS9f/j2/w3L0mgmVD4+GzBFL9+/at5a0qDJhAFwIVkpcDq
xAmPgY+T+P/mKh47I+ZH+d2wzh27Df2MMu1eN6AQU5vemlbav/7wtLAdm1XMg1Ut5bf3EuaLD28K
1tJoZHOoMs+6CpvEP5OJ33whYt7c/Piuvp87Am1zklMsrQ54gDfPbjatKqq1mxny8pGnTDUrXDcw
H/1TXdjXaQAhmaDwT2KT/2bEaek6jufaQrAQvFlplCtkYUpC/qRyfcgNHkXBvtJHgCz9449v8LuX
Y52jpKeUB9xEij/aj756ORpVW33uzO7GD5z2koR1CryQ5oBfvErgaqFsWnB9m1+k3zzGxWrwENgA
47I5mQugDtBo666z73/1MsxSwlnfclZordfn+tXNpA1Mw6DLyD0r+n3VCEoQwvLPWmy+e2SajYev
2XCxQCtfvNn7ahl0fubWlCA3KZCsIYyJlJb+7sf38t07wIgVWtE4yUzo8PS+vZfZs+UQBGQNgYda
ZyZblpuAGnZocG168uNLfX9D66Vw+wZsqKT84+T41WOjTIpERAqcwXgxzRVz0Qv3dK4T6uJ/fKF1
Qv160+Zoj15j21vnWt9hK/rtPZkh6KtOLuSaahXazOlz5x/piIdVL/0ZizKNyNm8VY2fdxvLnTKa
Pcc0mH75fhWbD957zxZ8hG9bCRivTholvk+3/DBFZ3NYa3GQTlFXP7nf7z9DJX17nT3YqHKdN+PY
CtMiMh65tXyq0OPoBu98T49z5NTy4ceP9vvPUHEBl155x2aX87Z5Si22hwVyopl2oIXVt9zyWNH6
+5Pp999cxdUuhwyfqzDXrzf81Zsyl5EanXzGaBdAqKS4pKUfAmbKj+9F228fXMAZRnCG8NnZsrN5
2+nkAbFeBh+gX8qpcdrnrF/tXoxx8+IHZHBWMUq6Zvs4NAMzTupQ+aCaQxfbY5vF5b0yLTgjOTUN
06eF4piOgcmydzIsMnGRZMXy4nsDMdZNOmfmNaR6Nd26oUuj+Zy0wtzjVRl8vLilMDSjAiGnTxY2
mTkTU7jgNWthaefJWQuBiIb22YY2Ag+pijNXXzFJR3NwCvBXJ7dpPLmgstsgUuiwpWyGW28KZ/g+
fJkEVFn29i1kZZiuuNJ6+NZ1Bk+qST26nmYnNXBz0rZ+58WVODjVgGaj4e7q69BFPvghNuNMvK4t
fBiA0EiAbQwKg4uYYZkcMypayptFe9V8OoEmyW4p4EiaE7u1qC5kvz0XFNT4/UQrzJjW+jCUYzEB
b7ElzUx4tyt/300y8e6qdgppTm476q+cxbPc26zwDOYyTCy3qb1gbXCThTnRq1taTTLU7RXM9qAG
q+e1snySURiJs6rzMudRKhHT60U9b5I/5yiVaRAOSsfZLFQexhtbeD0+hDJouqOhmYcmAbsioWaA
nX6EWwNiPzGTzHaoQ5JHYqHWchroGruxO6c4Ho00VXLjQwB/DGKZrwbLIB/hkfnOl6UdJuC4Dmg+
3GJ+ZfjUhpkijTYpsOxNYR/fRn3mV8Q/Y+BJqsrykn0ov/02tgY4lVahRoLxBWzrbZyradyovsi7
qywWQETKWuY3fdM7ajVetnRnt27phUxmxajR3Q9R6lKILvKo63fj1MbWpyA1vQs23hFTe2VStzDn
Y2J5tHNYqKtfEmC0p8aZgxCJXk6rckm9x7BxmatJdUiw6M4J0JDO3Ndd0yefZgohodCXpQiM3uN3
6BzarZW28Oy0Ia1SoKaKJvIRUzS5Brgrm0gML9qpRIdBGcTfa99gQighUnR6oVl4duwrUdBRdNbW
UTztBwN25Mgf0X7ORFB6dAX6CUwd0XyxWtViyaqSDpnQqH0cc2ywi+oGxYbduRz5HGf4vGCA5lPt
jaWhI02LGj4JkrzQ/3qdd3BX6MbaWJkHabus0m7c6dSk9ASJBcStKZU1nZohgTG2xEkT3U65Q/rT
7vSgL6cuBvoWR0X1EjCoVvEIY/hzQZ+2i+Kjod1ricR8kU8hjq0xqIfg1IkzW+xnBg/tQrE3XHWj
E0XnUx90+Z12kowQZjXF1i62GqzZthNH026JDdU9hCLh8Nn0fNYQtZWrkV9mRXCI07CA++4qVrCp
r3kM1qwXtiRVqK7purDfzXklhoPPr3T3bmvx2rdAhbN94E5Ddewk7jtUVQJXh9vWTbgN0pX4FrZ+
9rp0K299jHP4uHVRufbR68eSvrDMbdrTmBOPPiaWKaAxtkXk3vQ6GtX7DgwRhXm5BqEG+DpYDuDz
6Z3ivTceiPdOv2+8LrkUtbaivczT6lXYtLVexnUzMzQ7FwlyFtZVvR8jN8jvGxPkHJ0EIBE+oH58
dgdNDLPIqvihGtNcb0vj42bKGP6YY8sR/qUdJPPRj2C9bu3WxYSQKg78xzGLbUBUbTxg62I0PlW+
BbnKooiKZixDK3425RZeqwzieMqxAFp0YOEvkAOzBl18HXifos4e6qypQdRE6HbwjoSYNZYgSOvr
OZQCspfVkRpoqYIHEehYaEBqAKAJjWCTCU5cu27MtppSBEcRuxqO7lUT2xeOJst7ZY86Oa2YL9xj
ZXs4FmYfa+eHLurjdF8SDP1Aa4JytzIIRvWlaeYY2qptl92538YGegTNJ5J26aCwKPIVWFaCMs9h
co422JdoFL3esojPYiO6sun3ruxX9Now2FBiwg6cct06FBTYekUYR6CqAKcxWtCtWyl+x6AvV0XE
EK1RflV7uNbm1kH2K0QIcSjHWfjYdcZAnPHdSKOLiMgdTSN0h81EUIg9ipp1A3KWwM0+k7WPESxH
JaMqrD19RDPtlsFSi5M6CT1kpn7l+h+HNB80CsRCZIBcVs8UnySAaRH3BCXqeeFOxqin46N2YWxv
vaHyoKzT/P40hzahtHkaMwGaYxhhRte+A+QAOwjw6onU1naxazaFAIXNa2WZ0OzdZM5HGPelYo+P
1uc4Da1BrjnH1LBXY+ZhlWEN+JjMZrxPbQwB28JSDEX4+tZ1bYUktWSdDhDMch9JvUwHnZ7lmbTg
VmkLZ7KuXJOe+EAD5W5opszdEWpMv8hC4iLrtA1IpO2L+VNQN4BSU9cZg31mCOPvjYoQUYzChsWt
a7vFnytymR9FUaMewi7FeXWoW2wzcswlTqUBG1UbwngPujJGQUUvK1DJ2C7WcogxpOyRptNbon5z
uVVtTSGJkVa9wnfT/LzLyeps4WKhL1hWW3fR2hxM2yiHI+IMQBrxfITjsvPrqruNadbx+XvilS6W
peQ/G1+RCErLTM9bP18K7H0jDXQbupurJ8nSx5AvF9C1oHvpZR+9xnmJfYP4zRodwlrtUEKYD1gJ
5CYrhgZYAgCRckczTZnTjJuVz7NZ/bq1U9kPoCxAQVQ5NB4jTBpj2kjHfK/K1N/70dD6GIpsjJ3E
FqaADRIKQIIkUYh2ypNQCuvGz9ITOddhcwPAqEGtF+e13nZRUGBlMulAF05Tpouzt5jfaTpEhxLT
+JFP1E00Yzrdy6UYVvCE66WwWVwkhZnbpdNxEXQfwcKmUOo87DKdAbCure6hTLXEcBMlbpicKQfa
jb+x4hYs/KbywkkskGiTwD2tmgX9z4V05sT7bEa2CqyvsvGjnTYspMjUfKJA2ba2cCR8ZNsiK0QJ
bUtvejOiQXCtAj8hC2J7GFSkvGMSWTTuwmLEsBRxOAQaVvZ0tqqqRN3ochJ8aqwZGZihn6rjYsYm
Klz5823QJ43eJT2Eno224oQmy1D1kK0puKlQIjk0ALPpcmgebVLJ4294BHs+Ge+sa522xYve5bfC
qgZYGMZb3lexB3QmjZq+gdtt3DtTjAOQngzhtGSGuohC8mQ0Ghs6x5xIQfkIq7VffOwAoj71kXSe
Zs62vG5S91BJw6706Qovso7i5LmL9nwfrhHfpZ+iidQLsX7gcNU09+12Fk5zE7vCxy/AX14zAbI0
4msurSthhL/qJMqQP6+aCZEPxBRg5ttJ+gQEnxnEssJi3lBwMGGnwC9TI29J+2fDoj5u+8aiomKQ
BYIDk4fggtLAXZiG5QhPyq7VQ5sueb4vbRtopcyBAiJZKIAvsnFFwTnLwAzHubCx8OZLUz54lqR0
Yh4srwPKPPs3SkRKgK3OJwyFSZw+SZmgGAq8YYKsF+TlUZU1hCuTk5wB9DoFd/aYWijRCkT0u0VE
EIDjuBle804qKEao4SSvTNoaEKK9z39x/O5di6vqMzoRQqZLYGuM5Mobv6ws0fcqSZFXhyF7KZHZ
nJY4C1TtNrKy9mL2DWPVM/C8WW860DuoG8FsDz2VZRvFceh5pB7jfClxEe8lbAu1n3IvvpmY6epH
nZhGUTbqt7xK/QwsqNGufVJ4vrBOTKwydSLQfZYUbntjj6ukpPlzkA2rXjany21fpnBDNYvpBdq6
KDqL09J6hPDqi8c6kAgejcmG66VxnZup7dG9B7FLqU2qY2uvxKBOdNz3F40YQLd23txAcMtqxH0l
PE0aP7uJLXZG9UUrVbOAlIrh0xTIUpx1OQjBjrorhhUecF/cEvMAx9qg7ACH7VEFZbWsnokHEQBH
yVQ+T26gMEQK11AtXobDbIeo9byOY7A/lwvJ9NqUTNO8PlXanvvMNvqDNS+Fuc2EFaHa6OKsR/aS
BCJ7dMqi7EDdQknDPKYdI7vruLRyRqVVi7ZB2WwMX/FF6L8rDFiL0Wd47XPKZgYY5Q7E47HzvKeo
TYcHl6Mg/DROoc7OXsoKz0yfzhiUuikITmZK6s8ndFnTFm4OxxBGK5KMrehVPE976Xbxq2lWkVxd
Bcvz1LT9S9p0MYx6zarDe2oB162tBs+PU0QZEvYmK889FeK/KHQALzwsCxXuc9OyA14K6WBFdsS7
IWX2ZrLNRXHQfg7VrSwdvMv5BBLKdcinF1YNe9Fnp/4S9SEwCz+Is6cakDVtux3I9gwUvrNVctFP
qKrBKaJDGKF8Osrx6k99wkHuIS9Ikn3k2c42LokRTHdMqyLeralXj3FtgF9Vg4Vx3Gr8LtmFDvym
k8gF1Hhe+L334CrZT4eJreAq+ySaoG8twhmgJH0LkrvyM8vdy6EVBwKyzWebdl/mNoXPY+N3fehx
UM6mYU+wiQ050pao3pqmlnI/tJN39MYlB4zHfhM7L8n4h2Wx+o+R0tQiVhle2WD21GU580tQnHUs
FcmohndjYkD1aSMafGK8/QjnrMZjre1rOJnaJ4YGIdUAHW0MxaaHpq19CJn5UH4u9LAw85Glhfjg
pdii+85vz5yygsgxx6uLig1ogSumr/pnC0xUcjF6ld0RBqGD7kD6M4QxUIv+zrQF4kfbCqar0m4L
vZdVQ6O4WZrpbkEulB2Wcsjg5A+WlRwI+zncah/4Na/hqI6+P2I6GAYCzxvPEnZzVSUJmP4E45R/
MVDW+FSaABxyouq62/hegeuU9h7kSQObXeRjat275alBfdFP085fLFDp2kGwWcesoVvUHAz+ZvQz
+prcEjmW19m0LmeB7n1Eqa757FcRnBgbeTFxHt/OcGywVtc73kumQ2Qukb23IqQN4PdTkW0zCpQ+
NiPTDCRWdzWFiAUuahMs12EaTa+maHAVRlNicNjVw/DCexnBW1UcNb8sc1Y2eBO9jBYPO+nsTd8t
1KcEgwGYF5i+w92A4zDZNnbQOyeceoX4WBQuAvfSSbNmb6DLfKJch3mnL2L7Jg+TsTrNrMV8cFxF
BybyeBOg41uy2YI8MAeTBNg890Df0qZHBzLWbEn6K1EHs9xhN5cI1ymUN58JHKQFLmA1oMEydtsd
2qgmTAU+jbP6Q8Y2DmZvPWJ+eMpdkcT3JBV9eknCesF7u4k9kbd3uZODf6OFmIRLk41JjcRTjV/G
KbNWYQXaiS2Tt3tifAzhUFRVAscnwEXdDMUXNrf9h3rQsXw/hHWff0kndt8nymcLvbEVDXCnc1un
1X0cR3UDGDro4gfVkawmCtCk77uouyuzOcDrOnQ2WgVeDaes2eymFo3a2ot3Ye0hHu1K2mVtfOTm
uqzcLxqH3i6u/Zcyl9OHVNMdg4JMHxTG2Xbdclo15ZvFROu7PUqouoE7x+d/qxlKYVZqapiMZa8A
68S6sVTptHtPpj2LJM3tKbKktvtAWMLjKOMTgj3IdvSu/xZUU2gMxz8O6CUAwqhK0Vd0Ju2vacaz
7zmZwcQN+pjt6TwG7U2tq4k1pumzxx/HUr+LpPp+QEbEdoVtC+xgaw70q4htqQePN1NZHEDoQwoJ
UaIXCfWuRQj4i8FhDobkXcghBWQrNHmzby/lTc7ULTWVWLaVZJcRyyAU93n6SX3E2xA0VyElIkh5
kxahouZNXqRVngtTHidK7/rmjENQeUFhi/OTq7yp/ArwMSutOaCzOSfRKN/2ZrRRZ1zZtQj8RisP
Twx9lIgZBreEq4xQ6Crp3OBq9AVniixqrMeABe+LUA5bn1//AG2hCLivCU/3LXFq8ELXtiw+QDbK
uE87H1qHaOEQNdaf6YpfKrn6y3qqb2qwruvX8r4zr6/d5XP9/0DllVz7zP+68gohRFqZF7w8z1+X
Xv3xU/8svXK83z0yRQE5HC1JLa6J4D9Lr9zfA4owPLL5GOH++ab8WXrlyN89qhgYdFI5FIevEII/
K68c+/f1rSLBt9YukXu1f6XwSgVr5uxfmbW1ZoLmWxJNtkviZE2Ofzv2VEYyI06ARtk6O4NO8A7w
b796mpDV1Fl0ZBtMwc1I+MOr8gXkynQjc0xMZSH8LWstFXzBwBE9EOqiF8Y9CCvA0ZI5y02l3Ok4
JSndbe4EQhxm6c7pxHw+CCCRSaE6SrrBsbYd+kDZNvauBo6z70uIqFrByPRc59zMBHYd2VTeiRN3
1tW4+O+snvwsMXVERoNKv4RzZV/Lzi7fs5zYN1XvWLdyUeamHxNx5quxuGDmz2iPKufB2erBxO/t
Im4/sueIh6t52acGR25/SeXN3lfdWaqH1zUcyxHFv4uEhdXQXl4ciXtPFUQaST8WxNE/wvyUfXKv
Yv8i9sypzIuDN7eniN2yZzTsl5413XhV+Ryq5mO5NJ+MKUGW9/vc1+djWF9U/nSSgJP1I4VgrgSc
DB5grRcYQ/thAoZsqfrAJnn0b8ogvY9NfV/S7b+RpX8lo2IfIe9r2MG2JjonYHEzBk/YCXYOGhVj
8kMw6QvVUsZJpfRY0qChKutj0yHubGVxSxD3fg2ZsoVKP3ZTc+d1xXsVLNDt/fN5QO1aLe/HNj8N
7e4wV+2jRyd91APpq8vbOTInPpv5bRlFmF2rD4BHRujAbNnC62EgkFdYKSGtD05+ETWv04whoUkv
MrzZsiL8Xa9k1UqTf+jwC0TynNwvfwl2RKJYXxq26iiKN8rSV7Uxx6YNrmXDFYNqt/hzeoyC9HRJ
PRb0bNel14BxRWBfE2vck8t7LrLypfQX+gJuOaxfpwTHEU2A695GRLzlTV/SM2DAOH4YSsTJ07vY
XrxNB2NsmK37QsjnupLHzLl27TlBJmMOWueH1kLQafndk5VzVLWQIUfVoxc+VM7BdfM7Y9MKzJkA
k/bBsrZpnKyOi1NLuwfzh7BJXjmdd9UNwRXVeCdN9W5p34dlf+oa83HxsXUX3tGtMwAU6nIeljO/
IBppIkxm2WHCv8mRDClnxZVI46Ha5UAO59LKPraDfRbWw9GrM85+83aaeTtt9l4D6m8pL0nfIxeb
7LOijj962MdMcb4YULSD+JDJDwiN7ZjPqTmWIQy4Yhi/JBbBnGy8L+G5jkF8iNiui8k59csn7D44
6pV3Tm0BppLuwhn1WerXj0nv7VqEu5N/2TpoY7L+xNh3uh/e05Ry4o6XgXPZe+csnjXy3Pmg5+mi
j7Nzo94FkNwE9Ekna/cu9B4flapMun3bRh91TqrAK8Nbwrf3/jr44kA/2APg7juY6wVyHic9MSTc
Si89mbph61WcLYJTZaBcivbCQfWkan1ZKT1tsqOpyi37C6h88Zbk7MasicqcU5BTXHuWecp97zjL
8NHHuNrW9YVFxpfDjL4dau/cUoAlGx6DPMAsOpVjRAPKgTjafi6HY+uxw4s/zq5303a0pURtfhgn
8Y5S6itCWe8xE322AyB3NW6RpTTVZuj2U3NJ3JRTYRmRVqEq1a+PLmGNDNSu9a4l89VLpK1RSoLe
uPpRaHEDGWubU3yzIZkNNDnpOF3b+clkf5qD+QCBCYi6f7IYoL40/QiFz2F4J0XEcceEX+Jw2WqQ
Etuuys51mp32TgqjMwrPa/SItcDFGAyokILeOwrpnpmFvXY83qs8IMsV2MNe2KtGuc71+6CsgThD
GdRhbC7cOK0vTUcItvXFufb0tWMtF80ckeIFMHs+WwMw55DRyqEvPrhJ+hL3w3Vo5xdKA8wL2j5F
UQDsVyUelmCbl8M/FvwoOHkfYrwtP2Tlct95+XNfDVdtnsfnDbvsPed+cfQye6CqHE61AnR8BSA7
vfMQx96Max5Siqcw3XttmO+o9NyNqdhGyWMcqWSHPAiPadewm0/8k1ZfkrF5Ju6PTqkuljNpYy2N
2mNIoLQr2vqQztWjVSx7UNSHPCu68/JgZYF3TUz8tJtw/vlRRFSccyZlA+O5BkR11JM40VVT7Zso
ec+cjwt9vpfhbulVcshFRZ9W8NTEGDPd0OLk4D8a3IS7kQ8r89FQkhmm3vQmIXsMPDMkl+7Z0AGK
6WyQ0CsHcqO980C+6JzedVCsUXYMSnHtWhi82d8/1aoOn2vj99vYSjYdYbiT6awcUNKMhP7jckuI
nbR0X3Ok1XBou5IBMva4gXsHECvhJJjZai9E+l6oqTu1KIQ5DezpMl2efRk/jXjshNxMJj0URYA6
Jltww1kvIpP7YtBwbZeDLptxl0XOfDKTS4Wxk1+VCOnIPtBVkq8FCMuT6J0v1twYoK8aRXSKjsZz
onCjJoO1dXIvOKtcZHn4YC/hx2xEgVTHV0Opn0Z3fB61vPE8Vii3e4kn6ijuomoUu1hbFx2L0sPY
uOUhFViKHW8QZ2MMWF5WgoYcNIoo6VVxYUGO2aRZX+2saXSYvvN7J+cc5ox4sYacPPuwNAe39ZqT
cH1iuWBbLTUb/Sq3+8suhj4/zd27kgjkbnDz8KJIIcWzPY+QbGaXiVqzTkFUP3khNlfLJU7rEjCF
o8vbMPVG7fLaA9mokw6xbPyywqbZTi0XyvdCEn0JuRe7GE5L4gUXcauyq0LN4pC4NvFj0yOFptQC
8WZNcwtmaMI9m97mKQc+u6WFMkSFRo9SHRCnqjzkDk0qgpLE6UOTuBeRV1vbQoc3jj8WxOUxGc7k
CIYueLA6fd3maEaYRhwxHk3bEQghfeq44irKPulKK4pbIpJX3nwVjM19MwcZRt0KAWNm3WZlGO2d
ungQWXk22+kuiEOzHZohPqmd8r6Z4oulTNELWB24fMoIzoixBudllxqquyzHv6oD5GtdMOU3gVln
Txy1zjbttHtS2XN5WxBJy7RzVgvvNljLaMa4fuosKzpxkmMrUutuob7wUftyRjGj65QA9gRWMIJR
QYiaT3xsuuLQFDllAI3zvqx9n3Cc9eVvRaUd2xocQAGOf2+hEp5FMW0Cq0PJZqGZtRSvtZtv0G9e
SiM/IaKhuk++9Gw03Trcku/9Z83s/z9w/WZ7nMv/+sB1+czcnnx91vrjB/7nrEWlrad8alLpXPHX
2vk/z1ryd+r4CaehEoZGx7HpX20u+nfibFTqYium1FnLtQXmv9tcbP93inipuFb8EIV4VDj+QpsL
DTXfRlXWalmXwn7OXAwLei/ecpmLMKVATS6ki6cA6Tr8nma5AHEoTsIsrN7FpRjHDfcwAkN0MT3n
gXcal0V7g3Nb7UixF+etNDnxrSQ4IXxmzhpbMNVGtX3RaqQ+nlold0s7QdwfGhz2U16dEimdd4qS
inJsWFRHAvGFfEW/96EYEGIt4V23lHv+uBrH7BDs1CgZtVP9zuW4xl8yNRvZuGc5V697e9uN47Vj
JhTcddkwRxIDj/KOsosMV9k4D+fCcHhStvXFkvo90nrc7SSoLQj2s00h0kRwta+REE4ccM7qkUxP
nCbIG7SJNgNZcErrwoemeZ6pH8mmxDuyq56Ivyuu39j3UZGdUHZ01bmWe7KI4mFS+SGqy108LUcy
vccuheNqqN+yFR5ysRp1xxaLTRxfl6sIKmypjZCo0hN16VrZY8hmjwo+t8j1tZ0n72Niug3jfcwR
pZHJj1T9MVT0+xYd++rUka+ibeMPZOrKnSCNdKTo1toVtQ0RqMmd0yQi2TuFFDhwUKUasSDjR3Fx
UsbZHZ0/525Fc5pwCpTbbKOtvuUg1bh00Pfis9O5JDK8F5ajs1hYt0yZXhoDVD8Zsv5Sd9WuyMfx
2ZAfOxD4ie4wgl81WXtWd+/L7CxcxR1pS2yboF66kQSCx85+4o0qt3MwnEtNNFSWF4Tb5o0zSHnI
e3WzlPPrWnOzc9ryVA8Tp4lq+hSNiG+7rNnh4j0b+3ghil+8JEn/OXK960XxLhnmeOq38FAmFqbH
efzi8W5R3lCeFl544hRYt5EIYvolcXac8nxncd7cm3RCkE4cG71MaTijiQibYzTkyGOXC8637qFE
VX0yOuEdureTtrQ5EDoNbbkJGsq6vaJOsN+4efM57O3PhGt35HJOnaznMMJaHmpU4oRRaS/s6mJb
R+lNn2WvbeLd2mb5IpGys0ujQLSyk1fXOCcaObdYZoLUyKg3ZZs8Bm73mKXtVVSLe9fiO4qgIHkD
CI9azHyHPXKPneG0WpqzWJWf2j5BWrMgKBpc88kdhqdBO1m2pYvn2ozJrtTmQf9v7s5jS24kWdOv
Mi+APg7hENsAQmakVszc+EnBhNYaTz8fWNW3Sd6eqtMzq7m76mYVEYEAzM1++wXJNaYL40zLJA6h
hp+o7jPsCPN0NF56+x52YnFDh8iyitULORu9fiDb/SMlPvIUaY1L5p5HN1xWdpBoGVi6fDNGc9tg
x9kQ+7nMR2+pN0N8s4QXMoTNwBxSxPQD+kERN9x4+if25SdDhfuqP/XDbtFRN00yDHrNIOKQwxpe
FShHfiyavenQDSxNUDZqNxM7iMnZzGyF1X/OuzBm5Cqb4lxkz4TBlZMTMIZtoCHSoPLZeeX9tH4b
rT19OgHgz4Nrf66CMRYog0NiaWxD3Kl9KySC3etLpyLjcNSxgmmKkiYMT1cDyCJlVYXLdykZFjcz
iW13xJJq82loFpJgzB/kCZkMlhfvYDjkCTuRH+wKzKFExOKC/olZZnbS4lbAeSmuHb3K65eyinP9
EP3gaHhNrUPYgPhLoryajXlm+2Wq9GLJAMChtxik9YofbA9riFZtTxea7/jtuNfCi1hNA7MOtx25
n7DRpVUdyQUuPLYtK28Epgh+3G6XMEdHNIXP2Q9qyTiLCtAJpOMjFCvvpPnBQWEzCx9FJksNOcVu
whrMFmanvc2KNWnJDvEhC1pgCnxeey1LdgvnDYO30UOa+oP3UkD+I0DXzMqbBfkSCUUNtEKcuF5y
uCBqznjhXekLPSLLzraG4lI17THjLZdzl37LFqardtGviiS7ttxEu4SHaT6UClphVSryTix7vjf1
ygKec7qXcuUDTEo9mV6eEPfQf3qWVR26asqvcTPj1YGgDLPUd73pUBjNScsj71QvBFO2PtPSRSfH
SyseNl4c+jmJE3ZPER3aw5Ak2zBlQhHlzQhdfPC8fWryu2u6r1UkNlFp50O4nPSxYJscEiyg5ZeD
NyVBWnUPcRwzOwBjtWa89VTlnMeB/6Nvvy8WMVSQTjejHR3y2MHmnnWgId1gSuKOYPR01ycQT0wL
U2tt7Iip6dVJi7JANePe7Af56rihuTEmzE8maXcgSTopoGH/ZEesFxljfAuG91IFYwq8OTExcHxG
d3asLl2ci7GOvFdrFnSF4uUhnKP8PM2T6RsYz9vhdJuVWn7EHvoib9JuE1sTfb9UAyis2vNr7lnB
kuA3t9/Rsn+5Kd5tZqPHh2iY2aF6aXYwwzljBofBnknIiNW8rSbevQXilEt0zs2Yz6A/+VfTa2cr
7PbKboO0EYT5sC+cW7JF4wsG3ZsOvw3TjPwUK2FIePs+vC4ye9hCynqKSBOpquXOzkq1ob8YgqbJ
OXTswe+qdI+39cERzZeYuxvHzLPrggsHk7XsW71xt/qknQfZXzlNl/gNVDJM1oBBHjxrelPjtUpJ
2JTkxe3HXN9FMSnty7khQaZnZB1olzhKieYuZfdEWlbsVw7Fv5v0aKvlRreLJhMiXlFsq7l+7Jzp
tETDcqU0ws1FE55tJlAZGzedhHZYeDn8iSm/ySVuv4OVPCzRG+nD2zzud8MykiZH6vIsejaa1UlN
yUu+CH8mIE4rC46XuveOepdcuKU1bx3uQOXEd1gVUY/ZFFKXJ5EfWrdc8+Bt70JLoy/HXLaZpb0D
oxMuy4NUEYU0ZUFVzhAF6xwqAA9AP/fpPo3np8ogxbUkGU/oh9DJX/DNv6zK6EBy6TYU2EVpxXc4
vv6I1S+7/Iw2BsVemT6bsiN5jXdRFddpBumuEaG7c+WahySnvVmXh7mddmPkvXcwcaz4plXnCNOF
qq6h0DK8uRRj76GdKgIIBf3N40CotBL2voP4BDtczHb21FeCU/DaW4S3z7vyWGNGYBjaZmLrbxI8
LR37WdRvQ659eGnE0X9GZy2+xzmgR2r4Fr4IcuqCTHn7PtYec3xntyFGNvsC3fRTNXrP+iiye95J
dxM6nHJlOFyWUuzDzP6yE3MrOlqamnUbgxYbZ9MgtD5q7uKoJbm5XdnusnpmGc8CWBGvPI/FXgKz
0EMXkNMohTCx6fhYRGhXeQIp0Hsljpm87zZmqpTbZICp08ZL5JdkhdyQCPks3fiqZ/MfyM6Ciw03
LYzWKBHVXwwwvlpRQv6pLqrOvfJSXTvWmIUj6G0OKXrZBQqnlNFmpoKtBJhdnrTLtzEeCk7aV3C1
MghrPdx647DtHYQpHOSDuLI6DXIPwuiDMmr1mIzq4MWHqpi+Lbl9m+ktUeal9eLV78Oa0WdEB3D4
DkdH5xZ57xiA7FEZIF4JS0V4Bfck49nKCaKRmB7SF62E52cma7W0rzzd2ofe0gaxFDU9Ud48lkWR
ORthW8tH5cLyoXrNA/aCQwI4NS07tzPIlDC0FEPGMQvqynpoGo4YvZI3ZT5PL4vRLl+EtMIzJHYc
MvxlwjOESPHG68bHZWZNlHgnZ6mPmVSQHI3GbyC4zHUcJHN4NjNnN1T43BUjwXTdFgP9ztdyR7td
ZjZJXh4NT0jPH3KDDkubL+pubLeFanq/JAFNxfqzpuyLBp8/yDzHpmsAMzWsqx3v7AI+JJjDRl5y
pRXuc59PH1WbXEXFrdfLd0WENIfLt3rSgyh3t6rvt4nL8TSSYPEg9UI7LDbM2NYCjw+bg92VF3qy
XBpJSJjjAH29UYYf98WWxNJ73Tau8xH4jeC7xRLMCQyuG0PUzaFyddoQ5js/ZEcySuemcrV9ZBEl
M3cfQ17aB6YHRIPg7HDeDi1xlZAJRn+ouHm41sA6HdL5oLvToylI4Stz19qILn3wOGSjPGUVoY7m
2D/SCJ76Mi93qoWrAen8FI8ZPcFz7UInh+1rXBet9SFj7TRSv+BqvXuFE+Fjr/bLHG87ecux8iD5
jxqrH7epaZDa0Vi4tZDbMg6qP6FdeE5Nzbfj/mqpdCjcjf41NvH3ECi0D5Mn4nXZALBUKfT4mwW2
YyFuKkPvMPOz2OrQZTMdx6tydnHDTGDR3paJzfkqQOwN3U8Y7lZy23Nd9t5TMvcsIyz3YGEw69dZ
Dy1fXC8xJzIKXyToCTNhaI7PdmW+FpmlB44XX2Wd9lYv8bYp8seoJjouyT1fj/XPnkDnzKydUztc
18bsK4c1VFOjj9JYplUWksqouQdP3CVNNiKnoTutnOo2q90dK8p6Qz79V7g0fEVllJQIyDqdQV0V
HhWLtci2now3oZB55LP5qSJCFss1HaGZ8oOG6GHXyDQwyQS3i5JITQSdG9MZ8gt9ardtYr1ZTkEd
QbR6CuV87y7me9isCOeFbuWa70D4Vd6u6/sdXHwCYlN2MGV4N/bVTmK2PSbhdjCcrRyTLfvSz6Jt
Du443duq+ga9x88gAvcIKRwo2bULhA03p8seVXku2vzW8STZw9IJ4mFAaNWtLQ7hPO/9ku3j8bkn
f+iyqWt2aoudvKapC/9eZ7kKDbq+C+2hZ1K46R0v+gijWAyU7Sz6Hpr9cplYiQo3oiz0I08UPIUu
6fmBaUg2UQkeGw3K286xazy0ulHdCH0R5zTl2atVbQHGxv1zXmS9vwpJj5ljz0EzMzyrZbmsc1pc
q3Js3MTKckc/HzFR8wDHRohcyxnb/bJAV5QoFUZPvCsrmqONEKF+THMdYZ2sp0PtxKTjDOpVM6Li
UScAjYEuNN4ziOfPLRLmfdTkw87DKHJfqMrd4B7AQhg8+YYRVr9VZKIdlIKszVYI/UeZ1ybJna75
aEYwXn0tEnW60cLZuJOLQrpE98uYowE0PSiOslNV4Ly6aMXKyg0NyjyB6nT1qZw5NOy0PHO0pPXe
gYTM8gCYo027HiVOpBNVrcZTXrhxvhNYMXzanuX4zVxPRypQSaBbNB+HMtROS7d6KnaWX66LZcOL
jd0syMIWkTM9p96SH6G4Tt/aak3yWoaSA4CPeWdP0/il6KeCGDXvvjDJpBfxOF1P8Kk/yf9k6BX5
vJ3LIqv8tghdz3cSpiBys2R5TlFsbvWyQl6ETMp3mtDdazwPb2Hf2ntPzuk7hfw0pFm0rZdBHFzh
QtflpJq+W9IF64U0CBYPKvww2h170L6wiFmdBCbpylKHwS3jg6gtIwAq5h0CiG+Rcqb+UrD16Ov8
weU8ZMEYJ2rXc/MvCTIufBFqkB/1XgAiOQOmhyu+WFFKbPMeEEbB/lvklW10zvtk5MkDHHXuF54Y
yd4TlbarDKEeMBApL8qkMs95zM4618VFCteJDG5bFFtTs/hrRqQ5t45ViddQRv1L5BjEcjVdt9w6
cc1A4o559h7GBc3G1Jbox+luDw77fDYCs3moIVyTxSxj+VmIbCAVpcb6wldIE461jJuLJm1TaE9l
ck5oj7516Tgfk95krRnHIct3gtRJHTYMdTK5KqzwrrbIWW4k7XpZm8/MTyzuNQ4ZJZxjHBdw8Jcj
Wt9bHZP1oGi8u6kv3wzF4rFRpzFtwn2kY5CPj9C6vSP4Lz92qoPDPLc9CEDplK6LRFLOF1WMoACW
FKf/BisenLWjwmMdNw4Bg/zwQHy7gULERBDgMNcXgd05ktmjUDtEVsK3GKf3FgCuGSS2o+6IFo72
grsyy3mAVtL1+1R1rPn6tGfYCUeN5Cyus2vciky8NsKZ2nXGN7crnwcSt280MVn0AcVFZo6XlYaP
uEEEXIDCNrklwMbByty5K618l7uwIaZ22Hfm0vWHskZJtW/G3rmcnK7OgyZr+/uwqF7TQl/f1DHq
jnmctGzwUKWgDKma+KIWhsy2XUpJRV/X7KvJepeqw8tHB3zFgrpgeY2mDYpNrOnbYtZAW3PTKNJN
PHT1Sa9KkjjKTu3txptS9J5F9cl6CsxzcbBfP/EWkK5XNLejoNU2iMHNaUb64SWqcujaS58tVD9F
lpOG9hlyLU4JPvKE5lFrawxcHP7ekwqbZEtAZXZeHGs4JEZ47Dz0X8hA+8vRqNytqQ/Gg2kta+ux
uMNxtNA5sG9V86kDqOB4Tav2ckIuvet1S56NShms+gadXLORCZF3a9EBVbruCCizjXPGwKInIDDs
xb5xhv5dr/s4aEem4cS2iZ1ko+rZw06LTLz1xnPZG+Od0eVM970ppg8HseRGZvQhDMypRJ0SIm1P
OMSPjFf1dxm3EUq/luDWBQWcn8UyupzyaLpY7Ba4xDDQc/lVX4Yney5vpCsrmh+0+bfYDBuvITMY
eWGEe0ANmVAQw/a9MHUqdpI2w7XhhE9WXz+mJTbusgtv9UHv/AJeeYD2xzdLBnrgDpwaYIaz8EaB
55j3nbFfGjW+eEorzzhsdMiNsxMJ3OtoE7+yiooOY9a8oOa90afuYVD6F2XEH7mVtKXM4doVkmVk
K3MJWmONQS1aKOMO/8qsvnXs27frMt8nQpBnqXQDUdo+un/GsP5ZZuHCU6ryc+28GKV1D5Kk71VT
WxsvM29I+UGkN5Z7JBt+m5baIR6xQ6qzKAgXq7sFZ7qJC2hNYKuJeDAX3TmXMsU5iZ44a8B7NQSB
Z6Q49S3kxLVrXeOUZ37ITUdzMvAmuRoBLA54XTSPeFcp4xWGFy564GD+iLr/MW7srYv1Q9qLhxl8
foNk4Xpq6Rykl39klnElrHLVZBd90LsIYWUy7yopyg/Js1JRlQOzz65FOrTbqFZbN4fn4oz3GdRx
0riK6m7ohYvKYTojKH5GzfbRdvZblzziVEMqabmNl8HcZ85zmbGB6CcF5tTlmR+m1Rzo8m3xbG5i
7DyOwrucpxznLwCAZh58UMRlUwsSlxHnbyokyiXYGGKpmwGUb2irw1RVW77qTlIRFNuXvIM5kEZP
0+xwrucWXNw6OXkjxgJxMpFvb1l3To2HP0vRh7Hvr5XXRxBGALwWcx8L5oUYqdAWAeT3qB2g63XO
3SDq5JDSp53BGw4lMq/LVKfJc10TXnPBAlhnLtC95rtp05AuZVncABDfTXT9G3tgVlajvLelPM0V
4DZGOt62Q47UxuOBnY71DX4GU0H1lNnRjrmoDjo3/w5BftxnEQIETqZEXMereMc03OI4esrO96at
vYAcXPSICze6Oz65EFcXZ5oOYmhv67n8rLAC9Rc10qKV+RfRucBb4msq9GcX+UpQmvgUWhYq9ziU
xFShDNmBqDyOMai5COvbUFTpCfh5udTwNNrlY9juLJR3vmPjB1ETz1rO0ysxuEco/tw50DBcxMsH
0HhsQXNxUmT57Bt0r347tyyPWGYc5Zz7pdXi0WEoWV6WPYYNXmoHS+vuBVnUgdBr7pzyywHhNfdZ
guVM32aZhsRqeue0X4xLjRX1JsVv83bqdc3viPhgHoUqsZTWlskAyW3foUoxMSmWoGFVnd2qKna3
U2g8OAZCJh2PuddeRuNBjMLGH21loXjenFzbSLTI5kZW5rJZ86fu021aeVwQdN3PGJ++cJBPF2UZ
vS+ail8saOlXqlWHoudxCTWb8aRe1yNwl2DYn5iKVJ2qbazc2Nf7LNyYqck7gXwNIk+q7UwTR4Ws
PKu+2PdLtcV+DIkQgB2whwYkxWIMPcZlJ9GTTON3g7pcZ+m3iD1MyXrIHyaSKkFxqGjYycHQ2EZR
Ly8Nm/e0muA7WumnkUS7AiGVTpu3cUa1y8z0sW46+5jplW/pANV6am5HTeNHMuipmeOU+Rhr2Iaj
80L37HVfSVt/W1IvOntOEswhJNeVL9HRYWzMcCGSEoJlZyWnohaYlklQbUp0xIQLH3R4lbXWbAfV
4n5XuI/LaH4MTnyhJckJytshydK9h2u1s4qfyvYQjTlaM1WfoQXWV6NYtWAe2cuVQan2hFoCVhrz
JkKJ5ovYo6glfEmwq7I61/1yNFo3o2uFlaV758KSOWzBLD2lCorDprJgPSFjn1X+rJnTF1ssvu5C
0ntRUtrXDiH6hpol6JFXB2be0OqPAkl8/Dg1UEAqDAOtejnOE+HqhX4pG3ufsMTasPW7iK3xxMFI
cHKsw5pgr7nrsIcIEotRBCEWhx3mP7HwLjIdrpqxyOd2gRkSjiNMoEnqJ9YhDxoinqGvWr/W6hfF
djsYHGVdpnwThMnwTnCmJ4JE0rehBUte2vELoXTA1piboi8JXUosv3eh/dp006ZZ5fS5qbPAKgB8
LZgdpTTzEy4iG/Y1V+awPCAceitF8yKQtfu5qrY9YYBjeFUPGT9rjYp9wUNkl4QuumsmTA/vScOE
5Ktoz2gbEPmUXFa2OimKSb7JuQ9JPO4UdGcgKr8Wa7yylR+qjuqwuEANaSkYIDSy1wqxlTpBlZDh
kuXg5dDC2qpEBoqUNWDsv8onSIuZ1Nl0xdNpwvRoH+WW++ik4MvjouMfmzrttWWbHz3bDpgo+3XF
OWhRirhNRQEWA0XQVsurTMrbJDmjwt7mSSWCJbMYYLLyoeYunJdUp4Dr9oOe8vnmhCNvEcgp0W7N
3GieO7hQX7b4SIZmfMe4o95JJ+XiN2LlYGOK6V0hFbltZOinjnmdVOBAY5U/4eBibiyPbD97uNfo
NVBEIzPzkMryfCFv9cYnBKxIT11A6s6+FUZ4wIICcVS5B1NlqYG1xuRxtK92h0K/EzbqYI+XdWmS
x5pYZnRt5pe97IqWb7yx6jINiij8ZiC0HzOXzaIR3i45y8YJemsdLneKFsQSEXtnViRh/hXaxIvH
FRposYx72dO2ctRc1xR5pyr20OFxVsB22ENsWyQK65H8wqyJBXEWuw+cNEd/aB4hC7WbVLTZBwdK
6A8eCZWF1u7LGHS9xdsh8IwafIY1Hp4JxTWvVhr05XLHLITSHjG6KhcybJG1B2WWDRvDGR9AgIG7
+uqgIpbB+ieN/yGPtMuiYrZPnOwzbMdLO2ueiUnm1TM9f4hu2Aj5iKC2qU5BLlszCOf6XNAU5s/Z
2B91xSLFdMHU7D5+QmS8Mxdo5GjK1J2bVh9YMN21mNBA1hdHy4YoNsUXHjInTPe+pQ4b/EqvvnKk
PowYEFI5QnxdxOuqbAb0l+G8MYb4Mo/0956IkEujbxDttNaFCPsecxy4DEO09cgef7XhDD7HC0Yq
owb45wAKBfSMh27WXiYr3RYRUbEWxinwQEa/SRb2r+nJyj+zRF11xeB7c8TpOD1E2N64Yrwv9XKL
5PULrJN9plC8WGp+HN0kfu2H4mZmWB0x5REVqVuDxjjk1hdu110YVX9TLC+kqPmVm8MdwAojc26B
7fZYu+x7FW9XZozBs6jMZj/pgHdo4qnOLRov7H+yjppkzm2QD/HK34YiPfA/3O6qrTiaUftBV7hm
PXCsEn03leaHVlP3w6a7LAZxbqjxHsaGfXs7GChwAayrIuyvzaLGCvYpR0uHxACja7j95ambxSmK
1lbAGpXPmc0EKHD84ER0tW9anbNXRprbOiPsn3mvmxOdUntOSrXjlA3coW+PumH42nAQbk4TybMX
u/sOsffckhBYYrqMqUbG7RPUuCx0Hlqw/LRUhDxbcmfhasIO8Q45xnMEp7NLw2206rslsaIckNGX
GVJlQ7NE/JEemfE3TW5vlwVKU9iFx8aeL9HS82YZIwy98FlowynVgVbyW9rNcZewJZ6STEM3/iYb
RJGW9tCtHl1DuK0Uq13UGMJktmhQcuTGRd9Yx8peumDRTFDcHM0IH3M11SA6U0S+HOJDscAEQAXn
tsteVy3e8DCrFjzcs/xNZtbz4MzXYG5ZMIHt28XF0EB2xy12kXV0q+EFAONWIGuGPQ9On1Tzd0Mx
OqnZ+pqgxq7h7Zms7oSX3i/yhONNMGfGfVwMVyNLEwp7w0RVtdsJ0uY2SVNoEeWeVWPEdK4xR7s8
2YTneduCOGaY9stjS3tKgYwAXIFTrNA6ybnYuj3Ux0VfPloap7hJ771suXfb8RDDhOxk7sG2dWvU
631yBSVpuS6H6WIyFlod9fkTq+7mDwHQzy7Jv8nYfhDVDHxOwUlNz1h1S7/qgv6lYlSlI69nEoag
vRZ9irKiyZ7raQRIjQtipqehwgwIYkZnbMeMVe/2bz7Jqv774wOu1tew+VbmHbop6WI0jBPBbwql
OKbRzlH3bKDvtW9Qbfml8Reys02WF+kdsXjaJ7C9+wCHs713O3PEnmlsu0Bb7PT7jw/zH/Eu/3+T
sOmr7+7/mVF5jt9/Fa/9+Pf/IFQa8h/owtA5Y/Dteg7/+E9CJaRJT4fb7AnDXk131yDbf4rXzH/o
Nuo0T7iGMPU1GPlPOqXu/cPyEEe6krrz40//Ezblqtf813PBotNwddPG7FS4eHvwT78+oe3Mcjki
SIrtA3mOXtdO/daF/HPj6GFzj/XB9DeWruuD9vMFbYFmeOWC8hV4M35Ps5NtIVN7iFDbTqBajW5p
EG+096GAHvXTL/Bv3j5YQb9ei/FaWJ7UASz5ch62rb9+OYyOs4TTK4YiNbOf2Gb4XkbiviJnxWTc
NOsBL28gYkPXtyHigoS8ATgtaZPhptHYazrpJo66NNbxSErCQx8Tj71XRQgeW9Z2pG4z26yuOPIN
X2ljCKgGTHPfd67UdhnkNl6f3s7MszfFWX2MaObopPSq97awU/TyY9Lxmd3JcnRCeA6Lze9giKmk
sMYtZkpQudssIK+dbjez3LlHq4An6ZVyyC1AGWjHxrbTwOQuyfKePvqKhOUGH0DnLU+m0iKeLXRu
KJLqspqd+IP9yhD7hdSBUqTRVvMUKIdEENtnbdDCw17gvZTXWSIUZvnoyVEcMHi5mwj8HEzGVg3T
ARKGuXTPMnca09daDveAnG7ELZtlsmu0jjzUH2E46NlLoUWd6Tejlif1Ba4yIBgTIl3sAzw15/qF
y0QMFCKn0kVSa6X6Qj0KDbslfVIkylrM7aK7mKDscX9JYePD1yUhnW6zKkeEHog0LmWoFcWDO5bz
uPrVSYlOIsGaRDw5KOOZVSrDnFq4c7EyPW/rjvhCdDsKJJZWG3vSioYWXgFjm7u2rEfP3NKjkgRO
FLOGbv26Y8bJ29tYy7FFDSopRQ9BB2jPFcwy1lzh9hFJZ7kBqNaLlDYxMZ38eumdXtyptqjz5zDx
koVUyCrCBLBatLF9y8hgqT3eN3eeb/kChoduM2l7WfhpbrWkuMoqKtnB1ayROWSRuc71nWP2LRyb
WLOuVSc1zNT0ePhBCGpY7808RPXQzvmuagxWG/yOMGtNDIkweoubaAjsmPk+WDo7yQ9D2syuT6MG
6Wt08gZbwKpdtl3VJwPwXWWGT32Ts7jY8LdhhLY6Q0BdwrIGitmAkydgLfe6DIyCTcimxhhjbdc9
Gj+7GLtyY2nspjAnlPHBHNslD/CN4owrcte8RkvV8muS58Qswm7b/Bx1OVansc1leaUDrJrnbJjq
7CKehwhvlgq6IqChtUTTfWIiDGP1V6//ajaZ8HN5K4wr/I9EEm6maLTl1nLZ0AapnabikMwVzkXQ
ie3quygxn4CX28/hRWs70LxxyW4gnvZoglIZT8e4qyxxwsqBEYGOBcnXcmpqkisgX7P9afSNi2sS
rE81dZib7UoJfY0Wb8gHqMQuzlOdijA1aFvBUgA4lrxnDvbqYHAEW6s3cpoHKpZo9CIjkghyKo3Y
LCHrNt3lYKb+iN1icUAkb4td2BXAkzBPPMGGC4Osm9SrvPZQ9fn4kOqhEV4qXmR3L2uj1+9DpgLR
brUss5KnslSTfTC7qZoi37QKWScvU6EhvfQrTx86YksLLF3EtGgxJKZEakFvGbTijJAkRpo4Flbn
IklEdAS2zGo2MgotDW4YbJYWPEMQHKWwlg0vCq8Qs2ZmMJViuY/1DEGKBI6ge3WL+iJdJhfp0zJK
aG95L4k05xjIGZ/JMLnnqcQHc44YZB9HNifjhJtkFqLRsSaPEv1iOG610i4qz0qWlxnvbv1OgWZA
5MUgZS5fo2KYDeNF14rQ47kcE97mNoRqFeM/jUuMMEp7i2Wf24+fq9VQW7s+JCzMst4XneWEEfq8
r10+fU5G1Ob143/e7/zPFPZjivDTmbxGtvwaqfKGz21Hd/j9Rz7LjxCW9b/4oy+y5D8QjLBOtEk4
oDlaPbb/EJrwJwILCFNYTDimYa0+83/2RZqOCMXEfAJLfYOXmJyT/+qM1j+jM3LYljoWqn/Dtv/v
W6P1wtg+0Lav7bLON/3Nu0Or2cOZ6YThnOlF+4Q+44xxU7rDQ/dDgcQffro1/6Zd+bVZWS/n4nWB
Lze2Fx7Ywdo4/WQVgtJylKqvvE3X0k6k1ImNYuPs//VVfhtJ/ryMtNiv4xFCv/fbZaJMW2ot6xh4
aw9R61CHoJ/sNQUL7FPWhzAr2rbAt2fVeyLdjhCose3/60/x4yr/6gL/+BSrisfWDZuva/0WeYJp
9yw4VTxY7J75zTNG5xn2/upM+wUWID/bfoAFVWaMoaCvjHPRsMNoBm+7okmrG6yhjFfWjqAQuZlD
ctT19Ct1jOquHnJ51w1p4uM1lJ7jVkMXSdHXL3R8kDB1XG0TI3xjWTgxFIcDhnB+wz7fr4FDUsZm
fNPyLhOg+wrRio0NOxUF49IyNHoqTTG+Ls18Y3mVuiIgWPfdLCp3nks5djSMw3So5oAcLornoVog
H/y4c//R7PQ/s5YwKP/0EP23WnIff2+at/91/o7Vw88F5cd/9kdBWbOWyGFhnrJQsK0PGe/YHxVF
081/mDxRRN/9afpBsfmzpHhr0fCYD1wqjY667b8Kiv0PYgYkY/s6Q3jkJvw/5DMhpuOtFhh4mhaD
G59vHcV+esGbuStyxeKpzzz9bc6tEvFO13fvuhWVf+Of82st+XEpLJdM19Qdw6Kq/PaSt7qe1DWc
pEZarT9SB2gvwCl/uv9/W7D+eRF4lQ52Q1L8HpFgQKnuFhqmSkcsLw30+FoCR/CvL7J+0n8Vij8v
4kmmAo5px/49rmXqTXep8/HIze0+QZ/EoTRM1nukNP1N/N/v90wK6VCRGLd1W1iU4F9/HrvA4B6D
pmMCPwGSXZgBUleQDv6u9P32hf64DAce9jOQq8zfnoLOHr0K79tjrDrzoY/YzQlRdH9zlqx/yc93
jfu1WkHxVEtGYN357ehK6E+nebQOEuXYvh87OmiztbsMw3hdHGeT/eNf/0z//ebhrm0YjCmY4LgE
kP1684zWa5reMQ/g9Pj0FtjfQsn5uxzzf/eteLUdhyMecyD526HhdOVId2YeBqLG0QihChGjNTJo
iDhwac3/5pf668sB0Pz6nbIc04ZF0w9a7smdSLBEQAWHW+TSWzvqSH3717dwLU6//2iSm7iiMFQh
e4WJfq4PcGXsvpyKQwa3/rXEpPq96gmE8ZmLE+zRYn3GWjF305vJxqoWC7GZ/jrSR+8NRUK4BLMl
100zBPOXKtdnOzDxykM7N0fqJq6ttvKhgvxv9s4kuW4k69J7+ecIAxyNA9PXP5KPFFuRnMBISkLf
OwAH9lSrqI3VBykrU2SoJIsap6WZ0izUgGj9+r3nfGd+or4tEE10cXfAVGoOLxljSeO61UJwbMi4
1vb3J/bxFQbAxBePcbVHDgdvMZ/5n89LBcWSetAf4qlz9zIY2xPqcucw2WFy8fsj/f2O0V2jNOR7
xEdJfkwWCT2/NfOpO5SRMreGHcl1j1zkK8huxuG0MPQ//DgtZ8ZhTCzKdFbtj099jq8fJn9Lt0Z2
m5kkg73v6/GQmzq7+/2Z/f3Z4EiBJGQE+hrmzw/Pok67FGtUc/CYEaD6XHb3ZTL8oTb8xUGWzzgr
IMsGi8KHG9VnpTelYXWwtTT2jiS2I1mcQ78/k188DYxj8Yp7tu0uUSbvnwZho73rJf0Hpihw5VH3
plE00rJxm/P/jyNxANe0TLYTH1ubLrpu29DVgZSo5CK1lLFDgFNv8zG2/xB7/asLJwhY4n9Llz1Y
nsufVvaGWlZbGKMmwdAaX/VCX4z7P6zpv7pwNGsX8z2lu/W92fnTQSDiokCT2WEsSXMcXQ/AgrJY
R8re+UOL9penQ30iiLOR9KU/nM5YMA/F4ngwgmTaIxhPNi1+gD88bMt9fr9ELWcioAawbvhs195f
M0bJlWOr9FDJ4MWt8+lUy74+kUPh4awepi9Wrevn3z8Qvzykw/LOuB9imy/eHzI2I1eMgK+yuUG+
CK8FCTdjfa+dysM0LVGqhkEI++8PSr31tzOlILU9FkiLZcsSH14rKXv0DQxKO8+K/O3gjSYhmcmi
2uNlG5ExDJClFZMfDLy1esJ4mr7CD8f9NtmIx7c0VM3LGib91TRmiFtCr2rPPO21jybpCuUaN2Rr
0qOta2BhGMF2KDNmfxtnHXD5rIUWvW5q15fXHW79SzeTmIXSoRqSnZWXWYejsvRzpBymiXB2bmnd
BaEoFBSEbIhf3NQqzRuROEBGEx4ah3woEV6J1kq/JW7QdJjludzbFqHlnaGNGvmh6Ez06xkaqlmJ
nqlibJ5M0Zty2zVcjLWkA31mi8XhYfl9ATi8CIctE1OdHMHD+JeVlYZPOAzpThXswo9MbsNvjeN2
zl5nanrMoU+qDeIgkHsecYFfDZqQmxBWdbSItzGfRpGFRDxhInnhV6oid0CGQ76uStjEm6ggmugQ
1E1GZ7FpA6xCsYTxw+vlQ2hF2DAemnSYAO3MjGHWuQMvbY0nPhFQlV0Sl0I5O4+Dyeq7yTpMoHE3
ZZctnzNMUrYKbzEDhQsbKax30wT5a22U2vri0AA1VnnnDVAPrHreWo7Qpy5HHYWFspy+GFNNfzEs
ujRFX1UwUjXBkZ/jl4elMI0VzOOwKZV3iKa+wugWKKQ1peFiq53zcrrpHa9/CsZMvYa8YN2mwhcO
GHhuh7t0ktVNXCOdXqlRFy5ad21MyUaJkc31iphq/4KohSSlE1hk1zMAXpv85RHid2xZFTJAzWZ3
JqqSRlyDlrzKCTKcWPPqRuH2aNzRG1f10PX7ONQAaBveNbAKjJHWtirtM+Vn2cPk+vNzHhXWydc6
+kwfQGdbx0iBllHmg1Fv+7K4izxYNSt3buRjMfkVGhJW9GTdT4rtTC1bg3CplKkaD6TqXqeQOJ2N
jmFOgDHzkhcyQeggqGSymDNEE0ZivP7FeVpkvOLkJuGVtLCKfotqgpvIBc2F3KSqiF9mHVXWcajd
MLmvjY6rPbse8rhRMQNCjNemt+5Y2Djm2FAqdm82SUU9n5QO9cFIToofkx6walxzPkVSoOlr8Owd
66hs9KYPLUDKgdMae+qhiF7rEBsPzAowzoS9hLFR0fAWi+RhwghohPVzPAQJL5LZT/jXPGx+sbTI
ofDzxLSu55COxib2vfYz/OCqOngaxMBmmnL/IUd9QxBCPM3OLkBJHm+RmwYPUw+OZGPDOAYfAFEd
zawZZWoTgwS/ryV/a6UCq0tRzvSO3kL6KN4yPSW3eTLDZWPCYruXEH2KfCO9wvmW40JBZ0SQLL8W
dQsLI3Qbsg64F9jiC3zSqC8yPiUJ9Lk3r0sibz1BKcE+qdDw7GqvE0AKibuBCuHFg9o4ldBvqU/T
mqQTiQm8ncQCYEM2X4MecfPxgVm54wabuhgQq63zQaXhRTjZEns1/lFvBbHCik+e6NSPFfi/vRd4
QayV/+/pNryg//2/fm66fP/z/+ri/kVdL016G1TALHHi39PtpR0rGLqCWKV/4klaHv/uuTATpxdC
rcmyyEZuAbD+e75tMi6Hmsx8mP0k/+4/arqwsX63/LLFZjfPiIwOAv8vGU68X/V9yyAlKEOh3GnT
PVRp2pUbQPiJerRHfrJ2RViTX2KTCGZ/nQSaT7oBU7g5DwKjD/au19TDja1RmJ6KVMn0aEahGr7F
jag60gZYuIJC1v2xy0XWHYFT2+UuarxcH0FG1oDjZjMOEc7nZf8A0b5r1tomdujAV7myNihv4+AR
R1yFcSOcknK89RvLzb5gJGSaytopY29jlkXRfYHBmVwVdkeOCLPBMfmiO7E4/722DY7p5IzOFSAN
jAAkapFzQ+anvE7iWSMNLGeG7VjfrPDOlGPwHX+gN8mEbGgM3qpgPKEjLTZ2m12HjnHR2sTUrm3Y
GDViUkf5+6IHHBivTaXwnuBc9h9Ms33ug9qKjtoJbXMtPHwmsynvnQRgFzD/s7kJOvABrp65pIhu
CnRivU+uUG0PeCYiCZg/9mz/wam6EAoA1TpeqbpW0fkYZM2Z9HGfP7A6gL3z2K+u6TYN48OcQS2J
cOr0bXnMkIpdoXcOL6DfS7q0GfFksB+QPZYwSo6d8PJuHTetdUcWXKDXcTyU2drvQz88zpURVDgB
mCfZ9OMW0yqjaMKxqli/EnyZ6F0VgkDZ68mxo08EAYR8cKKgexWdFV7aYTrL63aciVGA647sqMgm
8SSafnphbI5PKGHgl+bxaQxdDxMhSQerxG+8m8AY7udSiSNiYPtr3lnxvE9BS/DpBTJBukOphe28
ObpHL+rEXZbC/Z10f6pTzacSjNzwmHi+jw6N1XqfxXmbP6eJbqZ92FioBVLVIqub1NiEN3GRYuxQ
lpkSUkGMmfyaMOy0vma4mvRthmtkPJK0G7SXuS5MsoyGOrcZiZkWdgy1t2dpN0QmkBCU2YdOYsCb
V1KkmXmsTZ2IN6xisonWxmTigzV7FtLPtXJn+YQSzExQWzLW+IpkPFXeyrcRm6yGdiBNZ9/5QVhV
HqWnj6ZT5HZ0QsSPSXhntryU8EBFkG5pwXXVaxCOfXR0mQnL2xpiXnKPC78zR+wbSCticoErJOSK
lmT3qTODJL9UPo6fZhObZg63x2p9a4tOxKWuSHorgMRvS0TLBoJQu5Di6FVjdU6InL/PaKPsxdiV
l36D3Bo/wwm1OtEDGdket0AX5TNBZ9F5mFpiF0l3wJXmdWsGU9kr/TaNZzDzo5VavOO43EYcoGOw
mwnGxJOcFfs0CDEEU217KFIxtZZg7GsEJKOez8Xgk9xFrkl25+MnJSN1yeIhv6Rn8e7bc75xKdb4
2TsrU3S8YTB+S4k0vAQqf5e3ln9TZXN0ZuaS615FDYLbPvC4oyPvQ0vI8lVRa/vOp+LB+FK2gKb5
Ep6NvptBjgrTkcySYdpFlvbuTbedAUNO3Rk0QXXRTu2wnjrQiuyrjb0iKUQj/7eHz07hIBcdGoIe
VknAxxTvdmtCzSWng2Aj/9z0e8w0QzPBjaRiP6AlqZ4ERQM6gsTZ+gNKYImWnVjFBORFbYf+xsK3
R78NIbgpOgMqdGKc+qH7ZCm0hGnfMRkvxwp33UxrJ8zIudCt568FdqM7nKU9mXiqP9etDtjwg+ec
rcJce8OEkcjQr+6Ag9h1m/ZGdTo50ED01w6tKxSfQu+Ek4Xo/Q3r3KHAPCM6Ln6MiNkBVsKgGnIH
EGXdh0SGNbfspsKd50FMGn0v2s+upgWXIy0EMlpdpEYLQsOo2dYkHpy4Ft06lFzDuGvi+lW4QbtL
9Ng/Rr7srxvV4qognY/R3JRzRca9yJz43CxTgbvKDNAYAV0gfuwlmgcCPi3+8PLIW6eI7JctExEo
vxRZG617sStqxC9OW2Vbg9HGgcpoPPaYlE8aaf2jSIUHfnioCeZM6jMV5ueDaOlieUotS5a7rSjF
D04XdJvGHcZTDzbpTA9ueIqqONzbhitwWVXtyxQO7dbq7Obo1SmRaoJArWBWr5JbuIUQI26acdgV
RR5fZFFaHixvss+dOfSfchMtBG5mOLsORt6CCFiFNIhx7Ke6zFMMyMJ5EkmiESn6DUpqqshjJZX9
yYonHBlRiD8diFBvUfmN5YOTu9cVzhHmeaa4MRzf3kBubXaeiXjJEEV+PUjzdmgRUNtFigWCse+6
QB2/S8yO/VVm+2ejU9qfg0m6G9AZ0ypy9ZuR93xaEqKC+PdUmAISCgw0xfmEjawOU/vWzHAFCaQI
Lb+S3qJ4c7fx2LZwKKolM9Pqt00YsQusauNEahqoJOI0bWr9Sl1i72UVd0y3jNdGGubtDq+cvCaQ
q7kQmU6/EQtud3DhKZyJ/kOr1CcWSbVVj6izBQFVWzHWXMxgBKs6K89n2Ykeez9qLWyE7dgPVM5d
F3rGlu1J2gAgQZSTtWMKi7Ul0x2yVixl2EP09OGsmssNb9HJmWRwd6Y+jr0X9ushI1bw0veMrvjK
yMELX4RH+BR2KMKYnlVnAa2ZG5OHtwRJnle0rAv1zJ5iWtP0TQ9p5yafMBzGiPnj/C5zyxxvejLb
5s6UNhQKkPJI3kjCLZaYnOpG4WLalFlondKABKa2dWsP7bKGO6S6mS5OjzvfXpg9EjQrcDKgPWw/
47Xy7faItGQ4GuxwL+bYLR7KXhO4l9eyehsJzcXkWOFM0wky7hAz+I484fvS9VC8OYY8s5MKgBBR
fSdDRulL3RT2vdHXbIaVcmFyZ6M6y0dMT2voTewP/WD63HVBdSiqrNjpcXa/ptNEq0Qkxj6a5Qug
eqo4pN/X/pAHZz7Y/hvZV3w2+Ad5bFLkYscgTWJj5fgSw1clSDnOvNu6w1dD4CWjcncy/DehE9KJ
1CjvG7d4DMNJ3cIYIU2XkDM6PGKwd83y0TINQb4jzK18l6vRVec1raRgo6NW3I5OWDQsOnmZ7skY
BCnezPGz1sGtVcT+JwILeGfiHokAe7VPpKyPLvLQLqw3+H/yZmWXuAS91iue9eAUJ4LOcK3gwDzZ
5OKtpdsAY45lfqhQ1oiVbP3+zk88fYECS0FOBqgGvM8djn4KL7ZwG48FY341AiwcaoDP7pZO+agk
2z56NpDO7azSbMVFpcdVmaCEO6gu8dGcYR++9mbffOyRcuJ9QFk5LABE7/PoN87bXJjdPSvjUK6V
nkkowq0MjibmGw5ln/yx1LqLJ18QMTBGDwVctldEcaTLRsxh7gdoMgdJti9LeUHLBzOHOE1R3p1i
T5unhbB0lvFPBGvHqM2LuZi9u9JSzTmJvQkJgF0GcsaaqWNqd4rvZWBFJ6dLgPzMCLluB+JuMINg
CFohj9L+mloj7MinGpKGMV3ljF81nIkbftLPrYHAHXfCSMRPWyeWePWbRrngQbp2Il2VCPnPTcZ+
7CrtrcHHkEIEAXRUE0rNHVS+pD4Rwh0ihWJk3G3gC0MXokzhKAFUwCwdzoKiYT3vW224J5j2yBWj
wqbpVOQ1riAnGmW5k0OQYWIQPokWvjsg14eNAVYDMqHukvDQWsXRtxsWZPYF6xTzA+dVb6Nx6Pix
eaOAL5rhinqtPhb22FwYI4ihEThQFmb6NM1ucN01TnpeZDTjiiLAYDaOkAJ7l2Bb6eiFqEJNYRnR
xq3T89jF2y/jHDgXdLMjaj7v6LrFE3SL614MDZpZFn0AS08hQQ/rmrd6o7Pc2Bv0qg4G5/2NF9S+
jfh0rx01iic6Y/E9wpgMa7AV7hPZeMCmI4+SG1P9zsCc9NJ5yBJ1ONgvZk0XEhNipd80WsL5QG9n
itkq6ZEu0sR2cGPlXpteUsV7z0xFzPlsHCzIMk6aqwayX5/mn4tk0l8ji1iddaJNPz8UljcsYuGQ
nwx+sjg0wyif+4iE0q3tkHm8c8CqmUfTznW8mVAtHMc64noYCbyA9VxYdbs1Icim6zxLDUz8dIyb
Aw3x2t76pJr27L1iHmFZUJkd+5Qq40xod+yuQN83+gUnRSi2RPyFb5C2bcg0TTVCILVZelZ+LQsf
6/kk4xckc45xwoYoi2tDDlw6P4oUydU9aXOB68VA44IAW59nmUgQwUVCynJ0DYLUJdJTXuchPvp1
OjJFu4ZkLsOTM7Q1KMYhhJNazEiitgYn9XXw3LK69Nn6eaQiGDO55sOMuTZLcbDhajG424aMnYu4
4vKtUB1J1oG5yavDjC0CvCokuIOR9g+ohvKz0CEr2p76cEfamHmF1DbZAfB1DiJM2ze61vFzP5C9
J4mQ+2yodN7WWCT3IU25PVl6LJgM0PJVIyS2n7jQ+StZH1iUSFHPDw65s+e+LkmjNr3HvHUHnnxT
Fmdx2xlnhFzqrUsgAj5leHFpyV+jP1i9EoeJAj+nLHgDb+JBOxR5sC2mIq9wFuXtwXBb9WXK5+rM
RCn2WtNB4Rvo1nawyUwafZMFsGJFZ6WZ1iXhZ/M2ctgEpqZd7w2wrDsmiBkdZXqce2Cc6roIrfB8
siKCsI1AfJrMct6O1WztZKQeZDWRmZh71hZZVHs+VIAc4BuLC9zP4hRlqVy8mK3/SIuS5q0w1atd
Gf15jmNnp4Xk05H54otRq/acJqV5A47HgqPV+Hg/J0nf2mK1WfVun+Nliku9Fo7N/p0XfucuJtZo
BuvFqOHanlp21toOz0eHpAq219lRIvBUWwRawYUicngTuqF7W9Fpv1dRlB1LaLnOpqCmOUJBm3AI
LvlmU5NucjgD5/HI3EUIKzsoK4WXEal6Ww+JOpm574eghZr6CYplhorMGMo+uMK1WKozOOgEVBrC
jfQZCfGIwyGGBe4+swiVYE+c04//MVn8b8vxfxDZ/L7l2LfJW1K96zouf+VH19Gz/2JUTUcHHyZA
cTNghvlD6eV6fyHQEZhm7B+iUqZ8/9aOmn/ZtkQ/QluRX99ByoX51yIqEQul3GFkHPyjtiNI85/H
m0vnchH6+BaSMg5kLdlTP4+EZ8rsMsuAqJWZtM4IwNT3DKrI/14K0fWsxn6H1AIAcbOgfFQ1py+j
OUqiywFI/XThPv2Yqf7sQlu0Af+ZtH7/UWjALmdFF9bB3/X+RymDqSNOM5nWoiKAwxWotaSR9AdZ
E8K9LpxYXdOvCN8awKJ/EEi8H32ip4PfRGoXsiAGvMxdP4w+aWBidrBnJgJG/OArC55Hqb8Sw7KD
ymv/4WDvx9bfD+bi9gkWEY1DK/rDweqp9VwiROoNOJEJPXn/YtdGtv/9xfz1QdhKI5PgGfM/HITm
YRuR/U12eZFYR3SjA2FKtn37+6OI96NqzgVZnc+tQu4kkLb5Hx4fLw4EO/5ebQiMiAisGkkDa67x
2c/RQ+MxIhzFOuitDUYGeg7uwrdmsSItvXKZYgo0eaSd2NZm9gmF7INzLssqZ7tq6Xobzq8VgfGK
WE3D2fz+B3eWGfrPDxs/OK17tMxoei1Ebsvv/6RSICCoNSKF7TvHYBMAcsfeuMsoxz+HPnSqXSiA
oK6TynyxF56cNqoAc3II170ZKjrQPVZQUNDtTIbwRONiXReB/pzYaGlXTlr6jw7dh2tU/ksMa4gu
YTN0yL8S4mmuFQ1F0lviZMWeFzRQi/0jPMZWpy4Hi5t0FLD1BOtqR5Jr1RpCroYek8ox6FrJ5hcI
o7sOsNc8lKn90OoIN5Pd9qDBqNSktXVTl72yTYh8gI3DBaDwh4v3t2tn4/TDGGchXqcc/CAAYwdV
GRmUpg3ItOxkmGG/bZNA/uEof3snJUl4LupYwm3Qqnx8J1WiyedUltqMpmo2gcIhMZshBbAeTFi9
SJh/f1Z/f5TRsyFGZWbEB5so2vdPhGcUtYvOUW0syZ6N/HAbOXVDHMASHtLwwG6sJUH69wf9xUmi
GLVNNCzkkSBkeX9QKiPp0KJQ0Af6TwxMWOljslZGO/hUTkn+h1P820dhWYaYFTmIhfGFf1TC0l6a
q6jy+03Ij7RmYDBQeml39/tzWvTQ79+tRbzMveMb7rDoecvv//RuKatGZMuHb5PIdHqgo6m9DfsX
9slNlfh3NPMujL5FGjhHIitgvspiVyZO2yN+EPLOmwb3KqEh6/84/f8WKRQpfL9+NxelSFEfcyu/
/6V/KdJJp7RRPmJIkTwaLIU/TUflX8w/TenzDqJRQ9b670JFyL/wri6CczwaQHw9fuv/un+dv1h3
+M+Ce7asDuKfWFzeP7hMQy0+AQ5W4mARnWKYef9ECU8F1dAnz4k/svWQOlwR9mz+4e34KFz7fhA0
u/6S1oIg+YN20SkKGdGheB79LD6UE9aTjmnQmVlj2Pzp6v+i0vnl6aD+xEKKBBQjzfvTidw5yIMp
eLKmPKvReATDjZpK5iT/9DDsVGzXxzAtPO7ch8P0I7gEjL6Po9lY5rY0i/5Oo0x3/nDd3g+ul5vD
YdB8BnxWXJf3/f3ZiMRHb9XYj6VJOmUjaxKsZivdEdsIOIwNDbINPL5ybPwze8rrP5zk+6rxx9GR
tJq4CJYHkSn8u48NZhoTaoT5SKc83NgWEZMrAxbkxiGckkCJQmzqyUsvJyNp/qCm/NV5Y1lAeIiK
FyjOhwWjSipDtNb82IgIWJwGGBSuMeCw52cbZ5gHZZcYkjwdynxXuSBDt5Vf0yb6/U3++1OLqtcV
3ASeXBbLDz+FNyV1PtfisU9jZ0she9fUBuweKLb/+ECo9FkeTaQQaL8/6hNga8X0UuxHzJ3EofVu
s4U+Ha0DMsL+sBGg9Oam/ac646aSwOTzn1H7ITD35YdlsfQMg4c2vpwnO8rXE5N6MEqh5mXxUUiR
nDJm1qqNs8BZCzoaZzKIICeaKHkAc08eEwswReDXOjXGelMuHdNQAlBbsezYL8W4yNEiS7UlOFho
ehsPF3m1Hb53Z4dpFiTFtQm5GQZJlR6MoBLyvv+9x9vORcz6HHbWm49cFO7hMMdEHjJeESvbyiK1
MpDPFQQvE6iyN1AXd+ehbc0n3537i2SeJ70jfcAn7gZ7+As2eds5dQaz1muf3cdnJgyzhEatzeoA
UzxoKCeXrnpm2QP7eK9vdk47YlOdoa/xrPuWc+sNJRQjZopLf2ACArsuvjf9zbyovlDvpO42R6A3
HENHtHcTxKKAYPIW8jaJhoY81EnUHeuwjs31DPIVovb3GYY7w9CNosiRFKohyJTB1dNwJ81sts/n
RYSNkCAZnmOjjL+0ZkmSXdii2YKm9X3uwizbjF57vBY38+AaVLffBzRat75HTD2mdi7s3jTSGMyc
EjajHDJIlsEOcAZifWHrdTRYgEmXHX0LBu7NnH3CbPh9JlRgHg6YEYHNptOKa71uGSA59Vh2xiWd
N0aaT3VdJalNPrDznQY0khB5k5otQBEChnIQ8bdjFVRK7wGQtuQx2H2mSMOwWjTMO6CIg6CQztwY
WSrOFMQazH6LSc5E5BU5ZXeMxI6i1GLKKxNu/tqw3Fi3GwP8Vm7jyhORZEcxDHbvMLFBORyt8qai
b4l6D8UxfSX2+uouJzM3w34NRunb3Nr9AsQ3vQYKFBKCOrwY7Kjsp0+Yl1LYn5ld20QveumEym/l
FibG/HvoGGlFrEsYAHqB+lDDbHNsDpWsiiSqmyMSWGCxPfrZ4jIOzMw8HwbUl3siU9pv41SNDGXt
1j8FsYftp7IK/7PdDlG9Vo6Xf03zSkTfat32zmVHcy9etQ05K1ciGowrJAxJuGeYy+558mPRrKEh
mGIvW13Mn8LKHa4Rd7jRla4jY14mbxi8K5XK/dCavosewpktLoYYdfU5FoxH9vFMuvWFgoPhAR0N
WuB07rLvpw9ppecWQKlHL2PysSqQ9SVbiAwLR9EKSGs1Ri3r1yjONDz1yNYzJCAau7xIcHGZNrBz
iR7HMB3anQrAAd1PoxrsOyB/YXiVqB6Qlj+RyvaYApG17yavMOMvAUJj760DswwTKi8mywIe3hei
AkhvBRAXNa87yB6z8TJYRCoNFPE0YELt9WCqMaRF2LVDep/NSQsuAcwBVDB001BGVlUVQWHH9inc
C6OLAAbFceSsSyv1Pk1+ncMK8gxoveU45Ned6yETsEB9BisA1TQNSSt0IH6mnVeTMlGLi5E8lhi4
V5tfW/S2P/UtOHx0B10UbFRO2jeLY0gkReom1re+4YLuuiSN/XXZEWK5pmEISp2ZM7qPYhxibDAC
Petk9VmyB93BCpvAs8v2QnvhNbnE+qFD0WOudbnsOxMmOCCUCo9liDALcHAlbME7xK/ufYWpt9w4
UQHmK6jmdtwNCGG9nTAQHpF03RNxG7ptzOxeJk/dNILybeNUf8J7iIaSFn1GGG0HwwQcUTQw08We
f8Veg087HmD3oQQH+OyrHhGmmxnhkwlU8a3PzYHKZwQdJ2ORfo0ddG3ruEu6Z88wzVPdAA1GyZFk
qLV6ZUK8IyXkiS5pQfayS+Dxmjau4a6kVQXPblAm0CCctjwHt6a8NQKP7nM3EhE3+W7xGouxHlk/
yuZVFZWhyUTArVfrskr2sSfGSxTWUNUzwzH7nc/cbtik9py8urJwrxGf5PeW0dsvYD20tx58JDZ4
gprk1iLV5TnWlnPfm8b4xheKUApm64G/YZmzCGWTrcjWNclbOwKnZhL65lh+05H2Z1SvwMKYjxCx
tqlNZu1gYoPSgNQH/WMWDm3tQbXwLmsPVTAJITMxyT7J5MaOk0byV8BcUYRJWTmUB7nAqtOygN9d
9IJeN32IxoKimY2XjORGeMrCmz5NriO+9UmmLjpjALjLHRiZxyb4QsqsF/mJVye8rIhIbDbY2ki/
LYNZE4dGG7LY+H4b96uZVRL3NSK3N5shU7Z2Bp2QxDRn0duUEs6MEji2Ga9hMiOLDKYvsooJ4kYO
vRf57jzWr+3odkC/rIH7otqpeMF/Rf48XBoDfOlUujD6GlkyHUBlDOx9rkE186dbIDh+N2TbrKh6
ktLdwUOG0ZXprjHC7JFXprT2Y1iiNxQhRJBVywibWG5Ruzf29wnq91Lvv/vX/8Et9FPV+zdP9WUS
fW0/cKuWv/Fj82o5xH1KWtc2Db2l20kJ/KPHvuSAgomnUSUZlNFzZZf8rx47Pmu2kx5cKxS3tEUE
Jei/tq4O5mzUwOxdmXVTe/K3/kEMqPfdN/OfYlbaps330XWQObo0zP62T5B5J5y0D1f5kCa13k8m
RLwVcCEzOM65Ofko1aOSR3pIsvjUK6kgJiuSgo4pr27GRNorvbUWXnsne3hLAO7HaLwKwARHjHuZ
jiek/zamf1bDTYNQ7uB/zSH2UYghpIQZyvSNGiHZZUK26UFOTuquazOtIBqX3Ui+VVThocMEwkbX
9zoKvQASPehgw6qAS9IC0KuO8bsCa5jZJ8eNjWdQLB6BuD1hTSs2hROSgSB6ztLETsmBoihfl14B
fbEqnBDr65ghNaB7vwSeGyomfTMbIQ+koSDQyx7ToN1MJE03RIPKkfiAJCYqwx48eCiemdSIqAgA
ng5O6eSP6BfFpRM7lbUF8h9dtbMKXmKiYh+rSPlfoMxjlOkmt4fe2/L6sij2lvcYCg75ObIQJIDR
HnVxmhhcFky6MyCdZYWgc9O7sLhIYyun6taeUw8QYT2PYpvJOeiINZT+DLsw5nuYklcMuKazrVsU
OoSZuCnxL4EX+hB3lZHX5Srp+vksJ6uku0LVZOaL5tpXfGEJmxKerYlU7kb9WCIP63dN4McjuXe6
DB+qmIhDYkmMmDAxstbRXzGTsbdN0jWvmMBwCc2NL99IosS4YPIBfhgLVz2hFTfcrZXzoYaHWTfr
uC79tw7tartJx4TMEwBq5I6YSC2cVclixQKK/Oo8hdRMTYFMyt21qSexYzmMnxHtegPLd1+AaNSI
jVH3dp4eKP367gAG1/gSD0YyrvSYJOewGOMbQyXdN8tx7hU1Z7aKO5g261z5GFpAnCW3/ViVuF+W
LWSeWyAtjBmC/cqbhf0Z3Qy7uswhNoTPueve9M4A2HlIcUutk5hd7mrIkbStQkSvfPd1oR91iZx+
rZu+fBPKwEGGI8Mq2Bu583WTe5SW2rLIQBF2xaqTl8NMXkJgtl9jUYRv4Qi/VdqO9ZrAu86hY2QR
NU9PJ2rVad4ZZqVSDnukJRKVbxMSTpUCygppederZCKWlkZUOb84hltfDbYL3rNpWs3MfKh8tTFJ
hQ8QrTXVDEMpSaszoVq7g54sqmQduR0LlxmyWK9EAgnyESt/+FaM2A72dVGJ8tz1+2gp6tBI3kJz
IyuW4A6Wv0GJ7JOVuuImnOrswjJmFW7iNjO/NA17ll2EjInAk4GYecpu71rRQHuspMxLRNOWTI7s
Tghvi8e8uEJ7YKI7yEXo8N6R0bKG9hV9Fd2ESc1tm4UfhoZMrKERTWw3CDKI6B3r/H6MI4pQW+A0
v0+rPHpCJsJNCvI0AYrSmmhwoZ0TGda0kfskx2nG+Gc14WNso1iGdxQ1pwBW6L0pOCJetaVbTM0X
Xw1F16KO8Lw+u4G/jl3INg0PHTGkuIMj4mbcLy0vtY0A/+UMPEZ2b32DjWyDGQBsKNQ7vIY0ldHh
BGHBXc2IICKPIOjZFzWBZiBTVqqed9SRlBkRemTOMKB43RhONVDYwKBjX468nawGttqITf06xL9v
h95uksbwZJiyeioceFarcTRqggXpBI0bpRMA2cRuLlTkPmL68n/YO9PduLF1Pd9KI//ZILk4BkmA
FFkllYbSbEv+Q1iyzHnm4nQ3uYZcwrmxPCy7T0tltXQc4ADZQPaPjXa7JRZZi2v4vvd9XsturYsM
KdNj66AyqMYQkVfomgXWrAn7qN/SkbwO3GnW1taoGwEIqghBQzWSt+P3CLIbgG4tSbdC0JH1AgPv
hjdZTjKsbbuqogtogdG2SWXKTo8ciuu4znt2/MEsNwVHhHOjNliAnClTAFuHdZufQ0wtylPOJ8j0
6ykhyZ20JFDXxNsk+cYJ8s5FNpUXlFxrBoaMwxF1Wu3a1+y+A46KlYXfA1quhqUTsd9DHJPH5DVt
ocLX5p27NUAOk0gSiPIkyHWtXaehYyYeWg+0xUyrKqBhNZPNaqppjqw6Je+AomkZkVsZEVAtmz49
/0RkB9FpdkfQ96rm/yYPJXj1idBZV/EamS6noFhFkZoVufkQdQuymZBKrMAWlMR1DQqdCqttG9/g
tXIGZLlPHmCukcSzNYbWHIZPhBGopGlYUaN9G7q82Ml5Buqla7O9NdsUXFpAUeN7MurZzhwt805H
DfqQSb15ihQmRQ/fvvVNayUFx6lU1U9jmRArjP+l/G6E4ITH2S6hpc/zFyRxpDoH2OBWUQCuaVXR
ay/9us4AIMRsh6+nbtY+WyauX5RkJckIqO3t+4B0H0h1rj5fp7Eyf0+Vrj+BnBTjOIuJsRiyhBNk
1NvuhUHDd1olKmanVd+QRLqikEaoWBf12taUNmNGDilKsZmXhogaOfSCF6W3btNQQUhHGDf75gy2
NoWmJEShbowNW+veTNXzCAvDUzvSveYsUQnDM7NscjgDzsij2phi167FeUMdJHQGMiVHDgmo44y0
j8XX1FW7iB+cO02eck7Lx8t5zs2xYts+SOcshPWWnlmh0hPpwCQaFLdWhrrFB/tsMAZQKQTHKIMa
3BRumKsoZRTK2VekWuGGtbEuw+6jTF2A0xMV5p/ayU6LLrLA8s+J9kSO6zB80/C51meYQjNClco4
J7I1c4mZwbMciOUn8WFmUyQew0xJBk+oU774MC003z5xNEHgz2OnBtsWoVb0GVaxYqxbsMLJbTf1
xQJbTtTkOIiH0AJEzkyPdNuceDBup0987TOasS/SMFqiLIfCBWwvS8Ruq97NegOGF2LResmDM0nN
rFOmMUp8lL+PKGIrA7EBtN06sJjUDZ0zCMTB9L2DCJruWiYIChoid5pzDrJlcx6oaeJuIyIpZ3Od
s8kYB5+8EzXbREMl7VO0UcT8kv9Qhmc6B//wkV4z2tuoQ97HV2fmnUdkMh9Uj2QwHI+BNMSIwikU
xjc5djI7CdN+Si8BncHbbthRK0cw6zqCM6qJJB0oy7N9nBEBYG1qdU4zj2FaCk/MVqx9Qvqkx0dh
bbMbZiCb453T0zhfFaY5xEsBrK5tPMKadj8Gyqgf5XihvqsSUg1ZoQkViizExbTKAxWAtj4zmP2u
x/61cere7o6LrEmJidVxrniTSiPEQ+FYdxcJE092GiW6fFbYSePvDewvNiQYe6MhGcNs3hDKeCSc
3p3WQxEXOqEkGmfT0rRC0ycNavFgMDHvKkTiYj1JTSUAyTLD8AwGMT1bWxHatHLYbZNcUNk1Kgam
xo3Zt4gb4NrEhheKoXcuOlvymmtORp6Gwf6jZtsmQ8Eaj3ZsvVB3v9doW9nEuwSB0cyYa7G2pF7D
sCdcnrK1ZuM5AD3ZZUdsEowGmd3I+wbMklmvYt28IyobZTKvan1bGmyrN3KyO4IHh4GSDsK60VqT
YZtcY4qNvhc6BhGcqpbMVyyR02lH9HKNXtkxO78EfB4iR2hRNLS1NSwB47nlnBAtzSNubDX6rGgV
tRIcGKlKLbVBIF+YFI1WfY0m/1LIJpTbwizjJYUcY/ipMWR1soL7gktiHhRMF+5QVraXEo9toHmA
9HFe45eB7YaxQj9N3ZKs41A0SrTupQ0kNim1QfFp+EiN2o6VAtREhkmIMb8s81VZRwH1y4ZUjqSa
CumFQzvZ/pBE6ETV1h2eemUmH2Juo/I5rKiJ4H8o6uSxyipjovgTKpwypjauZhwnWlvOtLDt3pGe
oPLTLOHmnRwJdjPtSutBr3Uu4HHbDHUzWBWjUIL1NIlO93LSLdw78p7JMEtTEavXUTMF5pXZkLjU
UbSpeKSeQR2lvUM+ngg2CA0Un/n/t8DjbtoDGxf8xz+3wEkTLp6/Khy6/u1/yVdiveXnfnbBKQrQ
X0aPZ6vwUvfaup+VBEWz/rQ1xE6qsFCI0e4Tf5cSKDPQqdLQ+bGx0dAU/XspAdDbvzfAKSX8llRv
aeT9XUZYemIOVQmxSK5wIyO9et3oJKht6rUguQjZCU+e1XZLbVSngRLwQ+wVleZOxVqnfND205Ze
2+F1HQolCL0sdnPa0oB8oebIi76s+yq+iMK1oZXnPdEwUU5oZDOcWTEWm0xft8FiJBDp/Ytv6I02
+VuX1inNWDpFFHB4h6hJwozrbKibC3YPzekQWUTxjmBdNxhQiFYzauJozidtINB+FGRT0Llc0o0x
QIWbDz4J3+7hQ6C1THlJNxedxPLtv3wIg9aGljFFF8tpAWUW0orMbzPCR9iqh5pcwgg0MoatQnsc
mCLxQ+Yc/AlXoMHPhOVEp3qi4FizrLaq/y++IYCAiBbo7OAgFwciPLJSa63XlZ2KzLdZkdc1fY8w
WFB2yRyODkjV87tp7MYJbwhdNh8mxCiWWMbgA67VLx1xtICwMpdYavAxGOlfPyVzcow8KsMLlUHx
WJqyfBxL1/IDzgcnmZZrn3tCQS4Vty4/qRb5Uu9/SctAPBiohoH8YHkCqGcPtVS5arSW2bq7JGyi
TxyAu0fIixFkYj08ev9Kv+g3lvt0HIcTIwi5vTz35WiwnIgQzFDZ1aWZfQ6iKLrSB/fy/Wu8dTfg
F1HALZABZAavn2VfEhMXBmIXBgZKUSMc78ZQJQwZHe7d+1d6624W9oGpIxdFHEaR9OXdZL1udrFI
LyiSydsa28iF7Sb1Bz39t24HrSXTF7Vei3rt64vI1Ez1NosvCs2d6lVtRvlW5VR6nZTd9AFP6637
cU3eUeZMpuTDdxVlPn6BOL0wmlmue/JlGy8nsWb8YLi9eRnobUzrC7xrz3N4MS927sBOCtCB7abz
bZJX4Vm77NLe/24O9Nn7WR9NNLoOXm6UVs6BuCbpnKaf8/hCkwZH5VjJqMjWNrTpjeHk0W0h8u5m
0GdT9Yux05mKEyfHyVnppBP3PX6ADz7QG3dtGos4nf4zKI3Du8ZnUpp55nDMK5ptivfhuCfAev3+
XS83dfAmM9eCtnTgehnIFV8PloquaQMfYKfrdPQpncMeL4vPUUaypNv8JhGSZdXSWU1N20IITwT7
62uxGc7pHIw7sn3DrY3MwVdF+KEkcvktB3dkIZCizoB2BpX7wfCHPE+CRqbv3KnXT/KllJM3VUQQ
NYGVtaGSkxboxlovMTIiF07Me9OalXVjJOJspq6wJTQ7uMVLl9ygCelpvqvNCPciSa5N6RYfTG/L
hzn8sAh7kaaBtl4AoK8fiSH1qqaHQMxxo1zMZV89cvKpVs2ECy+fQvVYHVTz+v2v/I2lg3Xj72se
TEJdpI4y6YxdovOZvKpTyObpI8xPA1bTSBCIsSqyDlwT9iuCB1tLuXr/A7wxsOkD6Yh/F+kR1cPX
N01WHSclU9/ZAWGmvdKQXBtF8QeD7UAau3+deW0cXA4WzDqUVK+v0pZaTYSdumOjIcRajqUufT3S
DETis9vfo0+JHiTZTV8SsE5Uz0SB8KSBf782yLEFFS8yi3QpJVfSD15s7a0HwEtHU8yylp3swYsw
a3pSubWxYxw7ftCU0TUd8YwYblz9+NniT9SgCvpJLUVv1vGl9m5q6yjuY/7JdS/jYNS+U3sdPphn
9xvMw+HosrEh+YV9N/Tj18+sn013aF11J+NEO7GjUl/8gn1/0vYt1RNzpKvQtOWDVYzladMM8Wcs
VzY6hLqdtFXGpn5t4SbejlWRnhS5Ut3+/sBBxCngUyzbAnHw8awKyAPnhp3SmMURkntM0qkjz9+/
yBszIpx4la0A/CxOEgfzR4j7jaJOv6OlBi6u7ozoLlcTaxXPQWeQvzLmH6zXb+29YXgiYWNDR3qP
syzoL5a3au7pQ2jtbsTdcap1KSljU60R00kSjLtSJmP8ggSF8oMRa+MxTqX+JpiF9ntmmf0Lw+tI
JpUGah669YESMC2TUtCL3GUkk67nWH5X9TH7YMPw5r0u6lEdlijGnMNzRlfoIkijdpc3wHOpNtL3
b9rmKCAfw9ckVTg/DwMyI+XkdopHfjEu66ZRP3jkb6wRiKw558GbxPJ8uOo1XWM34GR2Q8SZgYr5
QzXL58FRHwOIPwBVj1pbbN4fVm+99DazmmDdc1UOEQdTfVrR7zXLaifINlvSyWviMEkXNTSwcaWh
bY0CzYSc9LMxmz+D0tjZQl6ZU7futPJLuGw13v9Ab0xCNge95VV3sGAsR+mXo26mMYRqqti5c9hs
GdWF706m/cFd/3qRJeKK5Wa/8BuLkuDlRUjfaIamrAnl1KM72hbtrRYRiv27d7J4SXRGk8NRAebY
64uUaLvz2hx2dBObJzFY6clsptUHd/LrrpqLOGi88fEhvz6UIBdgoRTTGnadOug3VTd3W8xKRegl
vZnnHy0Qv24LOIwI26XOQTwbiovXdzRZajIYUbOzs7iYwD8Y4VU0mvEn0Y4jhtwRc7peJeKOVEy5
HTmxfJ1AcZ0YKg1KfZprHxWnIn3EouW2Szq6QEM3pem6FW01+O8//V9eaZ45YXK4FSiWMDv/Mm+Y
Jqi9QEddNBJcio1Rm33V7eNToMWIzBwgHwRruW4uVtZAHXdlddN0HCKX/z3TDVtKPgmHBF4zGHH6
L4l2qRgzOsDTzkJE4LEFJdhoCdl8/34PB8JyGtU0+l8Gcxjlq2V79WK2nmjjL/i43UDsBMXdhDBR
dVwZU5F8QJ9fJDOvNof7Ky1nXnYvFmeAgyvJBiJCxyjIUaZeoRZGS7JQc08QacKnQUe4qAbso2aI
rpqCENPCHJRnYrndE0rh8wdr7y/7qYNP4x4sD7EdhpYOmyY22vacRaS4rPVBXqrqcF4rZKyTNhXd
ZSTNZnKaT6qw7DeTM2rHthXqUFZ1JZ0+eO+X+3+5Wzn8RAdvCULeOGmCZkc9m3YjM+63IGuzqwFn
wCpIMaN3GGDXaUoOmVbVvzu1LVfHkocXQte1xdH7ehygD3JkbLY7O9cGz0FU7RHQln8w6xxOBPuL
MN/g7cTDin7q9UUCAlebLGUIVJ1+XaLRRco+nevNeMTwRsgzFOMHhaW3XmdCIqgb6PZSQXAOvucM
bu7sdvWuC5wG9UFKh3bluAhnecKdLLzayZFQTbEIn02sr7ZHzhsuAKEhzv3gVXtzzJnIzUwyd6BF
HjouCAOj6521HFVC93Tuc8p6cW+QOh0kyn1Pd3eFfN3euoWBMsW18IrGjkpLPQF6psuzMq/qr++/
/fvj4+GgY+MikLhh8ON/r78R+l5OaYmOwNpJWdqaUfugxa0NZIMtZeLJAnBiWU9tvR4pBKHfLbtC
84lOBNpm5dFwAfoLwuAMaMtcKYGUR0k80etTMlXrT4y8/hmt+TT+1/C5vPzx0V56vX+payxjiPmZ
mZE5kS3PwTTCCgKOpMx3PcjceS1SA0eAo86OhkUWjxbGhE6hjhHCxfLcVu0uYZPYz2JGj4weg8bT
BwvG4Z5g/3k4mWExM7F/Hq6kDbwFkDbVTlPqOfYqqaIw0TLZfzR43po+0RXCRbcWJj/JT68m6hSQ
ltql+U5K3eXQx6SekAwvMjZYaeEwsvNyC2UDBQlduLn2FkZm7mdNbu6szC516DDjhy7UN1YPnFMc
/sCgwgE4/FCIUkJ9dtzz1pncsxCN3VWvRdEXEhqHm/dH6huP2TU4wZvUTTkwHc7XdhTArMuU83Ky
4Y7mhAmPaa18MFssz/DgbaDSCFcBpSP9GONg62WzQcd35pxXmBWAZIzSL6gYX6VpRUiv2xfZ8fs3
9euUj1YUkSnZWxSsQDO+/k6LOejzZujP21hv79Wm6kgBLgYYJ4MjDUQ7atgYp5QgAV0JbZi+FX0A
Jfr9z8DUc3jXbMxoPi1mNCxpNExefwpOT9EoJXAr5O00QIe+DteCpsP92MzuvSm64c5yTVoTUZp1
45NhYANCVrmAKEfKVogMQ0T250keUHiAdVfQ1gwiV25zN5wR+2vlrHxWldaeT6Y6U08QqaOqdmXH
Q5WNCZUtm/Owh6/ajTttrtKbOjHrJ3oBRge/Wcsrr50dWHP2XKC+MkYl6tekcyqPkqThq54IZOSf
rIlPXauGu3IYpyfTakNSt2vIo6shzuzjcUJLsSW6YGzPO6sfh00tzfxp6gRhgR2F0MQvRS6vW0Mj
scYFiO6AH9QDuVFRN4F01fX0G6pxwGoQjpTrmkZ+4QGCL9CKs3nZpkk5PFSFmICy6wrm/DJNoXPa
vRBfNBHqaBDR3NKdnWfnIo5FWXtcHN09Tf5CnoyJKyW9cyGPu4LWlYagNbKx4RPOSZFn1JjLjghG
1Kr14KAbQrOAHj5+6lIVCT52id5Ax2ewpEAln4qNSB149qXbAKWFI40eKOl7lOgrfsoGLltwalYW
xYF0jhsDl/l5gLdqXk0kuY649BR3vHSL3jkSQct/7hpNJ48BJGnfiyRWEauJYQxXqCKLedUF4VCv
1GVehp5EusKKxXbe5aJOC0/vrBoIXKnpDtIqAKy+QQYrmHeNV/OuS4ZM+olhpLd6bzZQLXvUQKsy
KOnCBwOnT+DuFpZB0YXI4vqWb8ef3bC5UnLBygn8Vr+yhkzXdkY7wjjog97KEc60WraeW4iix2DI
5oc0aUPH6wg/5LQa5UXgJXpHLxL0YdSu0ENpzy1QZE5ByvgFF2Y2nxRqOcG2M4LmqbTSdt7V8VTk
AE/tLvOw65U3ZDiSnjRhPUMAKRJYi8hTzMsJjeV1ONeMIHXKQJTKukJDGrij7Xpl45ahT1+UUe0G
Vat6oiXbFZOSSIDxToUG4L8RJCZEFWVUfFwTSkRJJK1Lgm+QN+soVwxxpoPglH5VJuFXo4s6fGSi
sG9KaxpvxaST2mngMug3NLsWOnJCXos6QtrzGjWNkf7GbX/ZB0N/pZU05TCTlVG+jkdX/2bB+Nc2
Te/qa/BU/altQlcSGULUbOjb4zIkenIbmPwagG6BtQJnlNyh/EU8G8gmuo3rQjtDGquc1hYJFCsb
rC6SNKeS1rZUiu62k24MrZfkWJB+MVNbTaHoU6c6hfD0MXKztZwHgzkEuSFpstg25I+19LfsEP9q
8dxsB/5Zo/A/SZ8M5dc/pj9WX5tH+Y1d4N+BlPzkT5WCpWFrEEudaImOZCVlOf+ZHsdfccBcGl+U
UJYYddbfvwwPNoZ8JFgkX7DxWJwSf6sUyI/jjAz9ht+Fkdv8rThKfVloXiy/hGQiV11q2+xF2emY
yxboxVmU7kHhVEmDQKvP7Zt4lO1JB7Ct9OxyVh9F5SKYNelSbwZVk+cFvO2JA/pUG6imI3urE6Z6
BZ42ADo9G58dSIAuc+zIax536vyY6kF2xAsuGZRj4Xxwvt3nmr369A4SLDofCyeeJ3JYEQNAFqhT
aQ5+JM3p6zAK/Sa1TCTaozsj33Pd5pPWowFAQYhIdMJfTi7wBqa0nqyoYRtbPI8uvlyYS6U3GBz2
KNen4i6MNHxEqr2jbT5dSibee9FoEx4KMIuXmJrmjV0G89qys0YiH1CK+zn0C/UizApWWLVwpisr
SaKzQC/SrQtrLPaGnDTOFUWU+qiNVSabF6PvjU36wbbQ5CiJyQ//C9/i3sHy+ouk5djn9PuwC2pm
QE8mslG7q4rnVqTuvn+pgyPl/lI643aJ2LTgRhycmsGYGlrHqk5HbGrWWVGpJ60SKJ7uYre0sXId
hbK42l/zt+aP/2BEZf/Mutg8/3H+tWr/2Mji29cuLov/tlzqqQTYFOP0/R+v/9j++DPHocXO9OoP
633K7JV8bqbr55ZE5r/sRct/+R/9y59Tw+1UPf/3//JUygLn2vVzyMd6NWssJ+l/nnFunovn8Gv2
y0/8pYfS/sTnj/SGyHqDU+VyMPgrp9IGQ8YEs7SAmWz28bZ/zTTWnxYDHf4r0wzKoZd6KH0PDNnv
/TXYPqr4HWvVwaBhkiNFDUWvTo8Ystq+VPVioimDIh6nPLiyiOq6txqR3WHtGDrgUTIWntE542M5
2sHRiyf0xltxeIRZrkoPhvY0D0CFG/b6rUBFPLE4ulc9JWYk9Xl8U09h/EFL4nAzv78IB7LliOxQ
zjmYQ8EJ1g5mpqs0NIx7QU//U6t07IryCwOrw7f37+jXxgMnUVIueDpcDYva6zuSTlBzUnJ4jkF4
S0rPAxuCZl0m1nBlODGMIHeg51vYH8RcHUwv+68PJB4jzEWsQQX79WXTRBvsWdpXWqrVp+oIRXTQ
zLNWOsMH89hb39iLC4mDk5FVsOLArLsakMf5ke1YK7VR0t+bwX7cDWdNiH20zH5R0Vgh8UpRZAGr
dNxr/iMi5OErYwCbK2UzuQnwWYOdlP/+V7eHq7xYrn5c1qbNwAtKBIV6MFCIDqcHlzlXbpj1/mA0
sInpDhp+gF96M5duSnPUDdYFRqbPptNaG1Pk4SP5NnYAOUGOKzObjVPU0CDFo0zD4CIHwGTvf8q3
XlTOxew5aK8hyjkcYE0jaxfscynrliNNOhsem23bg+saf9fF7F5WdKg+OJW/8a0TOAZ+aBEBUdQ5
eDKo8yMjGvSrMem0E70ZXH/GLvfBe/rGGEacxVyAApRZ6HDdQi/fR5NUr8Ig/mbTIPeLriWxoTGn
D5QDFPJ4HV5/0wsKzIHjQ41hge68fl2qKEwaoMpnmIJsYsxQyd+7iZOVJ5wNndKPHTfNaXcntvR7
XZPJWis43K6MWmjyeFLV+js8ygDoForOAfieUQEEL/hacAW2+K2BPgZnVk0dyB/KUUm8eHat63SY
smlFCS+4nCl8KmQbsRVbuW5c3ZGtVN2BtiNPi7yL5nvUtx1bu9BR+5WpCM7sIVwVIs2USnwe+6Yv
ViMI+duugkGEgUHbIvoUmLhUqaUcZuKWzRTYx3XbcfpY8daOZ4AZxVU1OoGOXytOv5oa8SGesRg6
vNK2tCPIQ+KOIybOgYXDd90QAjJuiHoS6arRmvxqsU3MRyn/Ql9NsO6hwgzm8MXSqsWgBYEEXEld
5YTPtUBCvHKCzcA7FHTPRlTUipeSyPgUSn38DkbB2DoF2Tq+OZhm7zkI0W94ji6bVowuW3z9EGl4
zcJTi6SrfIuep7tVRaqDQyq6YAtHZlC8qtULNPRmRIUmSAmLPcLSidMrtNr0OzkB7IdDINnhOia4
uDwjn0LgGWQaY58cmSF237ZRnpsR74XfMC8cuxaY2xPsGYOzGdmQfykCC5E9REKQlka9hAA0TkR5
xewK90bEZn0ZYgPblTlX8JLUzm6LxHKxXDmKc1ePU3jEb0fc6lTW8OAogzxznIyYglqkzeXct+Zp
rbrh18i1c0K49j54qxnTe+zJuOPjvVO+JRXmLN7755FxLV56yonBkbr32Oeg9lM/cofKTyIVqkq1
N+Pbe2O+aYXFV6IDaD0LJabIpC0ufmw4GJPw9ZY73DjY/EU6YnKUe/v/vEcBAFEJn8w9IIDGNbCA
sGimJ3WPEMhbO16LMdU/25xhc38GKwEPYo8dKOtB1D4xR9AI0j2YYIAjTgTbAixwUme4gQ3RndWi
FN/ZvoI2SE1tONUX3kG5Rx8UewxCukci4B6aB1ykCyqh2GMTiszEMuzucQqwGUEruAZFEW/oFuRC
n08gd+aFxFBrOVCGWl0ADVpPAAB+H8BnxEYsEIdQhecwQFYhlmGhPCgt0TfYMk01Zm0BwuVneyhE
IOT4FC+kCH1hRgwLPcIe7ByQBL4Zy9MXvgQtm+zOWJgT6UKfcMcFRBEbICb9xC3TbbmnVLh5NO7q
PbsiLoxyK/dECxzH1WO851yQO5g/qmoQPvAJ2s8F1hvLs4rZPoETXac+pyD3i5uRt7aa+oZST7Wn
ahiznB6Chf681vfcjS500xTeKziOLCWxKd4zOooxT56h3EDuCLSiv0WjVD5ZC9jDKXA4r8oF91G1
mvFpFAsDJHWT4gJEDGQQ1U2hhJhlSYUD4yz0kHYBiTiIGJSVUoAXCZQoOtdbnaAWjBqmtbIX2+Um
2HNJhrwWIZ4XURW+Ei7okgViombLGEQS82lsE/gmU4uSAxhLBfek2zNQwtkYPuGqCa7qqcrSIzzb
8FLmPTsFoaFoPSgu0bkqYvqBtuKYk1+2C3UlDQpKWxRtobGkC5hlaCSMlohpGcTont3CIhZ3uC31
4RKPHT1F0NcRrA5FO4PchULP7DuhruWeCjMqbgjBDrrvwGMCHJMy7rF17XkyTWeYl+2QK8ILO4Az
Woiz/qRPhnSL3Mp2zkdm8upLLpuSWrKhx4GyAReCdndVl4i96K8hA43PKOdircWyQEjUqgKvRBVY
2s0gbsy8gSBQqq2+66hnhkzOIsp9padzeaLgT2rPY/yX6sZUZPJoVnrlenZXFMF6eSmIFnKdivHg
zvWy1oUNsyYVUd8Z5jhDnmfrp5qI7e9FKV1jnY3JTEIEdHmPBOcSuJNRV95AETE7NuNePaV9qI8r
hJ3WQ7PoB41KRVenzoCzPCks5VtP4NmnrMc4tWlp4XbsftX4i8zz9FItsv6ZmFPtmR05BKKxiPnm
aSVEw1YGYZT4Stlm41ohHeqq0qMI+j2pGKr2yYlb9baG5p35xBOF8XHtjGG3ngFYIXEUJTlkCjag
kRphPmUYhzMzBGWeiG/mmADGVewmHY8t08A2O9oJEqx5IEPhWGRVStyl09hQTsbQPoa/lGBTEnXZ
e6pbK/G6r9KFPIQ7+TPsH3v0deKt8a07YNJIz0TSFeCl4hLUhVIAPcvAMkC/uF6dV5a9MkQUWH45
UlMQRWF9xQKaFmuM9/i7jLTF3OeGA4CFxiKRxzMn/MYbPNUTKzwbIOCzVlopa5LdFteIlOSVtOpo
jXjhs+BJjAaV1iFTYdIHDa+O1rAObdh5ZPil9AANLJuZRpDHEhf4PBIzClZ2LoDOmCQ9t17az1SH
XVn22irmZIGSJKZ27Q0xg35tp3R/UPGaqYFTBUyXlyika62sJmjrc1Ufh27TaoODr7ctQbpYGVbt
4ziAOnemZmUfnYysBO66JFdl3OZtKT4jhnC2FqHuvd8pVnOvslOAJaNOYeARVOtEfh/GbeAVStC4
t7kwWH4uZg1bL/EQjXlF1oH9RSdfCEBZawwXKZ0LrGSKyChk2wKv+coc0horNvp7sNti8dG32qRc
UBnH8+y0IoFfJSz2DVgHcx5nAPRpE0poBx6LkUw8GAjYJhvboJQPWICyPrlhhARiWNe+j1JISWrA
0gQYqeEf6ROmykuavJSrOcTTMlDKsVKOBy3Jb6wf/YRpsBWPlJal0UBojN6fNMDOo7tgCmhEGFAs
86OGuJDZk6whBQEujez4iqPB8CuCM2lo7JsbQIyWTkc0BDptj30LpO7Dmn6ICyTPRfraVWO6wUhp
pxdTkp4BgihOeqgk/XacjUaSWZbn5OeEOr73xZRMlT/AfQeJpIF1JvEUerEyVg0zPYlxnpCTdiYr
Cx+xxUYFt54GAsTrEOnje1ZqzmId2WQXicbyioN0zuByuaBTonFWmJYx2+DaJtZnPTqRcjui0G9O
c6vvu22VuCko7SxO7mXc29l2f1L6z6hJVc/FTdc8P3cUpV6Xnv7frEQtPox/rkR5svk6f32F0efk
9nfN28GZR/HacCkrER63+A7+qnm7f1K3Roy0qERVdR/R+VclinITpyVUYAsglPIVZ8SfkB+NSjls
H5rQ6P84PnOtv6pwP2tAFPD+Uc6wbym/OJzxq5cjODATDVEITcWDEsMUq4YCsk73NV1Xvs11H+2A
FHbVKTtf9TjtdSZTi2iaqjIsr5jVh9nRk9OeXpeLHboGqBBatU+GsOauaeqIq1ix2BNqVbPAc1r4
BkbVNjehBrSuGOek9RC3+bWtInEq3dFZV/yb7xg+4u1Me5lUNIwFdpSzEpD8Y50TPHOaNna6YnGY
HxyjRum5yKrttdrOpEeL6tht2VYfY64NEj8Jpyby2LCFG1o88oOz7EFxi4dFc35RG+jUupGtHJxk
ZzadwdiWuu9m5jaCJTmM7Z2BvR+oOZ2x/7Q36l+2yotT5r136+zrH9fPzP7/9r9f1Yb3P/Wj0mua
f2KzRKRIjWYRki7a4x+vF3+DVQjlFbVBoK97bcjPt0shigJQ9AKGZo2lLrEUDn++XopO6dhBSU15
DyUoVeDfer/2RdW/3y+6Dxp1aMNC4kRQL2/zUux5UerVnbmzEsJX/cJOI2VnE5VYemTXtIrfj6pF
LtqksO1AUULsndG70E8CHSTcqcYBmSWvsGaaz4HLPlHpWehWwVy47VYbdQ4JPb6a7MTWFA6cKFrH
2XO0pLyhZ5bZfotFhp11E+mX6MqUwicHt0D1TuZYu9Jyu/kWGgn8/7yWMFzaOUl9YYwmBKrMbS3U
TKCSiKUSBNOJ6r6VVvkUKrH9aBRN+e33h/q/XENU5av852XhWn6l2fKqP7H8wI9RKxh/yA9hT5s/
nNesFz9Gre78iasLQjxcz4M+qKL9qTIi0S0yAyH3559ejFow6Pw22l2LuBWN1m+h36j/va7Z8UZZ
SKWZ5GiiYSc/HLbsJQm+c+2bLo2wTcduhpYgDNxtXQ3NJ/atoENcK9tFllNeFfPknFMBHx9VBIYc
1cGRMIOnpLyJdtd0/figj8FwM+mqfmuWotpIYAZbCCwJ1CTtlvHPQW4ISQuM2vAqyOR8asDNWUeT
ArOLAEKSlWr+XCRptwVIa3s24IgzEUfOSd4FnJm7DAHlhjBQqfoVCAOS1bv+PnXqiXjgKKpsPy5s
84uZ02HxQ2PWLS+zRHuhN6VzmtQmzCbEQ/mJJQc3WzW11dmrcUke3OT0UciSzdjWL+uZ4k+8BMeq
oQIJQ+JeTpSmjOoqF4UVbTtVyk+tBbdrVZOkdJUPqX3ER2nP8wBzQl0G2qVRTTZkB/a35WRWW2uM
4XOmRafBwCDtd1Ukod9V2gm0CvKwRLxDYKieJobm52o1Xg72vSvkZYdceUoUEE11DWvjC2S74QpK
zAmsjkf4IWcCKmSQnwJCPhn67o4kMvb7skHtbqOUaW6IzP6mBG5/UjfDfUUwyFZWvX7RGDBCmKlW
0L5sX0+sR10dnTPqmic8qgsnMm7ocldro5cbYFbTegqi8DFJgEdElfNk6knjRaY9flXz7huecbCe
cHQeRrN9iGt3O+jKSd6E8NXCILtGVAKYrf4/7J1Jkt7I1WX3ojlk6JtBTQB8bfTBIIPBCYxdoHUA
js4B7KbWUhurA2ZKYgSpjMphmf0mmSzTlEl86BzP37v33Ln5VuvuO7funqHpvvfhQqPvOAIN2JVd
t+/JNWF/wl9Js7fRpFp03aC8ldGaNN2+aP32yDDN3HWafe+24qEThrwsTPXZsUDmhOTmyWnhmo5j
rLpyPbC5tMwLayQbcm7yh75Q7M8w2KWAu5Ru7hLV6c+N4n7RcGEABVlEy2Ym525l4WEtm4OjiTif
xpO0huIDYY/LefbcqMTDXk0fp6pyx2/k/7zrUi9O6yfpDMSeDJi+wl4sqEAXvzd3soVbO2sMPhh5
bOkojtMB26X9bKAXSJbxXAcagoPZYot6acii/wy3q77tp9Td+YS7nRyAw7SKWwNe0cDmPsyLOibQ
W3zQUomCmz0bbuUhlMjrQczyd15w6xUAzNTSH8GoPIJ/3HWWuLdoUIjUfFfQ/pOkrsaD2d6NaZXv
nbnXqbfK/mK0gN5Vdv6kL8UeOQboADQ7ITbMcw8ocje242UN//fYjvklOGoR+sO6kH7kX5bYWWC6
KbhMtb7PAP5ci7LTzysisag00yaGXMB2aCJKDw0V/2Ov7OTL1jsIs7+RRgk1D4zEZa3PdtSL6lLD
MRKKuhNRT2Lvjq8b9B8S6MKiSd+JLPdP9TKbD5pw0jvdCdAAIGBmb+8v+8BTFS3NYfxW5SnZgN1J
q55RIhgPlc+nVkiXdBrX5hMryfRt5WMLDH8PFZjlyTKOpQC26Pqkwc5cD4wlDs7lFgit26k46Wl2
9ui7aIrqPfwZf3TZE9tHe078vVEr42D1tvfFgCm8HzM14XdezadlDu7Tsj4mGo0FchePhLV9QSp4
17AhRZPtxvRqiqwZ3vXTgqRElFO46MRmOiIpDqOdss0uviZcurgXHpzNxPmaTeVpoY1ZZdmHtO2/
2kRzfinr/lh0aJs60o1gD0aJsHMEjaAFTZJL7PG6Npx7TevbSNcm5FD2eJxJ/9TZCiw66at5OYa0
iCBmqTkuJ0Iz66460vxyrguvam85HeibzZpfC/IHd4VRJEfNHhVVvXVOhyUFzaaOXmp4RzvLYSms
cYP5+ymgJ8sdR2X7MNTkaxOgk+1FbgYEbea4NlH4vQd89VhI+wDm2Iot98nzfREqw7frY0tIC/23
0rMfM76ft5bVWu9bNbKq++kXIyck1bXZFoiFUGFJQ6JZgSPaeeoQvznZX5Gcxiw9pOeYg6Od2oC+
gUWK84WlT/r4GUm3uLCNcWAq76qZWZDjfK1NrbYhHtkKzFGOtAlwko7fDt3dITfy6bpBF+pfmU1j
vB9LT0azXWjaQejOdRUU47VA7Z9trR3rdu6AgtA8NGJW7mCfakt3Up1TXIBvovNJP5dFI+ir665W
2V7BJ420ki5U6PR6TDd3Q7AGRL46eX6Ek7kcZlxqj21KB0uIa/hfx25MD6040harjrSi66O1VnTn
J5ZAhKrTaWoUzTn3GVuWvLBmXY/TuXIZWswQPnNpa0d/UMUe3mKy9ziXPpjWi05I47aHE526ikvA
OUyz+2GYFbHkc97er72jh0n/eVqLfJ9MrUfC75LsZ0/0MVpywExpr46F3Se7xJfuh1Qvm890ltaH
lDS1HQmg4goJZ/EBUmd2WspaO9hWnp5V0WTn0gyA5VfdcqflfvuUL+DXwoxShK/n4ien0haksarB
vR86rb4UoPY+YP2rv2SGu6LtAietu3MPDjvB4iD85BYTVBW79UZIM5b169+vcP8fJTv/v7VHDGrH
/14Hvxu//Z///WL3Rqfh33WwT5QgISAeGn4sMgTL/LsONv7pb04VpB2E87jUyf/WA5rmP/ku0a3A
UYNq3djibv7cvAX/3NwQ7N6Q6qM9wXTzd3ojHOxFFcxuDVkEqsJNoWMz0H0t+rd9WfKhcT/2ADnc
h0xOEmdKKguSGC79WuDrSHXVFVnMotW33ScAd5q57NKkFsuRkGLy7ru1Ib5enwP43FII3wD4aAfZ
Ghx6m2ZclLQWmK1rvBFLbe4TXFAgejOnYLAiqPJ7PjhyhOGWKz7uWjK4fXE1ggt1456MZfO6mHM6
1vGo5bVC1dfojVfupcv6eUgR3LpfUrrSS7n3kfb2w14hdCi9o0eTeoplX6ERphDO3B0lAxNgOjS0
YgGvBXpzwJnTwNxlAJGnezSFFTySNZ1VWYbaNrYtXS0dqx0kP7OLiRuUfR5X2708a7J1nG8FuRr6
VeN0BHovy5IbbF4zu873ntnDHAdLCulUjjPg1qbuDJSJRQ2MdLWZ1SG5ZFGMW56QIUr9dgC5nq6S
yUdjd98bXal3oi/K9tliWk39sDrwe7Y5CdS6Ylwzee2moAT5nDpOTVjK0iE9lzOLXhfyjWN0IKRP
4p1nz75/GoCPlM9LY9cmtRfuqPFC78VY7jQFFSgEt8wXF5tX85gYA3pmxufTCbwnRQhsGzblXVXJ
23GbbaK2tMd33DJnfM/gdrAusPOVJZVJPVpXzCohNspyxaNgSoJSizHt3a0Drg17oCSKn4f2e/Ig
LOtrd6jq2vzmDF5QRS0jq2pXIheBqjNmlOh4pob6TAR32uwyg38Q6k7tAeRoLD/yloIPZ11a6XjG
aKs/om1AzG6TRZyFuWO0A6bHVSBtAQo9UBAEooIljfqaSczgczFrfAw1hdLKCRty4Sy9ianwI9Nh
24s1UAXtzi+tycE+QWQraTWpkY0NhF0JLFNUSQoup7ErkLRZi0znxm3LnIGQ6WsWxQOh2d9UYmXq
4Lmk+uqniR2k9TllmmAxpiDujfBAqbVpEQWrPZmnuulXqzhMpUpUPA9dY4ZjtdJNmVMUEjHxzdZN
HVAm7rrVb9LIKFJ+1Jo3LX5J2yFSkGlg1VEFBO1ywJ7gUFRicrgdDaf/Zo8dH/212OZMaeAzG1qs
lnm1WlwmTET4pre8tfMHnlwuo9J7MorzBf50pPlquCHShz/azOj0YnRglrJrpqUP9hu19ymwlOxJ
PDCTg9LYfcQIYoZPtXD1d16y2p9WNF4fWtkJGFizVV9WHQnCx216oS4RA41e2FPhUELTytrkve5s
85YUPGxVW9nMljqsUSFBH9YaSzRF+dlDzo7PULnNiblCMzPxmad7XwTdx8pp6f+0S0aSROst/Oo6
KXlUgBBOT9JmmQk9bAPqiNZlaS67VUPfq5zK/zRnjEaqsLetZL4ZQL4N2KbTjM2TydA5C6vZ7+vz
QCwGNYMqiLIqGtMZ3jWGT2RCjWNhCUu1NiKI0rZ2NMIL3ALAPOHLolB95FiGtz4OJfhwcNygvnJc
PipB7LDgwkaF382Al66AeNamEfYmpJ2YZrLMo2ltnfRgBn3mGTylpa5PsY1IuzsBBA1ErKbGync5
+0L3Qks1eziRiij7K6RWvnbBe5t5Z2U3TOZjFcBtjDSvQSlMH7Hz12jwp5qoauqhJv2KRSybPs0B
nBEmX9C0qYUaQ3sEd1KYSxZXbQeSFuXQvCh4czZ4xS8boW4lM5lSzRRuSKca0GqgCjd9v+o9hXcq
uj4cUs9+r3RGM5cp5iHrYLpT1x1aDH66Kz6acmIhCyYNiw9x18a6kDrkpnwrfPvChO+6RmCUh8ei
L0vtckLMPt7XOWKhU5b1yUKl2ZgZe6PJ6vgoAR2OZyuHAGk1QGS5+9gi9lUKdwxdA5CH+1T0uhf5
QTLc+Qam86gDZ1SFptAKUoeWFp6sLJS4TiaJswbLqPmZAirr9gJxXh2aeiZAu9puw4VbS9Kmg+2R
1HMHK2Dg9ZIiUrl1deVIVWhw7V2XACpkOkwF4SVdTyRP8UHtIXyNIfYv82boq2Q5SCjZ6tCD3iSe
J2e8iuZDLSe+CnoT6e4gv/eu235EyEEed4BI7IpkkvYq5fu0PRq6fhapcCrmrnpQUC0naxfCr1/1
E7oGvqAN314zBi+atntPa9x0n42VW0EmaKcl2+PQmz5rOGG/pQwvyBAFVOzui7EGjpcUgdtHpm4b
RjgB9OORSXs8/PDJ9TM5RUUXIxf3oZCWSILYHVpazVyDMQgQaYyhyKOU7+Sxz/7oIrfkAgHcQ/DF
JIIB9NwFWbVP6rYLSIjxBlbVqUr1KPNbEMwMn8uz7RGKGS7ryjzW4XE9lkPQq31atM6nGRkeYT8V
Ygq5ozk+tOzTSIE9Qtoa1ntX9pkbQRmxDsQVus2ZB4pWGbxxF0Bup9x3vi7bfFfMRAq5SSX9SBuH
5WxWSe3HbWf6zd5q26m7HuukO6dWcl/JFTZFIFR1HSCGByyrLfVnMfbtg9J619/Nk5tgzXLNvLau
pJPyjOVpbSzvFzfTsrjtEW8ck940b2zXnnvYrewnb6qsXJtTQZBLE1GAZHesJNaT1YBrPSIpy787
3GUuqCDX7CO4eXt8X9OMHUk0K3DMdVqQmWd/sif9UHuTlEdkcUTOlAiGGKDaEjTQ4ArZanczye/D
t7xmiKciOoLge5QerFdbVNiXTM7pO2kBbUUKYejsvrNEkE0zjnxtGinGHRGJ3r1J77wkTLjDzGz6
WffgKkP/1qEsgI6UpYB2Z91av4KBNFhmYV8U7OUrdAGZV3ufyxmBdUgtZ9CxgORzoQ8OaVtglnD9
EZBeqh1DRPPkCC5E6NY2jUcQ9tNVlhp9xn1r9fcdrUVSZpqAoiItBmpFbW0NEnwhDKS7Grsby/FQ
8eMLY5Vf6M55jCD0bPgcGM1wRp0OHneqm3sjcxdz5y2lTch720xXeQOTKuRRpMyyg9Std/kA5S+u
+cKe+kIXz5PjZJe9NyTPPaq8jyPlX3tYiBs4uJU+wnvIV4x7DUkO5mnQ4EarcXKNcHZk8kHPVf+c
OUGTPMqusGAH6a0g4AOqvPk0V6aYHsjBKb06AoNfewcz7ww91ir2C1b0047lN8L5l2O/bRvgwYUk
9dK3Tay/5quxXzBJJ9c4qTCTZgNgGCVStWsMvb/LPVoDPJhTZ/zdYzLdZedhYm6yN0/CtjX5eW7E
rmny+9wLPaOk+WC1/mEttZl+K8gScj/6P6aN/3UQ/LLhvw2mSA62ATAgZ2ev8/p4joYSqeJRpzuZ
3rl8byOu8bgzoBfsIHRs6QDGFJsY8vG8z9MbiZTbFOw/U7IfRwfP4loMMJBawwN5ebZrKUETGeSP
zY2r7wJ3GEiBqf+YMv3XU3wped4OwrAcT9AWkuo7bDxfHqQY2hqjceWG2sQsm3BNjFsMycwdMPCG
Uc6/N7m/eWR+fyww1gz/TCYz2yP10+1LDPyeXd644UjRFQ+pJh6lCvTLsSvGPvzrY72S0v9xYtuU
EWAMRB1wry8PphlSrdXcuuxpWH3cxaupW4W+HjtM0pEYKrVrqbpjORfyjBzJ/0JcvbvLLEnB2aas
C8q3H+dZDp/JbFvOKzyl5Y0f+esdDlCBM4V1Iax6vFEvf+OUpsjGFBe/YMC/G6e8Ik+nSPY/LsX/
qFD+wcbhp6di81v96aO6/izwUb37vnzNvlfV9/7lyJF/6c9BuftPtO6+zyzaxAfEIPFfrRab/0e3
cFjquAEYWG/L278G5RbsaDr4uBFAP9ooHHmO+2Ycsv/1Dw1ENLUMxjewmkAo+bf/VrOF+/+fFQC/
3jZqNFhlYWdB3XmdxVsvY2cmgUk+cmVjO2n8LkwTWqsDzfE3ltaXj+Kfh6KtA2SG/7o/0GI/vZto
BoWwTZ9YkYSCnfBDMPO4TP7WA78dBbmPR8+Iq+ah7Xm1pEmoJVMuK0pb3xKx2/X2riZc4vDTXf7N
OvPrudAa4w/HJ+IgEfsxx/3pXEadc2BTm0Zcp/UoyGuN+qHP/3it/uvK+crC8eNkeHVRB9EL8/hI
vDoZinuHJQYxj+8t3+R4KesOaQLpKsWIkd3GLuGdW3z3UO4vnTGJR6HHYIDjRu9CXdLTaW7NVr/y
1uzdX5//tmy8fGxozgFFo6iGl4Wj7uWyQua8I/AWUZ4LI4nkIN41qYPLg0yqmCdpYSRD6tBfH/MV
e267GvQXt4w1BvEc8hfCcVarISkSIoTrwj9RRoMF002CJmevPxBw0cbKlYrmSKFOKDpoAhrudZ25
88G16uyUuUwgUtwmb3zCN/v064uBgRoVAIZUh/f11V1iqAPmj1BRImU0JLJNsOxt+mpajG52+xQh
zGdLUUKPqEVyO2ZEGOhW4T76BagG3bbUJcnX3WGFTs7gxEu/a3nKCLOy0pxeCy2ZT7S1tAuqpPV+
Mkn8oiHJkLHQcnuXkDgkos7Kzbfwbb8+4gFAPSy9G+LFAlb/8hYr1xtUz7YjIr4WdKyVVweZ2m9x
17YP8qsHCXk4tnRYJNQhW4/65w/2WlqL6+RWFmmOvu6qxqV1lALraRtLRibtzjcWod/dKx5MGMwQ
+Lljrx5cG7l3680Ob1RWeZGSkxYSH+bGy6LeCtr+3QUkTHDLB9ja4z+wUD+tEV21lHoraTx77kql
DhiJ99as33r6XlaQP94KJImUOmw5uFWbOuXnK2iM+KwLnSu42kF9nSt9vvH8oduVuc/QrvX0vW7k
1n4csbdg/PNuksIw96vLPlldTcmOECB1Ar4Co60Ns2UQtxk+IDBgmnOUZvEJAUzOyEgb9zapJjtm
A/2FU8/6Dt35FCLLhcZR+e6JlkX1xvrHV/P1w4FOks+SxbBV59xenpo+lc08IgGIhsoi7sjz2eaT
CoPKvzKR4ftuzJDzqiz7t+A4v7l1CNi2AAGdETgy6ZcHNjuL8RxpAVG2WNkxoM4LcR008V8vaL9Z
RPnsOqaD5sdFWvSqNkMSUnU16nVCW2Fx0AKdD+s2IKunwI2IQ8r2BCzKNw76u2uKAk/HvetQ8L8G
S7fOoE98HrNIZDbz8hn1NJr+8h1Ud3nsmKA+jtZCoLFX56e/Pt3fXFS+y5QYkCB5HbbR0s8Pask7
sqqFBKqFJKRIq1HR9B65NX99lN+84AGfRf/HR4Ii6tUL7g92Bewfg1OFExyVgzkfPakvcUsX8I3H
8xVFjVWL4otHhO0NG8VNu/XyjOg7UoAMLRyKzvhEGAw9YoAEmlYcFEEbodv079jV9/Rx9f7gWxlr
tt4wUy7EFGIQMA/Q96pDKy3wl0RLRkQOFn/zov/xE6EAOySXQql+9YwFiS3Z+PETV8xBdxgbSXIj
qO+NVfWHLu3nZfz1YV7dWzoCvov2gpDIjBQkg3QdwsVamvTrAoBDT7JT7yT9pU53/kFW21wdClOc
j9l4hyXfiYcu+TojwAvz3LZOeATGPTv/J26Bv/N8ld5NQUG/2ysEgG8yl0QhxM4Yg+9//fD8wMW+
PA+6hLxtrNgsAOS6vLyjLM905iVZQoPv7+joy2+zWwUfeH1zPc698csAQ4Cqh6jUJmw8WJaKqbUO
8ZZqq+2z6gkSeWpsilIaKugtUsiNwiM7yAGnZTtM1j0hFwgfY0pyFanYjB27aboqc7VZ+OwpT8OU
XZodE6GdhARETmlEin3xVjFlcSavzpSWCvNfPhw/NIwvz1SuiVAe5kgmgdsIMIdixflVuznPgjNF
SBOzrZkwUujdjk2Sus83DGBQu8jbtEjQYn5jYdpellc/yEMUTBuENX/TFb/8QT2IraC0F48SqJk/
VI71rEmHwGm5ol6xq+WNw70CCm4vL1wbzhyWFPh2PtIvjyeG0iZ7EHKgUnM0TwZyKXeMxrnUonEU
3aHcMm7XPnGjjnn0rimFHVrB/Mb7+Qp+s/0M3g2+AZSzLMYM11/+jMUvu22D4aOEE5hd9DKFlOTC
pOAdYApVE0ZvrM6VWfXNBamdVcSkpMOZ0iDhn3sRpm1hfG5NwTrSivKcd3IIK80OHqYSdc3g2N9p
db3By3u9xrIrhQdkm7wrsFewWbz8zWSZWC0ccWJYu8XdfH5fq5RmZ1k35Rt36bdHcmyAuJAm2AW9
Km4GKdtukgoDplY/CyHkoXVqFQWZrr1xpO06v3j8EO9uO0cQHfTk7B9F/k/V2tLai+F0AcGx0nCO
n06AOJ19IxQzzxxl4F+vM7886wRC/eA8QwLgSxxsp/3TwSBjwTdQDYVNv5oHO5uyDT13aJjsVrg/
//pgv57ZRs40HJttvuGSs/PyYEErmZjgd4sSl3DN0J+abkdEuwz1yunuSr9aL4ysLN74JPzYaL+4
oLxgvGJsj+n+UQa/ekjQEqI1YtISIbqPfX18mMR81UwIg7vgosjVGdnYgVy1S8q8N16qX54aXifi
ELDYbFJqeoEvz7haHMDreHMji7EbKv4W7FuPmtVz1Vt38peLy6Forjl4KnmVf6E/FUk7SM+kqKnS
2oynLkBjO7ferm7RLJeFM4eqxar413f0B7rh5bWlZ4xTmAYAtQ5945cnOJngPZNxoCZmj3ag+4hO
0ajTs1QqPQCNBSeJO7aw2ps2HexL2SXDDezW4IQG+P0bv2Vr3/7yW+jPmzrtI5qir55leC9ynbmH
EYFRoGS9npFRIEfsk6NqI/zP7aFFK37Tunu86jDo6m0s/lbewSvI7lYI0MVmObLh6/KYv0by68q2
GalB19Motm9ZStor12ybfcfuK7aC9FuJzveQ4YhGXj0bNy4QvsOAFDqmkeB8nYV1+HFh/qcn+g+q
hp+ekV97opv07LnLv76yYfAv/WnD8P/J7oP9jo9lYsuPokb/w4ZBaB6enW3rtfXxeJL+1RBFfLa1
r3nDQKbqbNzt/zREaaTizKNZwUq6NeX541458f7Kmcen7GVpxG4M3yC9PX+zKKEreM1GR+NO62BC
vMoYH1wbWjO8b3yAPcy43jDiqrDdBaxn3XuXmUVOqYwsOXtZmJDQTTSCsbr2pStGKeKu7eYmYvuw
wEexqmy9tlFe+HdK8kgyUF6HNLkvbbubLutCr7Ac6W3QHVfhFofSsdP0DDTBGKrQqLERxblrq+md
u+pmIsKlrqEDeJq54q0YgDV/rgzDU2ZYCTM1/JgU1PSuHvt1jp2AD/UnvS8HXPMBZ50esCozrAmx
Ei7zDWrAuaXaQZU57VQnyuE9xm0XURPDHaojf1mrG9GIirKoln7xTjc1p7wnhLwVXwiz9e6ctHb1
O2eksD67jewJtZ8br45NY8bpLaZWNscKoov/QJ5o4/To+H2qhWBSdfVFpAPq68FnzabuHRJAKIWb
T8HV1AydGVvT6nnLlcUTU6zxIPiMO4Twriq9Nnw5+nnE6TXLkzME2npWzFPa7yToBbJCq9X0+ecq
a4jkCFahyFFGcAyAM3TQ5ZnHMkPlftcaUBM+4Z/I++vc1XwNyXqrtJNoIWk9+2MPA9UYm7X/vpSe
gTJttsrc1jdtvaWZcQVHvkoJ8xtqmlZZRwk9x4O7NusRQ7XhPc86yfJYYVZDgxZhNNw2KdhSshAa
bZDe1MqmmYHyqXBZrIYJpzViN35szoUgyAnothRd1d/Al26s6ymog/WjNgaksEXznI9zciLo3ug/
2bPRJx9XM5vlBzmoprn1ZL1TJAQf1j5/AAduX5TKKpGmY+lJVYAnvfQ+2ovbfjOaMpkjbZo+InFv
4wS4748H9y4rywZcyJzGBAfSCRGEnHakgqc4xmdi3W8LNGPWowUydXySEETUhWN2Q8iLRzcqBjSI
AMIfW3v0Y2+cagebdxWIh2puamAwdtHsi2ld7xJtaPfcVARK2O9nPfQ0h8fYQn+BBKvk58wGmTZR
kBfuk6TlXpwCJ++COhIBspLrcsbccKu0IMFkn/qu1iE1zpFphux/F9Ay9B70Q66Z8/oFFmUyJDtn
LokoIfW4WW8qE7PCo0fs8VNZMXFHfU0+OWlzfBkaspb3vGHJE/+oeSha5GXhYJuyjGTKf64CFDju
mUYbySvYfKbhXmvXkhxaAsbNin4vQ7gJV1djax9zFGrTF+bagfrm233gn9AZ0WzT2krlV6hmGvO5
0xFl7w0NOcjZVShfdxmRtWNIfwg84E3Xt81wxHou7hkSYZQZFpmw5e5kaSG67IvIHvtO36Fqsjf4
0QTKZVy05kmbMpnFRWm1RZiNLB3XbcI7Q7s9p0UQcFFhUGv+HANX8Y9eDdtjz2hCIyUXhwYCoqFh
Lu03DqDFsZKIk7Tislz0oglxi5TWRbIOYj2i+LYzBkmkDod6m/rmzlSN+DgJHGjhQpF0oVnddNss
QqtiqyhcKFCtXcHhsJz642iK9XvS2O6F4eZrhDBGfWtMH65co9x7kfkf18RZ8E4yITvlnLQRlhnA
EWX25UGU5P4k+jptTgvWT36I5oerpzcnT+bGgXgytcuJ9ABOq/X904zUxglzoeVfGXwhKLOn9Gbg
zyTau8931WIt9069tWmYox9kMi6XtVmJh7QQ6q5H6GmeE69/poE5dGEC82YvEXoQxRM07wsPZnOk
D4b5DGGrQq8Kko0oJN8LuzX31E74g/FAGPqKAame0md9sLyPXgXDIZpHKNj5Qtxyh6amOo8uIQXo
lJ0PNl4I6CWJgRRJQDIJzcYsL4dJeFAl4ADeZIHm7VyFf2tn6F2CvrS35u9jN70fOhccvqem+iOW
IPnACkCQvWEDR9gJIsJOI476b341Bdd5b6ex79RpbNXmclV1ffJJZdlqXFbNoEhTrjq0uaYqbjy5
kdrsbD65Iig/9e2IbMZocDBMPicV1qludxiyaGtEqG7MqJaG0WIecbtHxcce2O9suvLgAUi8rzTk
lYPhZR9BX01X6UREuJ4Y9gMwje6p09VI6rbr7mme5vetbfU7Wc1kCnraefGzfEt+e9DLWV4rG3zS
zQLd+dgVC4iHVuD7wd5BSDXNKv5+OObmYKpQTzp5HJdaP1tKd953Rv4FGkx9Rot2WWaBQyaYcoYP
RtvaPPW6feXZ4025+NVDu65rvGCxB1awZhSSDV6MPLkcGoyOzkjeyViRWh2sWylgsUl/ypPeOzMN
0e5VD4xrqJvmRidKKjZLLcWOM3UHKbxph+1Se65WU8fiLgv0f63W2Hez3sjy1EJ/CqFPu26EvCfd
a3qRX1br+JzmxU3g5cQByOQpMcxbXM/9O1tKbVfknf2IlR9yUd4SyDNcdYYcT0XW5uytG6E/J+Uk
QmBnF3YHnNqQdvZB03QTeWQfwyqzT0GK5Hjt+7MM8IsJfWJhwXxNHOHcmeikQM08zEHj7PnyfSMf
K58i10N62orxEEBJv2hVva/rrpDx1KOGPbVmV1ahbHXmIvlwU/f2fEGR4x9ZUINLsRa4dkTqfKAM
0txPsummlG7cQj6HXtXyvqwYeoQtcrc4yDWCNBkNDo9VhZMk7tw8kLHjN72IJ+Ip2jb20i6ANeJQ
rR1FSlVyb2z636cqMKYvmS/cNkbduBxzRIUx/hU0Ta3x3KZjvuxZ5cT3km/+tT+6j1WjFU+iy1if
G7kyltBFNCbMCy6sdsqPyRAYMVyFFZsj1KInYgrNsPZ0eVXNQCRJE0LhGABsn5e5vBTt4n/k1dCW
XaEh0Gosa6Qdl1XpvqHW/IB0PtdOVbst26ORYnccjZzMeq9blq9Ypbbg9Yl0jhvbTuQh7aDhO3Nt
7nBBAa83VPXJbgjf23eaGeyL3ut3BSyuXdK2N2ZR+FiVfA8DPHL7GMzJsoSdYYtL4gb4EcjWokat
l06iZLoXbV1fEkE+h0G91AfoLk2LEtAz9pqhJrh0mmbibzcruDM9q2joqlTt5xU1Uz8x47SAw0dt
PtOLZheqvgVFWb+ry7x+8sl6/bigDvo4o4m/nwOnoXfqrXI/6Yv/6Hf9cJymst7PY/MN7bx+lEVX
oebWiWwwanHVkMi09/y1+iaUaR3GEjZkVio3lMEm7Afwf9NBp4sdF3Z6n/b5/QT/D76XZjBiEeI9
84T1TIvOeMy89n2V6xWFsa8fmmKdvpsOI6658r43PAKHKaj6iKgXLWwzQgPpst1THPR8QnPmKVIG
TuT20r81YUeeitVLrzrmB5Rzc8oXVk+uyqb/nldOQZsxH4LYsW1533ELrXMPyifuaT4+2pbQYInp
1WFqquyLon48ZovPa9bjPX3fO3V1sHtRE3ow2p8U0HzstLCdcaa1JOxpoGgOw9xSlHo1IdQgYMeN
9Fg2YeIhZYzqoXSYjehBTUU2T2DPCvO5zp3xVK0b0Ia5r7cDAAeIvsxJfUH5isPcREg07sxWucwL
ie7DhFhTKWgmDGtLdMWuxmfT43vtEu3MsAeDSYKR7dAPifleFFkZ8ES2+M/8dEzCmQDTj5rZOc+O
u1RfTDmqqzwYqBEh+HxaTNopK3rdJuoKsp9DBuztZ+Q04mzUfR7SyhrnaFltfYfoFY+P1snpTlRe
lqECWFMKuf62MpV9TdupOxh6GewEYZP3nmE6xJ8ZPNt9Tfs7BeDEdDbJia0zRwnuHjDG2TVXJBSV
3vEkWh2aUJwPxVheScCn0diClDJmxUAVQ4oGwEiUTmybFdEFXrZe0s71MODwbFeIMs2OUyLYzEKR
YbH/44lV1wHT2Id5VaxVGprq9mJ2Cu+YMau5l5q+HGWD3PM8dbmXbD3c/r3CFqCHis4FDDl7caLR
M7BG96S9zI9jv1wxcGqS0NDKKqO81rPjktXWjsLFubUIYDowu3fxiSvdQozcjLc+i+/JXsrichZr
+sXrhd+fUj01vV3Z0CFUtoNnulzQBIb4FMiFCkgTYHZVdf+XujPJjhxJk/RV6gCFepiHLWDzQNI4
kxs8Dk4AikkxQ3GjXvQp8mL9WURVZkT0q+zOXXduchHuThoMUKjKL/LJcnRqh7yS1WUjud4hf9Mw
2xzjwm0fCT/xKBIOYnPiOfqP7fcl4dNY7DWWtpdkcLJPCDPZuu7F+NrWXXU72EEZAkwimmO5tNC1
fardDsuQ3Pqs63YUm3Xwwmzoum+dGF0pTgW3Wt3HxHMhLgH7qvEdI0HeUErt3QS1PX0YbCTXqnHt
rxGSVB1VwtHjsMBmcVvo7rgnw2CffNutHjEpV2RaEzbR0kZWhz/Qy3tJEmvTVEVxVHqvv7t50oFB
iN29TqxRhrx04m8b6W9llBAWfKudLvpS2BCmgkD1K5KqCc+mk60HhmLbeiFdxhIePOF4RAfQxmln
997wYud+u+GOkO+OPuh7Zcf5l6o8cQKi5R/6rp62kubMcNIr59CQZlArRydsaxjxviWH9ACUS/xy
oZFECjzBEZ4bZa96H3+Rqifa4HTpjVvO+b3BwsgbJxsmjChzfknNoOAmm7uPmtDZJYv1eGPOQbd2
DX/vuPpwKtwyIQrvgGP1uQRRVRXNg2+X8Ttm4/JsypajNkS3E8wg3uBamqsbsGuSSNIOczqVMF0G
KyzKSCS/OzFMBJd880lYibGGi/nQLWxXQIsZ9SawROZuWMMVoVuhsu0EKv+AXllEBuVkLXvZtni2
l26CPrjwZvaqol7RWIYBv0tLA5axCUmy8Yh0ubWa2LoPSW5HxL0X/sbkBhda3xDXBYcyDz4dXeIC
3YTtNHh0CIe6u+vZL1VhfxVbVx4s04+mre3XYe6mJwml1YlAtDhYVhvDf4aTa4/cUnOwhzAggyNd
hZn4XGovCHaiYXdPqiu39rSbNPMGV2zZbdkkfxfd6K1ivZvuxsp2YOA2/o/ui/Gtywq9O86LP4jb
2nBQkny2+Fe8hipCT8WfPel49VjS2BeJGd9+mDdT8qK1lSQN6Lt3SB4x5MiZahcAl7qzt5wm9yK9
TdRumlvHxuSClxp+skUsx0wUKAOh2uqgOcRv8KQH06kaKl2swXMGOYBfy9oExOpJTjTOt5vozRbw
rJjW5Nq7NvLYRkWTFyNx0/j1y73Gf4saS+8M4HWKOjpn8w0H02VatyW79710p5HHwjfVCUmnlyG5
x/Kx5pVZRJUzaoT9dMMORwwzT3NrE7oqBm/cLbMD7RBaofEMuM45DAKjfsaBctUOk/ZFWBDbi4Lx
Vi7W/JDiwWeaMFsrZCkvmkuTkl2RiYtRLNXWnCyGH23lnQfNnh9gR+Y3fEzOX1qZv2GMb0nwg7GK
2g6KY4jOnN8oX0vXZbvINS9WkYRkYBNwjEqdm74hKBegLsZRLTKIDXUr7t0aNwdI2yIAomKbAFsp
j7pztSzvojmuHf1seDGCYG6UymI3MFvegdTkot+3BUEBtg+9Ko6IHHzCPDNTPuw8OPQDeZZmPbSy
q5M7LZYDxzVuq6nMQmKFtvvLLpeh+hySUjiwQBkBAof0YT+DWyQN8pwR8/Z3Ax2CpL78OJ/j194Z
rjHQsXFjbYupPx0CPFdVmmwL4eXOXccZ3N7HQDjg/YKQKFf01wfxMTVHtax9PeOnpr3jnZxZ+j+T
6EXwTg4tJuLD2GdU67qz3PYEgN6748Bgi6c8mIga2eQju71d+8In4VPH/jnmOBtfnNiK603BYWHa
L+TGxGbp4RuuyGg53xVH5Ga1+EKENSOABYZjVQqqvclAENGRwk6ClXLM2FjH+FxpA7IQny5pKWSx
g9mnDWt+dr9xvSUw1skw9kd7SvtsM8EfHe6byRsXIMRmCW2YR8k5Q3PpCdqTH7V3Tk5acocsVHrH
gorbYWvNC0IkjorFiO8hsvLDO03X/JXPB022CIRq3CdBV/Z3SuuBM1t+nqqtAC+nbfJUr8pd35ma
dicyCRFxYQNDnajqzHoX2JBgT4V+NXm2nJ70JxffHGtuJQaL/ZYgdphTAaDdBcvMz136BX323ztP
+Y1OdQEppM7Gwpt7dBqlePLpihvlraMaT0WxgoQbLrntPxN48oKNA9jjhJQl3mvwpvCGDDWumEhi
vphdm1BH4d0DzfQIYfHEsPtL0WI97z6uZ4jTFkHBrB67aDDNm0R0F7P2nlErJzTORN6jJcMj6IBA
E85hD6jk1uOhZva4LN1uSGJjpdd+f19kZbXhPnv1F9yFhpOYUaon485frPatcvphjyDsPpddB9aR
ozItpRq2wBhZZVNA1mfuVH038fw0+2W/Hlv/lZuwCyll5uno+5hM2BVkHYz1ml1YEY4pkdRGz02u
BNGilLU1Sov0pV3YgYxCeqFotA7UstZuwLeWMI2SdJvOnbbzxpYDsc2WrOqDMM8JxJFjX/d+U0bS
Wfjgpa5CqpCHNfK4ced0TRyNdm4vq3JOSPjJVgV7BxoqIVZTB3bs5BZHeTtY+5WRfXRW6l/RLzz8
ObYSRnjML/Xz0i6wSQrvqI1dshNWXa6BB6pNYxb3ne98ZBT9AZ9mzb8kfmxsR4jZexfQzD5V0nzs
c1f+KJCdNx0ntTZkcSzuisXnZUb6C2R3PZzBXTZvGBT6SO/MYs/GXxeh5Me9T8Q6dqlTWauS5+yY
ZM3841cBOWWn42F3sxwsqjTcz1SMp3GZC6i4ffIySs0luyK9LysW3qdeZqiXXN1Xr2MjMnZp9gAk
KAsN4i03hlGodcu0CL+QrNYl6ClutDGIfC1pN9wl9kaX6YuLs1Zse6PRWdiIL5K+C5J7bXDlrnOz
X3ZeufusUbcW2iLVQN6TUV37uHON5bvJdDTRcaRqLf6xx0nsjbT0P2vHF1GJTt6Y5beSlovcbMvV
sjgvg2uJkN4GGiAmtvBa38TH0WvlnVfOH+zztQjOL+oHD2MI+TW5y3zlrwh+1v3K84YLm7LPkgc5
lHHAG2kWdwWTHFJl2bTBAEBbT5231bqwjX4tM9k85H3GeDoTc3G/1OpiDEvMSW7Q14s2yX05JNrK
Lhie1rFurGgHM6LKyh8EvWBh3ARtu4o1QDfUkssPorj3S2/dq55UX57v3Mpg8NHXr5rX1kdRujsY
CckOyMcuFdb0Vhnzcs4GdYjnkUYhy45DO5X2FoZ2fxzntj6XlT8fDAflZ2Kzu28owj2DUpphWTvG
NqBDGutpv0ka3/jVBJSkdbh+r2owgQK3cYe9Z7VfWcskq0HvOngNNBN/rnd1cfX59kGx0Rs2YMIO
tiPztVUyGvNqdJMpMjv3lXV1fBvkdCDWHu+zvB1Btgp3XA8NTS9wa7tdH9QHVWC6dlIJ34F5Ll75
2HAm2t9G6xaUYU5TntU7Jccqm7w0Ok+6Mnhepm0B/f5oxbF7Y7nctnLJ5l0AVX+1jMWL1AXv2TY2
nvTCKBn7qXLFpKk6wFpj2wKtN2yc6qlN3Nek5c7Ms37Gu12xpHvGS2nSXcGXdT3GCSbjWaEQxrLO
J9Opu4T6DVrm0oZcPqCjznbLLfuDcj1mlXOyq0H7DuIZnr1Z0zE6eTSupvWTzPlK54HJV2Qg6YGO
6syDOwowA12TvOCQZTNIi9Ym8yyGerlooix1y7eRUSK0LjVzdUs/koK5G6dJ4Vysrpu2PV3yS2gl
Ep5hqZJvTqfsP8yCYCDR4JTFUHIfs7RT/LEY2LSq05DHzbPRSiPyEjRsQWg84k1U7TwDC3toeSTn
9MRxWe6HLYWNZOPTvrdXzArVtK6m7DSU7nBAJ6QZLh2wihTdRYE1O/IdVr/sBTijmVecWvQsfSK9
2Z0mUeSPac0GJFwALBD+r6avq0z8o/Vsr2v4bU+m0rPVwOEKIYUh0qos0olmW2vg4xraZJ9byR27
x2PxPqMm74mi1HakTUXXrvt51s9QfpuNywRxVRrzZ2pqwQLqA9DpOsbLb62GXNNlaFbErLcTqavD
DFngJUZOPdaKMHLmp/LCiLuKctCN7NZR1uirmILQSjPtAz2D/bSWbzn9GGfT6ounJRZqAxOZ27XJ
vn3lJCs0qotBb1Cv5XRSsm90I3vJl5XAEbcihYCandtglUXaE2oFt82OpIFjDQ8uE5iz4By48Zpa
xYYOD477MmxsPNuRKSXgCXh6a+FihHcYp63xxfPZbKNewVufEIXsbjNmREWrGZN3j7+TeXMrp41a
TJYgUZjjRgIX2aR6oe8qmyp3HbPPj86MDf1dV8esM7Rblmp3qxTvZfauGpQfNz2gSxCJk6Nz+YPJ
4O53x8kfG4L/bPpxXIfdDKY018PoYRuYjv7siWnKZNKsCtJUbo6Av9gI40JlzIuj8J//IKwGfzS8
GHj68QZg9SHTRSDlr67feIK87cUcRFqrspsDAXJzPipnIQb7z3/Q1SH1B2cNHwNXOKAdAAw6Lib3
Lw6q2FeTkNRUk/wsJg+yhdeLkBlL/DbWbCVXARcVDrATpI9G4jrj7waW/z599GcfxG9VXRRvEcPF
jok3zr1eiD+41KYGS3/tBhAcKs0uwhhZ1gaojn3BTj2r2viaF8hXXBRiPBt6kd+NxWCxxW8cGAW8
dtNTQvNbcDb6oXN+t5f9S+6ax5ojYvlXlDWf76v+r4q1c/aFhlT/9P/0T21/1dc4X/fXP3T9bf7+
b/0/0s8GF/cfidj/3XvzUfX1v3FV/vY/aIW8a//2P6uvTP76Uzjx+i/8bsTxcNuYBk5EVydAYmAp
/S8jzm8+HAsfDqZx/JB4Iv/uxTEoa7OJLAJmspE8yCj+w4qj/wcWOHxY/M/HDo8nznb+FTPOX9yx
GDnYbtHZRrsirmzCX39x8rGLTAjTMh1WOG8iWgWLPQdi0NSxqVFn2Auw95wq4r1X0rcUWktqHcZU
GxFeM9HdaNrYrIOaFbvV455GVkl1TYRXW1sBm6kfTcuf93GcIen1hfl/eHxtLsQfnl9++auX3CCC
wP/TpkxL5p+en9wmltd6b6ODsSCMR8O4SzPabKM+78QlsfB0pyBOLnBdCAmVbZzckqNpfvC6WWer
sOyD1Znzs6a30Bdml88/NJp2mly7xk+pV68Z/wnNhMEMH4TfZk32WK17PXNPpPYMhOms0L7a2Jl+
6dko76dqnjfOYI2fAp/5WUtib805mZZKkN3xs6mKNaCmHFrIArst8hbab0M/WbofzsDsFwAPnKhN
RntmMa9/f6D/29XmL0ZKjLe/hUPwUUIV8bFE//li9eYVnny9WF6/svTgBodsFtF+boNa6DlUGRy9
fnsy/qUl5P9uffj/jpHs/tNF4v2j/Mz+bM67/oX/NOeRPcYRD70GOgfPvcWq/5+MZBPbnv5bORq+
3iv95O9rgub/x29vX/47f8AxSNf9Y1EwsPsRMsDoDILOM91/rS2WnNDV9P2P96Lj4vTkNoFPx4NF
Asf7y6LQS6Uh4Q05+x2WohUNylRwBCYjh8LsMljbRsqclzoLV9O/TUOO9Ws5D5W6mTKDTQKIbW/6
ni2hejSZKmkOQanrDFb6MfN/OdVgZ9RfgatJb/rSLaCztdz+T1kQgwhZ5QBo9guWFePdDOa8uCsd
rW83hjA0PfIzpV+WGPrXPsD6PEI35qR3TjLsLisb/tiwRuB6tRmlqg2NtMrf+ElRMnUCLlqqqDWF
wdm16mdOogkziPaI1wQpRhpTR3dVmSitucQlvhMUBE3TyrXeuCRah7oe3J0HvSTfYg+E8mY1yXu9
mFmIFyE4Z/2YPi6aMR5TR+8e5haIFP1H8yssOnlQQeXzi3Wgc7tFbrK4frMlBNuSYtPCK/KVqYzp
iL3m2h1r92yFvebD06+XmNTmPoZhtsuaqd06cy3Ouj7cEk2t+DYgw3olnlwjSLs10o29o0puOHZd
DjFXt95Uz2EoplvnWJWdd2eWerwWtv5ZubSDx3oz7KqZEY9KrZfAW8aj5bjjIbX16gfsen+IG2lt
OQxSjhOQWW9wRYU1CEOAIV7/SkI5DmXPjE/UTLAbAIC9ZDdLO5Td3/aFm5tVBJ2iASWi+aBOnmZX
jmqTex1fVNhKvaZuvFuW4G1KfVC84Hj5K2FFNxC6STt4wRxQ7122kLHN3kKii6w2GW/FmCFwi+Ro
826Ydi0oweLGUfVdxdk3WfvuIClYdHNavsHnsKViysLoPKAghTNFY7pPpqT+q5v7RzIpEimLAYsO
/O7KLWYo57XLWpTw5DCurCswKX0oMN+loc3YXVv7uCyD+4yTG0MVLRjOndBG3KDmdFnsClKdGunA
e0hT6EEh6vL4Nraxb+9wxOA2W0RqiTNuBgjWfOG5dzIK7zPVU5qKNQog84MjdZJsyADvAIgHuscr
TGKJmrGeF1i95C4uF7kr/OpiXiW1NpX9r8XpnX2O9fYZMawLhVTGXeVYYAdUxVHblbSiV0Z5LDGf
gXJqoekSMqmaFZY4tUH6oIkCib/qvhAUOWRbyBwiKuZ4SyeoWLAtYhcIpwLe4ApbhRvsCehL885N
pd+ja5rj9TlgNDsm95YpbwAFMkEX/S8LxFs06j64qLqxXhDIvPoVnHCDX6UjfryCx5AfiHXH1WfS
CFDTxNslJyRlF+6K2hmnOQJfpAQt8woSjXHvTOJrLHKG3frg3Wh1jemjnUbHrMNhmKijqfDgRa5j
v4OxS4nWKu+L+eo+HxmPsUAZXlguHd9pimofRDKhEWzPnMF5secS1tTSVJspH/TPUVUWxrmJKbHG
c2nN36wFyJft4hVo0T1HPA5q+IQ2STlDKEpGcyrX2mLhVsiItgnuCbo80qlK288RYSULARlqzXoc
Y1hceGlhN7pgT5i1wTsIdhrANrFuWw2dVA7QB4jInPrKMC48vPPaUWV9hkM5bCWjvW2VFMubslvm
eb1LiaE3Qs2FFPltC6KO13qhqGtsfX/1sOCjmJYnpRfMdUGyZRbefDMHzaSG4hfFfOrIjl/bmLHm
HX0B3LEnvXqwm0z7AuzosHAmdYZJ1G30vWETxtu0xmJbG6/pHMw2w688yQOUwEy9N3310mmjs8mI
5R0KWhc3TRd4RwO5SC3XjpHc6VHWnO9p1rIzwHvcg1PVrLk17JdJx9ha0TN+cDEerqcScSykHyKp
QvDo+QmYw7IimtHt8CH9CrI6vWe9jU+Bv0gIkTMyHMM3AvsgH7bUYbowpOo+7KW7vIs+qTFzecs7
h1ysA4Kp+UkUFWN6x80v/lW1EnN5azjmz9zg0Q49P8Zt7cf1qeybq/MZY1AdO+Z9zijxtQEjumWl
9RHMxgT2loyfrLlI1g7LIIzI1J72huqm24xXTLuWZCGsqDKdj3x0gjdLgRwKzIxhJfbTi7KbLdWH
5cYzGms3o87swC5rJ6mBJZVXSd2a8GtWUCw7fhPPPc1MWbKsoL986h4rQoPOymoCcBz24vz46XwP
IdTeC+xf21bEp5TRwxBTw9HXqILS/JAGeUi3u9NKeNIO78uS6s0HE8k0rsSlnJtjAnHK87p5swSK
csXMWjZCyjpC5QO3PTQbR9EjVxUzqnaGL83EuT3wtW1aW92bijVe5e6qtQFyp7q3t42lW3P97efA
nvinJlhtakKQTDNcPJDE9Q1vfVYLKskO7lwCSLW15JOJ0HDACGhuHaTWVTp69RlZb+fVTI2vzuSw
cBQKVTJdKKPbt1n62HbM9CvNvHVkssPvOz1SDcVogg6fScHVWiggGH7qsb7kEnhrBw+zt947JF64
g4eulvhdB1SYGZP/kr4kzbQaB/0WEtcBWhovadffWFmWnEWBSweM133qNScStIcUV86asTCulqF+
Nidnl7p15HQaPXVOI1DicnoZArWfc3kNQGCR2Zr18sSkCh8Aft0NMYw7d/L5LPSA1Ra8EegJDb/b
G8UOYNDm0UUeVZMKF+WkOG3TnHXJ1u/TPA4e86BxomXM1GuhNckzUiFTacvu1LIxZAJ3vBqFzRx2
9loG0DLr0/2SjTjTwiK1CkazbvFhWsstHEu5dtOSmIHbWiuGV2Qih4XHsKL/8MuckmLf4ELW+7OR
W9RfDoM0GQtS5JWWYHmzwDBYrHP9mBKEffHx6a4CHcFdtUuJzbrxyszd8gTJjYEBfA+e1OaVPpS3
HV4Oek9tORxMbONvJPjpJGSuU6zarPM2dh1oF61idQk7Y0InpXm0dLf4XOePUSkftX4yNTaSFNKa
NM2pimHQkmcWgE1z9F6oGWiCtdGPAq4bA5g7nSHW7dKZeBSuqNUBQDl1s4nClTVBmnehvI5iPwXo
gKFdePW+I4ByF2Dzu8FygoiOa229zIRUxiSn12DgSzdLXJQkNhQ048Je99jnr0kx/WymNv6gEmTi
ZI/Dc81u+jKp/NJKU7vNE30hpMC9u7DbR6eX6uiMTnsmb3dPnRqNCz43BlvwyK5zuPbVfLKHxi8i
K8EgNRc9lW+yfEg6xtA90QdKndtn3Z1bpi7BydQXStTstFx3ta2vqslLbtm16MjI1Q3Nj9NtwgMN
5Y9u8czi6sfLr8TVPgqcUIfUG5N16mU71Wr7zhW0UPg4TZ0O39ekLz24mAYqjcmLM5zmqXrkax3f
yhRFWUuCL9KKuA0bme/qznmRWtfecASy9tPg1KHmVg+Gzo3qKU+l61wiE9u/QZo1SQMKTNisXPPU
piff4X0SceAXu2Ierbu2KZaHCbPEwUota6VM/0w7n7N1SFPsIYISksgUxo45rV4MYorbyfXKyBaG
XI0UdW9moRzQe6joTtB/T4N1yegiei31vIi8Un+3esOP3EkvL3HMlMtgyvgVCPK+tb/or07ab9Ok
Zu/nNvVrtiw6/baJf7/M1YOeVeUrjM9vbdb3hS8IoGKTftO7kTDGlO2KpLQ/67yrD44mh/t+MNp1
hUTxKXvP+6wtZ4C9a9tP9LN0qNMYBdipxM5DNfGIYbbpHwYMUUeNeIoIScMPP47S1MahNmKbG3q3
1XqPd5rZaVvXbDz8ftlwWzQMwBJXn9jGZ7iWLbt4RFjlXAVL90Efp32RDeZWl7bxRehmBO1oam92
MVfvXd6kaxo+6C7BcHs7ojtGnWmXSCpKf8vK0tzobtGuTL96Ga3Z2KJr41ry6y11yhCPEWbWAgPb
HjfaEEnPLCLQrng7vGslu+7VBGiMbNuMGV0x+mB6rEhBGx/n2Bi3sh/KSzD0K7/1B2goLURht9aX
uxw7EvPdITtomZY/LXnK7AepdsuDep/KvDsonZ4fqK6XVOnWqk57YzWLmq0iUzY6led4VzORwwPc
7Ck7XIuBEWrW6sYFEPOjpZfNcbaSM8QcfAEuLjOfs+bO6v38tsZOvJYtHRmalQQfWMF43gi3+Pac
3pUIxke5GOaDwdD5ZPPqiHLqWVZulrTrOlZPcR0cmPhTFFCn1r1gi0RBgh6EwpivuH5YMTP0EkIe
DngYVcXqcRxFaq/zwegwdFfK3hg2Bz7FiwYkeU0WITGyO4yB6T3HdE6XsRd0N8zmv0Q+g3MhrYrO
56cJLjYtOFW0chyyputCjjCYnBebM4fSJCuIvdyRoRmPmnMdIBnNPUNyMyLLydkncZAB6B+5YeaS
nH0BJzThkMX7EY0NGEYdwocPdmR5uBpTm6zIAHQbiObOPQhUK6Jgg0mpKb90j1CVRQwky8FSNMxc
LXiirrefJt6ppmz0jdV2zwKAfOimCefQfpKcvWW9U9S18CLKIKg5s/2rSapXoafm05Jiw60aG+qp
oeZPvi+Q7f1vB+XstePQ/8rtvMc8kaG9MXDD0etuCWTJho/vlntbioKYRl5eG5dpeOY4SPVe0QbQ
Tiy9A4yczsWagaF1sIkes41OqI9yxYnxmL+NnfiMJeneNAUuMl3LbqAwP9XZuDL0OtjLwD9bamQG
15BZATbPlWL4FMRUvBoDnCA8bh/oJCVv/aLfuiq3j8aY7oYKKwwjqb2eFO9jCcg6bPquux314Fkr
MqLIRurdKraxNMjGUkXw54up+ErNKsFX0A9nv/PcnYlY8B57ywTLVatXeFK3mgqOcmjlAwRZTKPX
t3NvzetBA1bUJQqHoidPMY7XTWJ75WODoxbhqHvuhmC6HXgPrNQwWt+cDz58qd3URvVFUU71Mc1d
ewLOBFPbEpO+Y6LpRgYOSyADebeyzMU/eFKuNTfQXlK9zbaMst0PYbjO64wdYquZzakY0zlikWEu
Yi4WiI7YandTPxo7DuHvVm0MIQGeV9eev7lFYh4Lq76VuH62VHLpp6yqT55tJevawurk9IX9Y8f2
9Ogi6oSBGP1ouIJjgYLi1yBcECYZzb69Zn2NZdHMoV8C/TfxHqwqYyyf5jHvWbfT9k50st9zZHNX
vHi1lRxEG0pp4l80Ev9QoKKstUDVONgL/FClY0R6zSjJYWjDe0xh+giM5qkZkUY0qlTDopqWi2nb
xQERmxOw/rOQdN0E2Ac21AG43hWs0z1ItXyLmCwRHgjonpXeniut5F2JNQa4KNSrViM54FlWt631
pl35apyP5hLo26RZbgzXP03Ke2F7xKbcLrsbWcty3xetfaJGvqaooIB3DtHWe6e0tmJrmP7Minc5
QKtm1Y1uderFLNdeHHinmg8X+VKt9dR5LlJIB9d4DkGURYTBAPED4Fi5zbtq/ih6Y77pmrrYMdwq
aYpYXoelWWgHHLxTtggaEWrT/oVUrkV6qdmXYmhmnh4oTUbSkzxIqeyzOP4eKiITD1ml15vOpDth
1K/nOmuBLTL4nAkBGxPtAcnFuZo1nt5y7xq9uFDslq7qlqCNh7d9p+Kl2Tfk5PcGMRJAveYPChRu
SEc8dGaOO326mjkbgI0ebUWXEfLQCvPnjzmK4FiNlrsr0ct3piHoeGibZA17/s41hYfScvUjupnD
O5DKtYn9003gXwNQWACgHVMaxjYSoXFlo2hG+tQ3Ec+PQ8ioGi6aSx6xKAlbxlcSdlsW3QrwPLuj
GFvgarGUR6yHEgPPKZ54QdeRpmEUrGIa3Wyi9lFAxUvUpto7bzwNJ9SkH6+UmX1iThY4H+dWVeWe
bi5xNJJZbts6VainTGss1gfO9r0vVsqeKvB+frYTM8oSZBeKna5Z49zE2dDH0P5Lp3uqk/kZb9EY
IS+a70nRfsKVu8Xd11IT5EzPPXju673V7U2yNFtE8Nt5afVV7tq/iJiTpqzTnBi0m2+k5vUoPmqO
WmKYB9KJkL/JlK0s5YgyzAuB9JqM245+jj0lHSoae6bihFU/5jGOrQOH9j4+QopK5nBsurTe5i49
Uiezd+eHJq0c5tRDPix3cYIUH9JGqZPJGM3EukY9HHXbWYs4ZRY9ApEbW7qKsHN0McJZMKbPjYdH
KY/pggtVIET1Onc5JsseYym2SLf0X6elq5tIouK+FMYkH5kDAX5rKqnNe4oReHjaBAMYOPeZQ6Gf
Gjomlc7qIJLEhZZwsARENm68UrLmdXrBMWVS4kHSfmH8wtzoaxeoGpN2EG1NM1NIpURJ5bk19+al
H3VO3AK81bIicz3IszW1pnlojCbg3Bj0RnqUyrHGtWO0OW0itWEsB0245riaEmZnB5r/2P8vmFfm
E3YGLJCLFoOkF576GZlqwpMf9aZa0T6P/JmhLd8h/Qc7r8sUpqfkEV+s2IzKZZ8G+GrwngoYduQj
UOCSqWjvqwRfvW18xoCf+DaxYhGV7UKslN9jbyzP3AnTEwKu2NIlo6izYk7xYnTYsnOB1lFqwbzp
yDgxpcrpVpGVL8+B6PSkojpmqa77ch80t1aM4nmOm7a/mN1QcT+0s7cLSpTkSI/H6j5DQRLrBLdw
+VC1kzzqKEIR/Wt0QbVJ+ZIPfjKF5SSH8ySXG1zYxs4EQIz/PR+jwly0Ne/O+nkeR/Jp5WPZePFH
6+f2/UDP4b00VEVLhjrNJntE/FjVW28LNhe98wBxn3MBq+SVyWqW0ERkdVf2qdzTCOGhd6KZP8NB
8vbAsJ1NQ5Tw1VxS9WPFFaFNMxMYXKVbRU4dvxYA4tfJtasFD5+xRwFw9pMRi5+gHYBdpiwZPkOD
ujPO/ox9IXTmyfgm/mmyhizSUR+lq0pzV2ZjQbedjVywswZK4bfc9IF4zrKOsEhGVXhH8rc0WgsA
UtNax9kUpC1cx4ibCMYjLRG12ZLgDCe3RsWlS45fN4Qitg4yVoSwmseu/l/sncd23Ui2bf/l9ZEj
gIBt3Nc4nlaiEWU6GKRSgkcEvPn6O4Nk5pCYVdKr23qNW43KoUyRBwdAuL3XmutQqKBCUzyQCH5f
uF47U1QrMpZVAhaLapiJL2wM1/+UpFXdsS9KgglaZzM90gsCweDwbA5IcBF9r7ARUQR/nFP1ntr0
ebIgBXVSCUl8Ue0JJsSAaRJuKe4DGDG61pQVF2IRwjgjdj4L2XaCNjqikfEOMqGOTc/bRHwUpKUn
4RU80/yahsdm4rzyOWkxsgSeu23GuULa7iaHouz8k1Cz9a71BrWj60U6Xh4KGgk5M8nWt8fmDN9f
SApJVzkXtVj1l7VKg0/JGAeXje1mSHPl9AUXEon21EgVNULKssA4KPNWqyI9HndmCIH/fEhlNRwm
3bea55PRJ8a0ne4JOygs9L5a0rrFxLYPUoHG1qkFSpy4uAVM+GVF+XtHZ+Cysu0zIId6QPKaTt/X
tp2Pdmsy8OKy2LIHr/ej48fbsuu7YFtli2Oy5fW70WPobtbQcjeaUtUhGHtJQd5dMor41Hw+rl3k
6U1iUcclaHL8TMjCt05RZC7b3r/UJANseZvyHdsUwku1o676ee2fRh2+66cw2uUY8w5s0aOzXMzz
eZihKNwklXOTKnntR611bPvlGI7ZdVN0p1b7EUb1GKehK/LmXRSOyZVLewA0XDRt2yJqcRAnaOTQ
StP36cmXsFij760gvqbdwarIafqmCXgrBVXAW3wTV36THcbVO8/o57U2pg16miRaWqqh+hw8ejAC
dmi2AHZGeXJLtLB/ogyQ3pRBrvbR6DpHf3Yo36ZcdBShfHai4kmv+RkJco81EXWsF5QoYZdOMAVY
pZObSov5K/Nt9XFsg4nR2JgAreWda3XeDoxhSPodJYJdKwvKSFLY02nQrXeHisS1MVFX+Zkz2fKE
6WfaLWir7ynLfpsIWyG6h/4X4+7Sq5b5FCQTrmkCmonOia79OEjeJ5pnSPomm4XSG9qzEW3uGRLG
4hzbebsrm35FQIGSXvXSuiY4qN1hIa8uZgveb+oyPzOgQ+uuDFVzh1X01mTOcIR1x0NIc3MD497e
WdpZzxKYV4jpKnVWD8HHOpdig8cUatA0VVeV5XAKBMVbAt97StqeQ+uQXAfmprZ2G+w5weU7Ucll
h1aSZD/rU0uq8GmM8ezylx5SEka2BWHQHJOnx4lkByNhzuhJpagzfaaQixrrwlXSa39HmNjXOvDo
0iAlwYfGWiCL8QpNHoctu1rPZBIf+ILUo32slNTKrmtRUDyul70/T9aXwK1xoTJpnc8jNEUEw1VN
yFWa3o8uqxikj5FgEOyCz5mVkOwuKsr98Ze2NYHv2FJj+6LooRGPo+2y7oIliQFIzUdrJvJi0pw9
Is12t3En/9yPKyf7QOcDU0oRcRI+FUSB9DuOhGnzFBMsf+H0a9Xf/69Io1/O/vyv/2MAh39HG/xD
yMUG91tdkmX9s1DD/NCLTsOy7T9c22iiQvhxAToI5EcvQg0rcP7glRFIVzGLQRMwyqNXklIo//Bg
VQsUGsLz6d7xn17J8l70B7hS0KzEUIQIY/8j5dYbjQaqMoOvN78H14Bjv9UOKr9fIuHl0xWjuBmI
CQvRSlALH7JA75wukVZ4uVSZshjx3URw5FRJv3mIQ+RM1z/cuPf/FIbaRqf4g16Ea0HJi7yNojQH
Sfk2VDvwPMpXEPWvGifhKLQvyZLqz1vk9tYHaELav5KYspNsh54MBOYxQSCWf8zYq9wzYokhi/qq
UGcW9p7liNtehjcdFf717NfX+Y9bFkrX8XmgLlhKcjLeyD1HPNfx7MnyynIEmWh2NFjz1RzVcvpI
Ql5GVDCi6me0LANztP203XVdG6qP//llAHLjySHl4YaZu/mD6lMujVrmsCyvqgRz/lNLnTQ9OLIi
s1RWviJAd+pnn+TBGoHKBdKEsididlbh06+v4w1AEOmgQJkChAvgl4sMzQQx/HghMZ4yxw2n6Lwq
wji1wUr1bM98aq2RuNBZsmJtyQqAMn6zgB6o67TQZ7nZMcxxLZbfMC//1eWEvEeEsjOlo0Azar8f
7gtUAvgwOYY9zQm7JqZZckKFrZCaaGmss5BfknUqOOexbUZXuPNGls4RLk6miBTucrmcfn2HzA34
8b32MOPCHTb4VhTCDLSfr6iUC9XKWAZng9+VCvB80rTJkTayx16nS/JAz6AySoxl2wjcbv7dw7w8
Fi8yun8r3HOYgn6+DLr/ZIai2TOgx+jt8GJFXlvAbeiAliit4y+07rqsvaTvHXngsGILw+bGoQcI
PyMYcoI5t6QF69TdLFTwMGgVw9Tk3wWabWzG5HXl1B8thBO0WslXojDvzAgwLpI+sPzHdMZmiFnI
43C8GfugKR6JnBrNd4wsVTzGI72nx36gnRXufn2/38Qx8CKCmEMQC0rZZb5A1PbzDZ8FyIuZbuQh
nDrZbqZOtR9iWtrljuyGxGcnBXJ9KP3sKZzK+SqmaEsujA8ccVNXKg+PbGSs+DB2/I6tgmBTIdnJ
kWwWKiXjs6oEmHbqMtvfXDcy3h+fENdtC5/8CHSoPkKRt0OaVneXj5ZfHljIQZrt8OhW2YfBHiqY
GGW3BLe4HvT8Zy+TunhspzxM39dSz+1nXGw4CZxKWpTf/uOrcgCTohUUZlImI+Xnu4kITlvSr7JD
J5QKLLyC5cDbQHU1zN45MVrYcwwflgUrHPXB+lCa9OjbdRpi39uzg1vz/jC7bq3ufn1hb0THPGZW
QQSGAuV6hM757bjCpLCOgYsUzbPoc8iNjF2H5UomZGACdQlGzz0pSjorFu5grorHWjjoyzYLbZju
MGiPf5ULzWuYF6K45udm74T3y+svNZhn93xxPRfbEJi3fD65UZeLP1H/I2bbNF04I+r79Rf6WVr7
/H2kYyPiDnEj+kQ6/Hyjl5WY7y4REeZufv1BZYOAJdwTGEd9diIuiUIb2ZIgJVZVX/z6s8kE+fnl
I2LYRvSJERMRNNpe8WaWoig8S/zw+XFhL5lH72ZUxdysaLJm/pG7SHeMsC2axvlLJkc3GM8wQyHA
Qo6T1+/8Buvu5+l5oLNDZaJIse/xnthDama2IaM3GG4tQSJsfhK6T+bhKMApWPqEhKhaH+YaVeJ3
GWirvE+EWr3PeaPMb2Bp8+/AXPl5yAWIZsFPVUHrie+qleIdNVCd1OsDOHw1g8MuSMihN73mUQxL
JKdoy+Auen4trbM2p2aaBdHCX5kqStz6IKgVl9FRDPS3FAETbcGMlK+F+ejYWzP+FNaNMdlXARmn
08buw2GI9llUmleHigNTHxVRM5HNWJyZ4WWcdF12TAAZ8LKw7ar9+bYaqcDNO92JcfkyVN3SfzQW
ZLs+dyFD8MMBMXL8KuIs6VIcgYEQJQkgD8UsSaZl7brbKXUIeNyisJED0OiUPkgO8yXmzu2GMTL/
TYND869bD7Yh/863OYSdwqqKuvWscHs4NyiDKuyf76zK9yd5Y0UyccQxx9G+KPz/LmomOnOupz3z
fDLIIheTRcmwfS9sjH7q+vVq4S+zjzus9BnK4JAj9/coWakO1cR2HQDCPcRL6yG5DNfUthB3YkRl
dBIMavOVeY3KSV1QxWRh8LJo7KwtiqhO0yUacpgS57YaJC9eylLGrUcGLLjnAoc6NzaFDTjsornt
+cZjir3gAbNVxwgvfE0RK8lBGmz069inc8xDL8AFcEsohpkB/PontawjNyjIlopvT4c7Qm2TOKV3
G3YkrT+Mum7768iPk+9+6yTdhzJcJ/2YjcaRraFTDUj62maIBU6aNaVliHks5VniPDMfOqcRyxQV
YdIKad001o2Nr5CvRTvSPK12KJjJbURo3gcfAo130Nkyks1Tp8vw4IMk5JLLlysnG3pRj4GKa9o/
bV50k77RzmQV0bG3hA2FPh9W9Hc7e0Zw1lMdF2aedvtk4guHYdL4JE2uWSQpAHDatrbFhJYlOhdu
HfXlFfgW/O0xII9u2VRVWaqLpbd9BHvUnabu/ejl9G/2wBn7UCAqxER8iUOjR73bkT2MThGokjUC
t/Iks0JquxLIEobpwLuf8F8qHIj2OJuqIDMQ2JG+mGk1OauSX1ZlmUvOGUsyA9BGJOpqIkUx/p87
DtLMCI1gphhawpXeeCtKTRIy3ma02g9IR8mH3pLAxHvgCNf8Nbfh5dGH1KVfpN+HdrbyCpYOQwul
kJslWiJ56gvfui4DjCe3q47NEpLVfuCeyC7qedkCrwBhdPQo/PKPgkAfbmdnAUn7/jLKZD+aH3Lb
smDc0iVDUXxHac62IsS/tS4eB3BKXCf6UbgZB6YY89AzN27NtKZa3tWc8Mb8kw3ZrznRPHfHLyNT
HzL0dFIlmBJ3zuLbenSq9lQBquS1LjVhQN9oNOQe71GSmHExU2nKv9PjD/tikxW9D1ZRV6NZ7abE
aHVx4RbyBkZdmz2QNi3wNDZ0rcIN1E6b+G1XKtoFzIBjRJlKrvyXoKClgfelVI66jBskiM329Tmt
COK4Ev62YGqv5pEF/+ULZ2kRRGi3M3uKroYF0z4WGVcPX4N+ToaPbZHAqcIKMHGa68qFfJpN2Ci9
1nu6HoPeQ4jwrD8JN2+sK7tta2hinPXC9qbvojI/+Xr2U7FBi0rVtBtWi8II0QvpLsQxWZ2I0dPR
dTuMGLiBGRU9MtjSsuDSezqLkwc3aR0uOAZPwlN5GRIyxvfz10aU+1c7+HhrJ5k/ZGug8FNSTGpB
4NILMONoQr62XDQR8FoGC3k7bBoHA0FrNuEY2lALg6wtHgk+M68hLbnGO0uKzqM5g/anim77xu34
UfbLM8+0zL2aV2Ka4oIbWnm9oidKdkVOg7Vv194nASho1KUcxiy75IWtm7N2bm0bp00Z0CLhNQFB
FERWyICmq89RfZv6pCdJyse9wzInWYssa1dHbleG29eFjc2FN4/HVEs4a7vea+30PQ3reHqC+mDW
69e9EvxVM12/ruX00WI2mLVF3g2Da1kkv5+xb7b1r8tvDqKOS3hdJJzYIx1z2yIx4W++bLy83jfr
FaHRDT8W9L6ZxKtBmTEhVtusxXmTmUW1njqzftZxkvG4SkLFzK0ixtcMqZdVT0lSy4cth/I4c/46
YPlWaubNAMUa/LelnhwYO9z1FfBa2xrWBO3y59/cO2ZERWo27wOyNZvHWIehxb3MS8Empq8otKkd
IDeeE83FnCHr+WnaJbeLiNey/ZBbcWP52wkQbHNIofOCbG3dbmJU0tlPmG1RDJh9KUWNmS/cAvOs
EfQxBkN5DukqYR2E1YRY6IBvQPEDuLLNfkD0ns2HCpiFvEr2y9JXgDUwc0GuzNCDY+qjOhvBy5gZ
6OUTgkLALUL6Doxd7KusNAuol1RFIY4GIE25cvGVWZ6qBil2/6FwgGWVD207mMkqwmcn8i+pA2uN
/OU1aJkuCdwo4T23oLCXqbWvh8oJUVx4IzJg9juKQM/sSKd+4r3AEFDxV5axsHnoEN3Mt2BHDUgY
z37vuyfExHK13ztNCY7uca0b2drvktoruBV0AjxhERE9Wfx2zNK9YO9HpomNNJc7VaeB+XzEvZxh
UeJ2Tfnwui0ANJX1Txo+1fBhsaRkMGK36NPNnJcWLVm36s00nKE/NBetXbMnlKas1W/91DXgyCxP
WfazQfXc5B4QC4/jde+ROa3i79OAMV+ySiN2xHdT2/jjbRs2iJzPRzqFZMHUpfmFcYuFSF14w6AY
RJSArJmt1SbqkIhSBmHCUK5L64msEh6kJ2rzXmaNNJf2+iuQDjZsS1rdKy7NkzRYnO2SdhVDxGpS
ZUCOsJmCcKdk3rTjlXp5n+tOmUeXRMKMotcqnk4rn8uSlWQfILPx+eMoYfErCwo8Ey95A+j5e9tB
6jUwb5fUQvOGmK8JTa7HgzDB1nMuSnK7kWfj9S8ERgVpBck1+36VPQSj1dafopRm6reAyO4YCmYt
3P5IormGZasB3i2wwwo4bhs0Sq0eTzb8Q75xVXrIkluXnecuzznCfcxT0dCSmatspTCJVcgjLD3r
umh4rwriyz82NcTIeje06WrMWG3hsA0bG56MvEp7UD4dsdWeyrCkKLCVw54Xmji5D3OyOPyjWlvD
SsaGUhIHFUDVDgDODGM172mdTfyBnne5wHwoeaHe83s9vI0pBlSqwX069u22SZ0V2Qr3Bt44aN9Q
5fo2pJIqykMkytHr37lw3EKsFqMC/Bz0WeLd2Eh86v5URJ35fJH44Zzv6RmZP7mlrd1TXNDWtPaV
46Bk1t2YifAE8ChEsh8GC/hyiihYaO392rVFRrCju7qNfRihD9BP13Wu8tPcKcG1pQ1sHoAO0bza
Izhwia2/vWrn2kx8E6+3mfFyxQIev+yaX6dsnTkRtUz2NhbQl9r3zRzvjX5kT3s0Hkv+2HXaS+HZ
xMAsUHVwHKru8mrBdcTkXCbeJoU8E30kgwkdy2YasN+g0YhomSxXvV2C/fSsQJTV1rY0XqVtGEAm
ASO60qTb+lncds7GRYvoXTneYLarlWrNsU2+LHL5zDpTbp18WfgKtObMX6FT6IbFpqtWC7bWJEtz
KOMA0jFlvJxNvbY2f9HtBKWqtsaodpsDT1jn93E8Q1PgpSVDG7p2ymZyfT6e5FH+vC6gq1gu6Jma
tV4ulEUIg5PmpOu4iVm9faa1IdtFhM2r+eA4bpzTenyZLqic1awIEG7NrM/GL6brvVXkKKTtZVd1
Tp/dck7EfbzxQUrWAD3tzJxX2mA0U7sBJPOPPKzMAgwHkZHKfBUws6cTRK3+C9Qov+x3PrQaLsyN
K3Nb1qQxpw0B6p89SYK+DsXVNBjeR0ejen2I9DByT51amwpfXlm6HlG6uHkLjcbXwEyPEa2Aea8G
UTc3speNw7MeuG3MGrw1gNUKh3XV1rNd/LWM1z5iOn1Y8MOY+/JyjIHindjNxvf9rt6hRka6gjGj
Z2YTa8RbBjMlWvkpqai8n5yXaRnoRcEB6WXj3Cfw+h5bS5oqah2BzTDxzc9LeJ+WEfuZ18UVvGHG
BxehhbQRsHVFRQUeT7jyDuuXnU/Wx2bOkzDRuctOmJhJFYK3WQGTuDLHQQR3zweKhbb8qUoBz2Bt
n2ez0uFmGlggws42Gy10Xmur9mVmRenFpJd4cb4sSE6m9Ui+yUCflTckjO6E2/QAfOsgEsm3IUEM
cxeNeANOa5Za6F1GDIAYH4n5VYRYuWnjomSgRGG3J0p0RfiNMoG4b8gEmr+kYPIoXqcJj/HoVlgZ
z5wxiZcHHReg/VZ/lesx0b1c79larY117NDbzdn5QvmxyXYIedbiYW5yS3wmpcKu986YOhnIDwBw
CUJGe+gQDzdY2BRt2maF7ZqVMgtPys4sxOLRuizFHoWH+2jH5eycWTU9yqe8d+xd7gJZPNZyjhoI
PuU6+mdrP1rjXSXtIX43JpkZl12dYDE7zg0bvO/xOuaA0vwurAtarl0FQRmEjPZOi2LG6ncdjW/o
ViyTAMuuzNEMCpwNVKymRsadY/MY+F53kGCBbWJ206Zbn15PXK+7bLYBZtfzUiR4Oa9glTQLrjuk
nCrBYLCBDySHd8RdChUFjDNdB7yU3ctBPeH7qt3L+z+/7KGcl1E1LyvlxonqEa9HRseseHw5XxTx
araar/vc1yEReKPZVjeiMrtwS/aN+EzZQD8144KLCW2lee6HVYYap5EXDBW2GGeKp5FJ2wl5w3bQ
ZF63I2ZrneWNmS1wxLb5JWKYEEKlE6aDhp4vVHUOOc/HRIUa2UwZ1HTNOcjigMDHQ9KaGfyFqmJz
mIkFR0ndFHbDFnSwo4KOVswTVrsEATxjpsgGO/nOvFQyda1YRKM9AE0E91tOZRNWAJH7KVBntcCB
33Req/qz2F2q6ZoHqKfrpMD24G8wFq+C8onfrGJPy2zuvmEvGbpv7CWG/CkNmwYhUY65WiOuWvr8
qc8x9xEWErhpV7Be+K0L5XcV5jyVLVOh0aDVa7180VNlyl9zrbT/jRQF9tPHuCPdhIlxEWYSFMls
5m+lR2Hzlj8XjwLP8VWLKpa2FHI9izgkSgzNLJhBQaeX7I2azOMPYAdb/7qXiEA5gQMk5VG9zmGM
uJDyRNqNKP5EZsNX2S2FhyZqgxrCKqv3yMwbHpj/sg4NQpKtsC1ftvOtkOa0ES+Bmb4ie2Uv6lkO
gwLkZVfBp/trkTZFJ267Iv2OsqbtUQbxJ2fw2+PiAfeZKJqG2rmsPWVePqRSiuddDeyo443TSVPQ
wITadXyYbydID+dAjkO+8z2cEvU5GIvnjg9F4DKi5oEXy9+p1S6jaOMMUaENx/G5BlCJmooJzBIO
0VYzM37imqh0MijsfunPwn4cxcdVZ1Tc6Y5p/zrItMNtC0v2WPcJrrzx/nVNFQheGItyoju3QIhE
hf4Uu6Bch71Mu8nctGQZuNcTfRG+Nltuc5viFH19T2WZUa42/CjSJJZAs2q2tgNabZ8j1aFbEyCb
42YITBRdv+mKGYT0fo5kDEaw1UO9Thev/aii8M1OgwJEwQW1r7U86rDsHPoephyewpfDIpqsjiMF
3kejWuZYGc4kyKD24gUGr+kvEGXlGLJNxprMdNJ2HsknmyDpqIgRbKBR8mztXvqkclMaDRMHIh68
d/qkoeKaKOY1nlvzDqUVj66talN3ALRvNvgVsiMOK4r8lgKyb+1xBMiCbMRlul1eKmpYSgN5yX1X
+rrsqfd9W7MyEey9QMldu6kzjYCOI1yCzm/6028bsRKROO0ZGfmOR48GCMTP7QzLy7HcZ1N8iKHX
8MSDqhxZVSVeLx5N1XEqZM1/2aAE5QiKbTOAa6WYjM3F7NGcl7P6rxsdb5qxMngOKTTJoQFCA5QZ
P1+V9mS2DEDxDxWLaXGwnL7R55a9JuW2TxP/ek7pobPvTK3w2IRDnfyuP/2Gf8UFRBH9Sc9xbEea
hsvPF+AxiQcKFcjBthq7v5rB4aPqXhbvT9cBIH+Vyrzr31Ob418Hxdw/oNVjYgNWm3tnfWUP0yVT
QaaPAvnBgq9EzOvntSuhwf36Tpku6Q9ta5KM6EDaLtIVKV0a10YH8UMjPQiJsuziBVigtjCq2kAV
0o3TpF13VVd9eVcHepxPv/7Mf7w0oR8IAxGSBjPjw4n4+UP7UsLEn9LhQIyTCK9xk2T+hzgvLO8d
kz52X26ASu7GcHCbE0t4XF41dBlgaKMbd1/RM/+2Z/4ca/7zPUDUgDCO9BDfC9y3neTYoS7EKaKj
Cieid6GisrgfWE2qs7WabSQoczre+BpNJBvExt76UT7cYMuEcJ1iJ/g8VUXsf4vQSl85qLLJ5/Ep
t24dirGISaknov2kPk7cR5L11m9G4BuhCg8wtB0QaA5xUcL3ItNv/OEB2guCsEh17aGIh3C8KaY5
J0Oiz2Z59FaE3w/r4q8zHrw1U9/BE2CEgMXnQan6Ww/1/uVm/ch7ex5Rb+4ho583PuTJ0u9/cxlu
7wqLBbY5ZLOTnc+sxjfDJB1KkcnYJKiEOWvb+5KjkL4ssx4eB13XpKW9E8/zsWqs2P1etjSWfpfr
bb8ditwgT6Cv4upoREn5Zi5II5cuYuRTyXS8cTjX3TQF26QkyGVHso2udkhTF4kaIK2HbRGnpufm
eVlyKHOMgfeuq+I52QJ70XelKgvv3Swgxb7jza6681/fxedreXMXmbBc8uOxm/hEAv/8MId2KZeA
xuNBd0H1oQ+GIN0jvedIn9p0zc4r2wbFEkZ0/DYr7LutJIIlOTl6aOyPwSIrJICxrAyIfQIP2Hkp
cdf2MO+R+WJlpXGPSXDGIwTGdw0eaftl8/lc6fF2CgROZyS9kHwSKgDnWVb3roItMVv5VeSwlrWb
dk6au0ACmucY7PIJQa2MPzqXaw/i6FcvlHlf3twJEu8C/sf/MSjftMkTVEQtCvfuMNvrkt2QJomX
rWRD5L2XPLzmLFu97BLwXvXhf/DBIZtAmEY4yd4mH/ehSqpxlMOhr6ti2kVe13C+85P0IKq6Gc7d
DEU0MjkbI/ivP/lfjGTAp7yqxCca8pZ5kX8YyUFN2B5a/oGq4+rNd9hwgo90P6tvKEn76DN+58TZ
QfFFPVuxFOP+julJ/UZW8y/uO6Ihmy8P7FAgZ/z5IhTFFNcKgcdywGq6QzPMkB8sz87VVnsAm240
Ubo7XOxJ8puV6F99MhoPz6xEgnv/Zsm0m1lPYaj7g83x0T800Mrj7x1jGkArwmW4aOSZqL0OiWT8
9Y1/kz6NJsNnyNBSfIY7Cj78zZdGQ13PS0RWhjdUYkdaw2xUiHZEDWeo8CRZub1bHXqUB4gwcXlE
M4THgsUy7i6UIHDtf3AvqHSCewS4h7DszVPIoUpUdUqODpB52LNFGOlvZVhFl6B+Lf1tbGf/fA3n
dPjN03+7bwr9CFGVYNeCPiVgCvr5RsB7FqjIWQk9t5xC4D11eA9toLufdINKqqAmTjs7AUKxSQbf
yve/eRDmGf886iOsu+wLGAAIfp4T4X8YAtlqZ62z6g5caF9GA1SEZtyPRZAFO5eeFsbQQkTlJncw
p2yb0LPe4T0pLhCQrNM5GYTy3dhDn4Il0bTdhmbm6B9+fYn/fEvN7SHW1A1JX6O38vMdGvCUaytO
ucKMPDjQ4H64fFpn2zqLotjuPllTQW87DMf2N4/mrXSHl5RE3dAWTIkR+8q3Ocou5pAhWtb2oOXU
3A9Jny6UYHDSYCaBjIarpp4/FlEvO9TvpX8xYPK75Njn3AgUPAPlBlt56aWnivTRwUMc/mbx+he7
ushs6bgy9ruoRN8sXjolN9Kd4ubQE7f1dZQpbleCPYsJw0Ml/G3mOfnnjAd/KxfiIsFTYdqS6FSa
39yqf06kkTmLBLaPDpsp/M2FOH0xavLX2wNMpNTiXa7CjPwgLHFntUNha7dMnsBZ3uSoK84TJ04N
5yyRt79+Vd6kIJtphR0lUivUoOZteTutRBpgBHELzWHw1YqftRgkrLCxpEGEBmtEC9TF45NqJvAk
lhjjz3XBPuiwIAO6KuZgzY+88/WHqbKD4XdTnrkHb0Za4PpCEi0QhkCR34z0VJlEXA/OBrsRX+7T
MSwv6Z61140QyQVbi+rD0Of1B0uFi97hQaUrktDGJlBhqr61WbNkL3Pef0SA/H+AyP47PCzb/b/p
sP/335Ik/3+EyBoF6N9bo394D75k1dPj0/DtJ2qs+ZG/CZFGsekGESpojgFC/mU8cLw/HM6hrKjM
G2ygBPuJvxKcbe8PjjIm2RkAH2LUgGns1XhgOc4fHAdJXEacyn8WSIz/gwRnVI0/v2k+45CjMLpD
1tjnU9/PM2YT1rh+xknQxfS9gULvEPf1XUILoouv5tUkC6ZtlttXedyx7NtSXTATtvfU9ShKxThi
ZODTz21YZSuae+osmkExZnrAb9/redhSCr5dgvAj6L6LoHPmY0cfmnO9R1RLDK4iDBtyBeCpXxCp
Mp7wbLJ6Rd5X4ADoB3R3H6gpROw7PwjB2aCNRWrdhATpwqgNmnncaHepv0oxlIRCCfvU+oMmpQ9o
ec7ln1BSjnfaJUdtP0kVXqBk8o9OjA+rjpFN42pVG0J70PQIG3u5qz+5dv80eOkFgluoK4LkF8Qv
uOeLGPujrk4hyc8XfOh7RHKHaKlvgja8bohmJTAyHS6CBTk5GkbSn4+r6eB/l7NYaNKhz6YtRg/y
6CpIMkBPOqwVovAvKeZ6j82IPj+fQ7WdhXtH8KeF5Y/cjN7EfCRTGJEZV5eHFIh4FuTg9eERBocW
u+qhnYAATs+UFod8nXkdvxKXym7QWfS7ZkkGMo1y/GNomnehIWuKkJNG0cUfBjx2W5CCOVRf5fnk
W6a4CNPu/Rr1+gyIwnxmU0mFTp51qI5HxLCWR1vAMJJs2SdnaDmHXVMn9v0YxrXa6LHuv7YTPLop
6+xPazW6F4ufyi+wN6wjx/LqlHL/KEoivwQx1os9UHCTTtnXekdfwUf84IJmD7zLoZ9w7RVIJTdT
zBHaTklSE9O0nMB96nTT59qlSRfBEPD0uN5PWdVuw16BiiHt7KYKU3JIdIuYTQ4e8lBdXIRLh4ut
99xjUg7cQ9+Zu63XlcFXRcTCpzCvqlMRLtV2JWj1zEV2cJ8jXD5g6Wygxow55sZCnaeJ015ElG3P
OGeyVPGtr0NyyIikcJN4M+k+qvY046zDgAbvcqKNdeHnkd3tqoTt8qZcSILgfKAel2kaqRdbAjMx
DSwIGdjFZBOCrJc5Hr8pat1tSU7zJQik9cxJm4n3OmRX1S1ehBkWt59LUK2kbfU1Ha0nvJhHkgyx
vbN+Wg9Radc71UfzMR5U9Kjqrvlgual7x4uz8qYExY7A6PkGnr13MP1qsuj67muyuta5oDpw2xar
tfXa7CPBpsHRq71hQwJOtxUAVDbTOqaXU0MbFYuvBAGw2nsw6e3BS4SFIk4hAhOC8+6mkGnwvUEM
d4yi2r0I8uUmIRcbiGed3dTefByNG5dM02NbqVNnedX1TEy0RgNyGZFR2U9NfResjgaJlF6zO7/L
o/oR43JHZR2cCPJdbDYgHadohJAUWVfEL9y6o/u0evTBB8TTx7RBnryNSAJBHRiojczs67C1PwWz
6z9QIM0PshbDyWnd0xhUj4CzxYGoQPt6Lku5za31q8QU8oRs9p0BtCmljnReql0IdTYESZ2u6wdU
vrQ5iptqWB7JF/u0jMGHGApNB+PjgLLN2wQkBnY+8XGBAG7VfnddL+GY4n2yy/Fr4MRg+Jop3kMf
xGrfvAtBfX3JYN5v1FoG4MTm9Fvs69soDa5x6oLUnK2PKkMFjDeAnJV015HQAcXyjN3VJ+LzYMW6
RKZmWQMwDQQWFmoUZ+lW6fQ9rLtzqQOLsFlxbg21PriOfUnJ5jh2IwU9qQ8WRqp9sxi5bkDqVqfd
O793OrKvFqbGwF6ze8rj3nftNuUBGcodiShqM/nLRYjW85BOeMl1HV0nvWt0YLOBZQNvXYLJ27v2
7INBiGbs4OE+rP5E/0PzucnaLXPGVUiVGOV/VJ6jlXLOK9e5jpI02GiEqpQ+ovXUlt4ljfR106/l
V7gM39CYHunWwBlyU+gCzXkG6mEzu1DLAy/9mvT5+dok97DET77AEZ+68z4L4yupAK2g4+M7t8E3
4k16Ggn+TTpN9zSlL2ZGxgbUhPNpsBhPA+nBSMm705wCOQxS52Zy5F78N3XnsRvJlmXZL7KCaTE1
4dqdTqfmxMAgg6b1vab+pr+lf6yXvyygs9DoBmrYg0wgX+SLCLqwe88+e6/tTddSs73fIknJcOMA
3aTCoweyVy40edkgEalkd/gNNiubwsA2mq2Tefh4V4F5w1xb37Sy0e9wNof66hwBBI5wQNYXleQd
duNWctrWFYeWGJ7SrpcQ5tZPOWhUyuZu+Re1uLx5Cm+a0fPvBnpD/8SQC7HV9Kr7dnsP528/mz6h
8f5nHcY1bPhJt56udFtiJa5D28mU5sfJ6YT3KB0qO+htptEwNak02+gOHBTs2iAL4jGDh9NBJ/oj
YUE/tR3/DTm+LmXAypPSRkk6adM59qNM4yZSpEfMXKQA0eEU+NS41Qe9HOLAG5ghKxYgmUkzdyWo
ADHXe1meZ2aQX+HX8GZbl9zttjo5p61S0yMMDbDY2AspY400zhcrXDsLc2HQ4t73OLOTgVJq34Zq
Ox8G4TlKOGbDOD9XNsfgIWuSoovYJGFm9O2Z9MN1zinxHYs1gt3R4gTVqk2Ovz/K4myHD8rHjPZl
yTQiNBaCMgw5WQKnLT4QYejRpkQqgPH0NudS7HlhrupgBSxQQw/7d5BaXTRlRRQTj47NIsRDi2CY
cQIEJKSoWsq0I1uEP+24nFCQRRjP6iPDCXDO1r5qdCDhUeFkFTENPyuQfpUVKE6Kovp11QVD091d
ZWvUy/IWqthmqDkL5ULMoSvLr9xeTPbJtgtnkGrsbo7gwWRAx/Tnvr5/N228Y5izyg1LsT/UZecP
BAj6beUZ7w1YTl8OXhLolJvDRptoNmnsF8aLM94/sfNop/QbB7GpVCDdxGpFXXLJp9QE/Y2zaWFZ
iut2D4bGgFOhUtunWuzNCzOZzrR4p0fNnYoddLhiC/CRXx3qD4MqjTVwJojkmHuzDNqqiE8NRNUL
TqiSIjAlf6Vlbz2OoyeeRsf6dNKuo4LUVU7LKH7hvW66jr+KykdSqaZxzzXM/swHzYm83KTbYO0n
2Eqpt9H6ZjvAeSJOEpo2A/rCgFyy+4z6pINUsYijp9jvzKgD5TxL/lxVfOF7XF18BKhSZXvDIWh1
2R/Z0cO5VN1SUOXN9rODtf2F1TsUJH643JCP52Br73l0cF6AckcWj55vYaQNFMLgvADNnUteJLwf
tG8q7D71aS6Al2MgVLpHDbczWHPjH8a5abLvODbizj5nXJ/x3mULzTlBATIBRDry2OxuphmA50ZP
5HuysHGLiENgaq9SV6nO+Gthro9kpZM90Qv1Uc01qOxg1FhWUI6QlVclWQztczDUed9ZngGHs68c
x32ZVYXGUIOgb3rRWpUOBR6wi/O3rZMJNDz4xrg9eKUziS3Qh+mnEYlDi0S1ruVyqSZ3aN5t3tyf
WaOrMKFptVeqkm8RmRePp016UOiY9kLjn4g89jQb/sY9OM9aX07hrFiGhlvnHq6HfrdmL2jdXBRs
Oo4LQjK4AYwupVv8ntHHl2AeyntuHygfEf7hnzh//U+0376n/HH1zW4CKuoe/5/+QQH0dyrAkLVD
CI8oiwZASvK4LNAMDwSoNLCnhosZKFUsiEyVV/GzgsHnwMcjk/q4AccvDIJFB/KGTXlyR8gU00lb
2xyayFjF+sWyl5GZRFf6cW9Ag3iGo2z98eiYorEXvbHFokv9dkS+GHJ5uS5DfUekrRB6bRN67jXH
p5PugQje4aOUSnJqpfXwWS+KbYWN7cLfhPClQRSUbPrf8RIpULd62+ZJVEOPDA0I6rB7piEHSpLM
/azcirSHKFeBtBtudWZ33pvmDDyqDWfJVAJasLi2fLtUwXZB4iQEMNIIxD4ONUHMB5ZiWI89Hqe6
afADuaVI7LOjVeBHsWekZYSNED8gZWg291+eGf2PMYqJcydVJocjaUZJxc7BiRd7xASAZX8Jlwev
35C+e6GfgzIxDoVq2sV9fFMFOc5wxaUxn6GGDrtsxhvx47LoH7bqvKhjEgiN0BMmmEUuR6xNzUUR
HH9bvlz2dKAU2QFe5CpYt9LeHV9x4qgtvtd5rq9qN8E6r6uFwZjGXS4DogWsQkh5AgGmWREK3XtT
ufYtU4tqn5Xwi8X9tOmHrGKOHbOgH+cC+GPuRYR0591g3Ac7zKR7dzXUq9OpxVVXKWcrJ4/3tW9p
/wRGpXcf3hRrV4+05kecpnSB93w+NakSCCMxnAY6XzssvV71Po12/qBlo0zvhVIllyt6jkMXByNA
9GVWv7zSNknruCqArNYRoBy5hb8x6wkl7DtcSIcWJpwaputCH/Jc236iDx1ltiwmA7vTKBQviMl4
h9Fz6zJs7bF4hsb6JbAdnrPG6zddrMEnd83LquPtLXkD6kSeQahNfp7mj0NisoPFr3+oHMzrTLFa
+dAn+e+CuBeCNCNTtADCCSbDpuq4o5V9HPW88V3DlV+KibXoH3Hmv6Vi/V/Vp/+iUf3/1mNC99D/
S6c6Zn0CW0j8z/9R/7tU9c+/9S+pylX/476lRqxBXMJtcjdF/IuRYXv/gUcCcpHHy4454L6h/0+p
yjT4JdYzMAyRUP/1S/+pVBnefxBmhZ+BxYNSIg6S/45QdRc8/7cgCtsADICjGgZ/GAt1ttj/VaZK
Mq1US+Jzu7HTGPn7lKa6qiWma85E5B0elv/26lz/9Tv/+8bcICf5f/yRbHg0pi8UfQMfDdLdvy/8
Fg7IlixmugPYzT0aO9jKfbBUGKR1fWe0g8XliZzrZRar3BUGVY+Ok1Gy3nQKJsS6PU79WP6UPOcf
7m79qxYXT3aqrX3QmlQHiLzTQOvB9KN2VYpznhf9b4dFHGBaT1qBAIL5dxxJHvrWWKEkyMp8LkAa
tcE8pDzeeFZzT5uNVyikuFOaNs6uzkz5OH4/wivoKLX5nphe/K2hcx/y0e1bzPs0bfMbKvFDzb7a
H2wL3uOoYktvkh0RRqS2srw4MAUnvxGW/taiafzVQKRvhymtN6oOEIj+cy4Fs9MT603vVdgDF31W
IIZPfnrlpuMMb2k2DnuLA/bdtaff0WshuoIqa3d3YVOwpEzA90mpps8WJeUHFUA6l9yp+yZqCWre
KWPfmNMHsuNO4JmLnoXJWu9MIf6wheKOX7ZriIKWhj1P6I3T4CsEZr2RVMKrxrLgbhujNKtGCj/s
N6F8D1314BIZ9zurlJ8KBxr0KkgELvUtgZyST+zd1iVbz5ybSW//nQSDT5cjXsbtZ+vk77jxnAD/
GhFbpCuucXehMgNwSwt9MLt2RIiG25pFopLAzp/Ja4MUHn/nOZ3f5k35AZGNq3bvKls3xT7bGn1k
rTxj6+rYQ+x4copu4eCT0OSsqGaIpZR9Z4NUt7IpMtVlRw8LEFI3O6R2Yh7qOvmZJhGCs6T+ScYg
9LtPLc+jdCm25MyUUwfgAiLAXUVr1joo3b9g6f3M6B+lPjQ7QSGubGHWdibEJRAUyIQVNzsj9nxZ
LbtiSt8Rj19Ty84oIyULVPnQpnaxanCLJUuR59W058ZIDxZIGblDKVQiRn/Hn3tn5Ta65vp3C889
9ZXYI9Fqq3wEHhVB+Tqenm2uD5LNXEaiVB98UwoqPspehtUCQjvXSz4QZrWk8Hgr9xnvThato+5w
CSpuq55W+KFGXjDqbb/L9O6nQ3cLSIwpR6+/FzNb8LJw9GXGcbKgrttGAsDKcCMmDNDdCge2X1Tp
GNFgcZ56dI1JX97BzczbeZr3GTAsmmiGTUxAa2/Fmbi4qLnXdajiV5Am1Zuwbla6xFunFzl6ou09
jSVNCcgnDn5dtlrXll+J2mLq9oZ5txsplYsEoIz9y0oZdz7KKqShh111pZUbYQPK73NN+3XiEWWV
unSpsltq3CF5oFSGAQ/UYKAJAji+KPLHFn/yQTcbyFmTZ3wpTl5D7poB/GknXVrUTgzVbUo07mqk
7feEROyzR63Oxoopnal5hDhzf7bIuIKeFOpL3ROlzqtu+LLIBuWlFZQwr3wWCKFuSBLl5DrVReys
0dkpMcWFXnIpFgWiL9BqYKPMM4Tay7r6HZQUeQ1cLZ9+i6cNxTJI7C9chOgfAjUPE3HP35Srm9e8
3a+Fc4Zbusy7j8Tgx6n68TBM2ZMmeSGTUQ+JIQf0+R7IQgAjowm4PK1O/DhP+QXg6GGQDhHL9BV5
j4bZaoovzEQBObJPYJEekX2IgVXZ4mQeQ8MuD6Qf/yppZ5GszeziTC5n3ZEy2mYlD+d79ATo5ge3
5eQI3y6/GVlgjkjaPmg3JdDgmglVOUNx006jV+tHBWcU0rUblUWzjVdJ/zPafsC3lU88TN8xqc5i
baNGYbmpK23g2Gm1VahLntzCCYG/Ay906x35qzrgEkoEc053qvqsiCHbcfcDDotty+jX9xYfF3uV
Qm67qq99NOB3NZNvNuy7xSnbEOcS/DuW8C4xr1CBI3NUanulnmr4KLrhg5J1QJg8W8LSSlBVQNpC
sp7ZXJjDDqDZzcAGuZNm3z2sDrJkUUSUH9UBFYDuc5sNb7CN2pNj9Y+z+q409wdiLLeDaO+tS8th
Vp1t3IwR5KyzklcBeinHjGfT89RaQXGvhELtDEn6LxsmtvxijlIcKtiYvVd86jQY8Z3roh4tJCzi
VqDkMhqarvZLCsz4nBXN9tXG2tudVSAWjO+eFlNMVVifLkhFV4lVX8hafW/tI/lP5WG2ieDAA2xv
6O1kPg+2+B0I+73y7eBBmNnLZXZ0Ej75VG+LfNg7g5VsLRp+ExW3Mm3DF6hd1xWPZ13RCUMy9MUh
fL4ndzWHugUDOx8N5y1Wp+M6kOHGQ/+WToj9M90rpgH1BEBWGHdyPBSSTtih7fSAaKD1UiHEXQ1h
Vte117auCYQ8VuIhMsWymRadIqRCvN8LoElgCWFuU6iicFxB+JEw4s07U0lYBI1HNkHHgm0GyYqu
Qw0B9WKOtssKGg3KwQ0AU3lhmsXEdVVatzT2FyyhnK3btm+lp0+nOoejOJEm6RfjaOuD2A5L86do
u0/g4CFhCBqHWJ34c1qsmzSBrAfQH0jNA/HOPExI5m0gym5zZzCDxtJ+ReHuSbKngDtpgHDs0eTP
guZhS2IDpFzCuNAeSV5WQa0pqJ1599Jq+Q5GNMT3oXPODZUCT6Ae9A1lQVmQ9hScNf2onghqsazK
NXDbtX4jnVGf4omOgUQg/jPN17t1VtvXzujWbZrKyG4XH/ICru7UocejR0HXwYSMkqqoAbF/MqOk
oV3alhm1cfbqPRR2EjbVtKlbbzzYZhV5d1a8pxQrkRvgoUyOUTlZm5VshdIzm5ZTynWg0wg6jeYC
2zjezn29KZJmogp6RUMQ6hsYjzxEs6QexvULRJXNbHMy6W57AUz5HEvg4Vzhzgo0yqBJZBdQJ+oG
KkinUG1EGxH54xE+98GworrVLGQEpqnAVsVjBjvAF23dcIqXoVn0rs+sBnQhLqNGe4jdpIhkzv0B
7XZf3oOKxsDTuOyIVsZ4dgjhPfXKjPJYYHPQtIueACLW6s47EVLmmlWobw09BkAjndnv6a7dTfQd
RQn3kXNic2uiuSvLaFOgKsDFi7l3Ji4LE319fuuMzzG98gFZgU9mSGM/0CblVyO1BqkOhVeaxwRK
CqOtQ7GcniYqWOu4D0wV/Yd+a+0tgdMFmbR/5Tuzo081HCvKRzW4S39z1RLkiDNnZ5l5HNoLuN40
0/9Ip2lua9o9DmjxgVlQBzxww9I8N+f85eHrOD78Sy6kEEdjiRpoZAiWNi1c6W+jSO1RqXROsrE+
i7Lbr3XtT8SdfMjc/1x7CK4I6jnUqsQ/Prvjhq7QvZJWf7HxiIgN1k5f5SeZOPdIj0AfzcwLG3Yc
6deEsXQjR9blddn0hECYqHe23qiJ36rr56CzmqGXIN5miUEhlADMpqxc2MgMxNsViseL19nfRsz2
pbMEQRsto5V0rbMg71UaFDolEU9qH7NNNci3P3Rj/2GxaZjCFl7zJxyOO8+dBZNrFu0109x5l9sr
C7lsL7TuyXGWE7YpDNJIcU9VZo6Ro7nWj4QngOZp1ScYICTkEi0PC5Kf0UDh2r1Rfd0RxFhrX3Q6
8bgqbiGm9sOBrPBhGbVfaui+tbVhTdwmxwFPZBx3n1bWxNemLdsIwrFzl5ubXWn9Eiyt2DYYV9dd
3kSiugGrEhPifPNa3WeTey02m6ha+LzY46Y09T9ksXdeMq9nLolbhzu1kxcyQPGUGM3QDuGyRIRg
q6jDVezrDptVcLQ2qh6kMeNv2ttc2gW7HCIPexVU7lWRbCjK6+gZ6VlpEZKFU+aPeSFMwNB8/q3l
hqD9LHm5z5an8p/200VuQScyHflDO412Le9tOF2xvK758Kd38xscx4tG8IjPukbQ1elqn9gGh9d9
QW07NZcOlMYgXuidQTq/92RrFrY5bjFXKspWsvm0m2gC0dxKPGOXO9ztW6eBSu5W6kVO2ob16i/a
WcDK91ytEG/dtI2SouemxnmeyBVefU91PH+GESVl2pwBhE3vRuwq7PyV8Zm5EWJ+k3kBg6z8zRwZ
P8PX0G7WWE8/Roa9kDbj6aK3qk7ro2aXkF9j/ZTSwdUSUJZxtHQZlg+O+3foOd2WogPjO7PG/jjY
lGTFvU7LUqs8tqXQ92tWbJq+9O64IV8a7a/dKv5gkiToctvwK9d9TSnfAPviZTw12g9qxwJJSpPa
OI2zjgQ1FPg2DunMsRQf9MweE2lo08hX3l/Vkvth0NmrFkydyqyoeoRG9fFU5O1eIp6yV0kk+YaE
tedkt2HSzWGM3oYzREL8zYZvlnLgcnF1654BtxkutdLlLytklUAYBmUjcpjUM/yiS9lke9wawzZd
Sueoyz9G/WHnySk1amaHtkcw4Bpm9elwbj0ksnKFjAeIz5iWqEvWj3od7hwpxYaKHBcePKqJxYdh
0reVP1mmR6WJLAyGvwkSdLX8qQBP0Us11D9IdE9WN28IOXFi016Q8K96iQ46GZ0emgL9Y+CZ5Y61
aNAUe1spz1nd7olB6l+Tp1uRlWpvSKA7Ix0vzKlrAFPjb1/RqcQiwxE60+XaM7mZpYy0igB2oivi
VAgDopONyD7SuZlrxrRd0Z99JXP6E35IPAFqDSGfeMTGklVQ4kVp7rVWvIxPrY16Uun2DvEQ/vta
7Wu7Oqr4DNhfWfMhRl4PekWN3+aVXfWM61RlpVZptIBYBTBDYVznhVI7iBTuwRCYm7g1e+ccEyYp
SqPbinh5zJhJ/rBRmTdANsxAmFPx7FHlxRP1PiDYiVyyzaSzkIc5PfvaVJEG9rDZAvR3ygipbDzN
nd4+V0KKE/470INGMmWbonLSmx53dlSs6bRhlGy2k1fUe7c0p51nE0Cz3ILFWqVrxsZ0OfuT2DuD
4JYn2twofUca5ZurORPFt4JlQL+6x0SjVMlSBVcUo9zoadpEibRKlg/Fm2GNV/pXl6CUi3au4Ag8
dXS64OPkyss32Pd6jXFjhmgSkd7xaBvrDqNku6Q1mHiGeDW3ytKMQYNxcIPu3fmosdkdEManu2mU
rQS++EPh5ASbnP2UMxuficGZ2pW84FwBmFu1VH+zy5LLJjsNthQly+s5qz/nONni2iEv185cQeWB
WGjCOJ5BRxilGth0YG8ksWMoCUpyqObZCxOz1LfKWrmvS7e8pTPXtLK0G5wc672nmK82UNdPSCkN
S1n9uWEVJ/Si3soeWWahzNte4uas31nxkFkPKvidsJ6BJcW9whdpxNSwtHb2MvBIc6FpcKjW5Vkm
P6NtcBTRH0Ce3q33cMiTsHXQSLRCf1FlawIHpWAwcSlhQTBd9qrmnSeiz1FqzAR2W73k/0vjO/4j
b6th9uDyZtanRqMNFQfbBoA1drpU3t0RnbFdl/akc9joOVCm2qx0niPepbFVgiC4C+eSnqBaloIF
I9eo3KFCdfDIi0oJeMXKzu2kfCdx/UhE8q8si41aJM9Om6evPV24IZAmLbDsClf1mmEmnpNrqVre
qzvaHPaUUt01MNa27NTCZk7hOmlsPMgIvTjOrPlN5RhRo1JYlbtHmLWblShxyH1+oUGkOOJ9qAIv
y7npJMmTNuoPVTOfMzoVImwHN26pGLc0C8as7b52AyrlnDEUG8kJ7gJeJzMLs9a9Oo5Ne/J8y+dl
z7l/kWKIZgwR0E7CVjd3g803WV+wWLh6YK7FzrGn57jsqelz7LnbELG6OR1FwtaE/sVSZfBHjgm+
45RTkKQFsDUnJ69L0q/YBJLDhXjON1mZJR9JKpdwGkCeIKwkm8GgkG4WFfcK26Jucr1pQ6J8xWWe
ntelDkkYp4duUp0QGOurhjr6t204dXCrHejlzVjUpHXQGUa6iYufaq73DIFaSJSU+WvcUKYHLVyW
rzIfd8gx9V8zhZ8zxQkQU6UktQT6thZK/YxePwZz7mJ3KOwMkKHk/NANcZmtGZtNZmjbypmf2wqF
sh768e3OQNo3hvmOwsvfDkgbLERAVcrU1NvY8eyN3rvp33qZbjUSRFDMHF3sXTf3VyRkH06qmpLi
nVhH8gLIVGrPMFBIZwwb8AjocgibLaW6MKXqB9bCaELjcsObjCxIlnrLznBb1P0POkwaaSShQsMS
Y+Qx2ARWrSECT8X42fE8BErWPFu9uYcycQOt+0jotN2xq+se9YJ32VvMN+j2VyVGqRkzqeC8MWIq
3FSoeyxhb7LK9BugmJhZJtviWv9o2uRMsp1tqKHcZJzqWEnX9NFZxUE4+OCUfNlPK471ifYhSpt6
km0zq7pMQfGq6ijVxkM/isjia/2C8cD5007WgERVovIZSK2m9E62OvUP0531udb9rlXaP5Jau7qR
2KqxWq4EHSGyHKZyXf22yj5Rj18ALPzmE7Es5qvu0tQs4Bw8GBgTT+xanPAO5XisdRLcWULfRoq1
huOrJa6RoaJEPaalnVVIsVNQgjOvF8yXywTppjmOWHdCEtoVc8Qk9myaGxrVQDxnB7pCRt9slAWY
C80uGs17ocXD/o7NOIuCiljXKELHygOLTqRw1LpPpaOYF9TBngst7BV2Awd+wvESMztbA1p1r8f3
QWhy6YZeE+aU5lYKmgdogMS46XXTixK38kiR54HENQZEt0ouXBMHxOXiJZ0QEVOLOhrPm53nob/f
BArlVBQ0vlPLtMtG+iymMrnqhrWNO+vSeeYYkEo8LoX+lTriqi/LL0RDEEHSDddCPdgl7kYYbRRy
ID7/1rH2OPTaEXBNcPd/BpaIN12VQJ0dfk3peGGs8LoyrdNMNqg3YeoPzTqpm8UT2Ua1tTLKCxpm
Rh1T4kAhoal25YNjKWU4dEb9wzr30bXEs8WlxbYnQucwXfAnW+7oOw5FRo0izvYUq1uh11wZbAYH
k87gCO/YqXdac4vniwfcpPCEGBqLojN9BxswcOJmfShA+KK3GtmmmdRAOB/CadrT3eoX5M0UkLPc
lITIYObl/ZPtYkoi/2xE9zY9iuxSGh/77Kia7V3mYo4B5YnmRbdVUsmnUncuIHOiuUEi5yIl2cCU
O1ncDYrxcKgh73Keo9sVPJlU+ejYD6lmJ5E20OoBWwPjRZPPJK6Nq9L11dEDEbTBKMjMVDtRxo2Y
GtYZP4q+HjCKDgE7DXuj8PuHoh82piHPg6fsmVDRWKzlb23kf43epotLLzAhl+W+apNt29D8XTrd
zh0hRRqvbqqrv6hqBUODW0R3ptBfVyofMdcgvwfas+9TW8VZSsZtGLkxFNl2KpVHxUraLbCtvSi0
xW/XsdyOrbPHuZQ7zo4OxZMLfzW0UNiFoE1FSSjFAghfb9s0T0KhZed+LesHnuIJuzY13enWGJ8s
pL+dVicZhLalH5Cc3ukcor8FCQdX7Gy8tMzvPtnwow0cMyjpPsOWxhZCiO7EYPFtl8ZTgjHF52V9
GgnicUnT6jQsEuzVSSrELdUErZZZkkU9uY3Y7fsgBWQXTlxs0mbiSiXz+AtEmh0t7QgEy9Nxqmm6
2GlexlNumvtXFuklqthkdk/qIuUzW9lTm8sH8EXOX4bLG9Yo7Swpqq0uVieoHMX5mH9lurVvuDqB
+PWp2UlOdWLHNxqV7YibJsWacHZ5SM01xVHZ0m/j+6Kgq0rlNibd1RnUb7NcymjGIY3UP+7YE5A/
7cwnqJ1HxMmVx6ckiyl4oDaOxfZevTgxnU3aycXPaFausp+7krGkr1n/jETFfD2e/8A34is/r+86
1JCt6Ksb0izPAomCSy+ZAYLnpukGYbuquoL73RlUrceTAdQWBioNs8bOK16yvA3RxW48E5Vg6JYx
GJLkudb57sw5zoNCG8dId8UPZk/BlGcUr0wEjKsjnVd0XqpChwOvV48MfGDjtJl5Ddtwp+RX6iFl
2ALOGQsT6JRMIrwam3lsdkqL+0H1xgcYmyGDrx6QQMajl8fsPJL12+XadkjKb030dA6J3moDRlJW
J2pL1UihbDF5KZdFWPTXZOeunr2diQU1NBX4jT5SGV1jcnT3Bbil0I7XCw66fgvth3+eQqLIoDpQ
AsP7UPGUq6zuQtXSm6oi22mLZcGWcQEPsX1ciLwTO8uYiAa7AI0Tw4TxeuuQrrS1gcN+VQ3671IO
tKAwxk3jXFvZH8aGYjL2vT5Hjh4NiHu+ttK3SOGfxvRfnXFBX1pXfygkqjYGrnBlImrHJDQHGRNI
wPyaqutOmwz6XluNUqk+Zl682/1X2GcXHXCdz+LEeIpV3Q5nrCYgQ/iy0+yLwJhhFNTOzPZ+Hze0
9swNCYFeSt8F2XwyauMXaBeCxcwNpazZiNjeBpd7THEgvLE9OcaSK5AkKDtOMt3SdZeYfuZM+uZe
97Xz+lnbwz1KfJZPMeWzXOqTUKvK4kqyQAnJpegvrF+PSaFvbJxtg5NfOTJ3A+HMO1twPjUywfBH
ABJvZeYNfP0XnPzMIvy4Zh1VBDY/IKfpT6Af3wn5T1eibVkbdiqxBqBo1NSuhUMTzdi6eeQuGq59
z3QflTx7SEn0My/oIsxnU7/GQK0+sXDpX0MbUwioVK9ItW3I7RTaqOJkR9InKUsnShLHNb0V5pzT
Zhx/6Yp5oWw+nOp33tTAo5xismpCddNYBchJDOzyhS697UTfh+pgn5WVteOSeVq7+y5AHpjqWQCR
c4gHyuvZjT60cXlbhrm9dZI6Wa9iUhLztiFM6JUWTgNqTtX8w+ZIgsB3LSEceBS+F4EUM1iUKfmW
xpe0O/bJwFES1Mqctea3ZV7oMfJHy9lQJfbotigDeW4cqh6rN+EJrLbdeHbtjHvqISucTWoMZytv
j7Osoopofpghbd2yRv9xtW46w4wn3XD/KxfLj7eW4Uhfetkzmq5Nz8NITgDn7uWx7hi0uK9HJf1u
p+YtsXf1Mm61hDLRlqEVz+dH7FH6Rnh1vy5Nw20Ptu6m5GVg71Az4pFzML2RzYQKl6YwyZuCIoW+
xRMsMQrWsqX3USnTre/aSOnMSznPn5VpImAP4quHHZCJOprW5pZPRD/NWHrYoI2D1fJ6TEtsHHuD
7UbTPbQrO8Z/NNaqJUKVetbV7Cz2TDKvIhDWSugQAaWgveOp6mWoaEADXpd6gutF8Tn/O65fJzUD
jmkpuMk055hZIFBkvXPt8nuyjEdl6flWcjidDUPdQ9fFojDbWlCW7cY2OjQNeNQ9NYehq2SvwtGY
2/SxOHeDcXC6njnDVtpfq8ZXW4/YBsl54Yc3GuVdUFQGUIU2uA7SuX+Ps4dOnaHdKeX6U2NBDAew
E5t7hcLzOoF19+2ewl1aR0E5AXNz91nfGW+mPmOsWOwx2SaarpzHf5YTpVXaedA7C2+ldPPqI9ew
r8xU3XP4NgDZTTwf20zr+HhVyqtZZs7jEjv1OR9QGHHnM2vPBm2QeqOLS22J9JRIW7l6oz58lCSK
HnrKS37iMW9df52n4oT6oG7i1WWDsXTQyfy2aPh7dWm1ZxdJKYKTGschi10AunNsPg+j1Wy1cXZY
BfPVd5YWF49VruxMFntL22fxY9q4MI2YMji/04d62+SGy5zqpdNWUtp4kUY5b1U+jATxM/uhbGvj
PdHva1x1asnFmFx1nN76pkz8NBsaiRIZF7AI0k3JtqhS2x2AqIvVdDmlwHl7EgA8P1VtUa/rKMAq
EPCLwL9yzympPk6UKohHPQmyoli3yyJoYe8W64Y9T/upbAtoWN1QhAsMjdvfsHXtCvGfafcUl/ab
Z4lXDAQ6W9UYoNCER9sczT80nu4d9ax683mBkQhLTMs/c3oEWYZfrZlWR2V+GwFv+rOVOtu5dVTf
M9v7vtW+xZTC46jELOWLsVR/8RwnD3Xe8UOOc3zy+rG4LKobOWCykEtnzDcbLOnctNWXoXVp6Rxm
Jcv8LiOuB3yL+pRxCJa8u2eoUpYQnYZ9vbIZTcpqPubAtIhNJgGLIu/awGm2KPJyDSX9X+ydx5Lk
yJmtX2WMa6INyiEWs7iBQKgUkbJSbGApqh1aOJQDTz9fNO/c293kkMb9tBl70bSqiIxEuP/inO/E
WTNfvmw9K2CkXJCDOkiYokAuY6M74GbY5qwu3zOb/nbS00xj1w9kX+bOPQazIMrUWkWwVg5jJifG
dVhU2CF6R6b3QYzywaIXIK3kKW3KCdFxy5u+JJ6yN8z6nOVckP2Erzec0aNaA7ZJXP9WrXImOX+r
s8W2L1P3bYJuh0ikZZUgXCKR/civBCbGy+yF8A558nxIe+zaaJDNoDzNA3sxX/nymmDL+YRSzThO
xRK8ALcdY2jvbK39xTgVhV/d42BeB5i+xnKrdDjELAfqy/R4ueigewRb3oKInqZnMw6K2FBvtOsv
WEpVPBrddAXSft21dlbuy9ohI7udsjjoF2Blq/jmsnr3nfDYZbO4ZhzBvd85pNosmQyuVFnXXHNL
fcO0D58NX+ZrQ0txM06dfmwKP7kgtQxGD671bMx2l2wZ107X09gSsb4s/QFHbOXQIHgD17S6kuvI
aVMbeXPTOn4Fbz8Zv/MhLR6FN46v2u5EunXbcVmJTJJM7u15TaatbBP/SdvefMhGlR2YXxEZI4eH
upzVveW5FrraxD3CZGuOA4f1Ve3PGNoyF+2RIOZx5/SVvgEWbXyThAkqvRjlp5kFeDztFvHxamqM
RTBri80yJ/qhJn0CBDC2yrjsdXImkMDeVUbBlqIISpyNPZfbxaBT2uVFG3yyh/bGppqO6bb9H5Ml
L2Whnx3ngokNoNX2XrXEBgwe8hfX76xHDG3pUQzVwMaKhmejvbU9o5jPDmT7rsjEppk4DUd+lC2Z
qplVI54r5vYo4PG8IMcjU3RQpET44rs3MHKJtmtvTMtSV5bhpM/sEGZ/G0gjozJLz+i0YNUiB2pY
ffpyOtZymD99nGhPFqrLG8jWcySbGzRs/L4tk4SK1SnviGmZ3kiWLH8ODcL+jQJDR4Q0Oh6mDmY6
vWYwLNfIIyggsqyU+XI9/pqKZbxNSkiHTHTxwSi0c6Ly8gfbhfiJsQK9iJ7y+6kU9JUDSYmHfLQI
XoV1ntzbMHho7Pham3ltXfPd6rdrYPqbYmUAtkAwOTojhrmIzFR+W70OePehfDMGf7mpQx+FGAOT
jfJUdjTR2u+ywSHICDr9zhbueBXMyqA6TNNtOiX8zGVPmIPh63uo+dMPo8uqe/6mguTAzPsU3sxC
RhiZC3ZHVdYzggGioGTlinMaePj6+hc3H8ooRei7Lb00o+QJwkM6WsGDyehM7Q3TLnAshtNNlS/r
+1CNbH+LtXoTQfKrXkvvHgoNzGdYxWchUUZaiZEfnUJVBI43HmMxJaPJ9JgF+kNzXdFjcKFXMs7y
Bt6cKNI7JygFYqQ2PayJ7TNQGC8hv4bez7LKdzmE/xdvbfxbq+yzq1IMYTx3yRDnvRNpboZoHJf0
urcCHilSG3GDqZRzq8iiunft1xAX0bnL2vldwlTdu0vXTRuF3etzSjS5NFh0n2c5ldum68IvmeFR
LMpyutfOkpx7oYnDZAVWHtgw4E3jYQ8P7AIuFVIQlPeKtw0ppG7LbxJush9ktDBKNy7aQtxKt0ba
/wCLGUZGUfof+aib6NLgxERIBHKbWI2+dqyuYgS+MjEVZXtenKaI+krx38zW280GR31oGUR/CtjS
m1xlLgHC1Fk29RO6K3rcNrjJ1uYSoERoq3SwNtWu5e4WYg2OuJzDlhOQt+Cnsj1UdZadx0l72zqr
+m1ilwxMLWR8JRLcM80slhiDqRSJnvboP0iLw6uv7GGX44/DWr4QspQ1TBintKnb0+QNHNdujyya
J2f4HoKpc3BLc6C1LtvPian4kXUfHjeJWG8Ni4twrsMtMY7+qfVFuxu0ksclXMdrd0pydLCjmNje
DW5szK35mrQhBEIfF/fc3ztKMtinpTV4grYy0/dd8GgtjjyLIl+fFqCy18QslGmEdfuiyiMueimJ
LM2n2rrK2TzEA64GDBrM6tGKG7tGzv2VhZvxrs4cZ0usCt4CCA3M1+ruUJSqHTaWxnlbEalyYLls
bJHGAQYem/kls/GltnNoXrZ96J8ys/52ci+4x6NWfWnwJV7kkzsIUYXBSl+Z37mYbVaw7jrvBTri
Hes6qraSBRDFUYCpU1Hp8BWykv2QuobGBiq8o6iH78X076fEDV8ZBrB1UvVL4FD24efegEUnnKQj
aHpUPU9r53UglL2wu2fqQdgtJ+6u7kT7A+ewd7u2jsFk1mkfQ5kgPWRBbD7n7JVXFMr58qENzZiS
UNPI8xJhbrgjs5+VY0MOKy2xPmaINqNiqfR366BLsPzc/GQAnD6w/2E6TN4VQqvGeMlGDtkyWVL0
JeWE2BQOLJtY77aopL8dQ2P8uYjEvmy3tO1GbQewwIS4HxmNQr9jsszhaU99VAloddFR+eZ68tZl
+LSMYH2QRuDtRpAJF10XH2KoaDRsQxKsG+DILJeZOqdKdDwjT/PYsw08l5N2uTQMgHVmfq+1szUc
s3tYMkpcNEE5Pxw6uu0K2p8qESrbFS5XOqtuXiVIXUIcmf8TUQSF3R4fQSi41aaZe3EfGKzHAN+O
z0AqvWeXvJz9BG43KkU6MDGAm4+VuSaot2TO6raq/hpd6klvGSraw37c1/ZacN534bMCUPptJJS2
SbfsAS0A3OMv3MpR91cUbUj4jd7C4mUw/KH0Tx/MQhixrBi7kJZg0yUvPJ9VIF7RJ8lrOozmwSrX
igFnfqkiNWnyRqDDe8nq+b5RWCdnHwmeBIyHX6p7D3rktMtKreZLo4z5SodRAyedhcmQXeer5T82
7mWBqczLvr5vPaRY6NxpkHKCtmG8vcreO1lzQ2uYefm1aA3vbYIesZ2KIfuJiAtzcUv9c1y0vzzm
yjJQCw+WzbScOecdntrhCj2AcV2WSck43OnzQ0YY0S0T+vWjq9LsWQytdeYcrFcedc/6JGQy/BJl
0H8i6ViO6+R7ezIynC++Z+q1GOiR4IMlmNLXNb1KVPrWN6XYsSCwb/zJW6gzhmG8q7jKX6pCDA+6
7gtUnwYHVlGLM4qeNWrb1Dq6BuFyQ2B9amesnnp7xm3ow7ZeNsQo+lELQ0igq03FGUTyhEnaRRed
8d9CFXhPq6u8hyoptNo4gPd0bLXMlIzM4ksHZwlPQBiW5zwpe/bkhNk8B0ypn7yCw2s7MrCkJbEv
Yi+tFWuGulC9CTRykFeWj1QS8YiR3NiVkUczPUB6WJTujds65ciawJ7smrzxb5gqjePOVbJ4Ndyk
uE5QC99X3ejfaSxqLasROkcYH5X15IUrXjaPhcLGbJN1Y9Ixx87oy0czwYs/2Mo9TZPXPyeIb67w
vowbtyuHVybHBUKuETGLgxxzC5uZWSvWlEcnKyxgLuhx9ag44DofvvFcPQb2cLaFkVyNc+bEOkjW
Kzh71Uu7Cqw7wyXi0mcqSPK6v50lLSWNaIFirW4/xrwbm2gg+oGFvZ0flCn62NJZvmtqhFikhdpP
pXDxwwmB1dhLW+yhiThbg5Eda/TBV0vGX72ki70jqAg/Rg99c/Xhp/Lvnm95mxn6SVIkX7WWYWyq
3rGf3bAFucGA7U4GXXI9tmHzuHSi+m4mjE4k00/ZjSss9rpgqsfYDWrvsm9yfWzt0nx3UCOdK5Ug
k7GCZe+ZQtznFlY2xvYmLuR5unbdihtuGc1zIIWMemVUZycc6rtO6fzFyeWw65sxvQ7rKjtDrSlO
7OoZMdskQWwcurGIe7SPZWBmMc1/ENeF8M/h7OttvtjyqaNyemkhMmwWx0uuJ9kuu7zzgu8yE/mb
i7z451yz1ZLobSIo9TXNkVvtwhJ7EfnrlXfrLL3/7qmSZ98lsyYCKAU+O8gbKrDcT58zeP4GY1mG
wAaW0odF9HXEisE5Mv5N3swwL+8lcPx9q/LsFe55ta0bf/2UOMZRMLjDVY7r84CxFf2Gu8qFOfJk
bkaD0aGZ8cYNXN5fFcrUJxGU4/XUWuq0NE5LzPvKFe/kyZ2hEdisvuVusWxoVPF1G9HaDT/nVMMw
ACz6BapDxrpQSH5cIcKIaoQgUUqnlMGrk9NMj5wqn5VySEgFfYEFIGRG2MpqJhEuzL5VVjxQ3eHf
nKFDV+wfvtCfkxdOUuExyXyvR8XH94/bNMCiOYRT+kGYFqlO4crd1QfNjqHccAoYFUWcqqyj+VLe
9DhcoDigYCw87RyB+0zvlOrpzxAB47ON0DXdE1QlTmYg/WUTdqwVLvajEO1eJZ9kDlx9M0AxOTi+
dreLzytCmwrYAs56TwPe3GgbX43G00tDOnp4aDyfeJlKHI2lgBa21OsQ02j4j1aXs7DDVSZJTfvo
yVz+0VrecNCj5UTSy9InC6dvjGpeMJgsGLx0TYqurJUTH+jo6ju/8b1v7XaLIhGirvazXma6guTE
IW+zKbeTc4a48Vcj6Bh7DFZask+cMRJ1XcYDDQUbCFFFGMV3Jmr34DRTsLOROrNxCeuDlcs2IpZ6
pnxGWXUi5ocVejpWxRHq8HjFpGQ5CdVNXwmpDc8yhVHDMJadnPaD7lu5q78TKSI0Wys+AZAJD+uF
pJ/al7Gv0ur8V6dKrUW6drh3pWRLjEH7unERNrKksj9Nj2SAqRLLYYKtf15HO38h+k6/ErKMV0SZ
aDSutT228JqWPJ6h+8ZeWDm4Bdxw63cIkPHRLBesS7NB5t7EgnsShzD0+0+HIuq6xupwJDZslpu/
sqIOVWOm8jAmsDShpQ+/5itiG0TMHJUV+dabqjVQlljzGNumhS5rTNZ4xMAbMTPBgJ3K/tijyd62
vd0wuVp/Krb5t15Yo82cq5ntzVjj898ElsMW1a1KgIWZWRJxulwsgcQzbqrBbdnzsuVBtUlZdG2K
sTwsheFeK8jvRJMW86mUS32Au5HRTEt2LYGvs5fVb1lV8hyyoKI+uqekuAmIa/jMiOHZVWWm4sUw
0qdsQIEct35abMEs+eS4dON11aGsD9CMkU3GV6QfZPZYaePVKykgB1XaJ4I70lOTqf5Zr6nGnlG5
9xJfEP72Cy/MHPQOw3V6/1eSAem6XT879Cu8Z6czwl0r/GAHXJUoqxZBb249c0OxfB8unoYB4YG5
UWKlmTC64UvKBA0pmdRQV9pqXeBd8rj5vq3eOR/qmM5k3TXt4kDbqOx289cM9YxuzNnbwx4AD5im
qDl6utm/Dn3qBalTpgeNpu4uT5APGx7ZHZabz/uMzmM/Ygza/K/bGQHF93/+BVje/8zk+z88z58f
2fInrzN/5m9OZ2H+EgSm6QKxdZFeggn9b6ez6/7iexj8fEw99IIXz/L/czpbvwQhGHJ6es9DTXVJ
BuYOHtL//IsT/OLgEAal5wGwvlin/x2nMzbr3zmdfUfwlfWA6EJgRzoFQP6PtuM1NdMcK4OJPQLL
g9ElxpsxutXt7z6Rf+Bv/o34/f8N1b+9DLhtkshdJ7ADx/+Tu7lmWWWtvrBiMvz84+K7bezVF8CE
vcwvi+N+z/bcHiZlV3Hb18sdWub2oAur+PB0iQyGyTFTQ0ARh+niHFnLASGrSrp/gS29AFv/9DaF
xazQcsQFXiou+MLfI2ddKj5Un3YsHLff6wbMxaZaQ3nFJvGnBEJzkwXTBBKcXdi/+IQun8DfvbTN
r5zZGcWB86eXrnNrzpagsOM1LcqHueyHF5IIzThzRrVbQQ+SxDkg1iAOZIP9dHhp8pSp25j3N5Wn
UMhNy/Gfv6V/8GgIm2EkLviQx+03Uv7vPow8tQDQjrUVL4xNxYYc5gLNUFV9/fsvEwqPOG+ev8sz
/8fPvOutoXL7gbyptFLHHEt2JMSs/gWq9x/9MFQzDuDJkJ7f4ev5+99sQ0Ra5wbwiDBdhlGZtsYu
MJPPf/6j/JFu+dtT7gnHNE2PR8hzvYvH/3efWELdFIRFtpALlTg3EFfpf0l4frB7jF4OZirQem75
L9gBfwTc8qKcIIEZOuxZPcHX+PKT/+5F0aok9TAldoz69p2NIJbhgNgGeHXyHSRXgvymqHZ9xaw4
nBrx45//yH/3uV5enRMEOLhFreb+CR27rkaqe3RDsTeVdyJEykGi2fjwz1/Ecf7ui+m6ts9f74Qs
ouBS/+n8QC8/823sQcOhQtzOIp1vck/mp4LxPCMRKXNW5lxwrl2rGzU7cr/alcsZwxq+JGAotPXw
3pqoAqLOlLTH7uQwyR2J+SqRO16lxVyexoBWr0AiQA3CT+Qnq4bCGCz5fW2teO3x2npvrHVmvA6F
yfqx6qnScZ9k8SS8C+LSdidvM5HP+zyqBdXV4NhXPQxtpsDdHLGg894KUrj2eR76UeKSL+QjUX8i
xWZBFzRP24VfM0Z2DuWYDmo6ETpQ36BM9iIYA85O0N9snK78uci+/TmKnKhdnZzGPHCWeDYhn9nC
Sm7JhUIm7hD+cGXOZXhyOjIoWGA66/fKRuQEFbI9pcmcPyNoYcXOemTpo5bqmwRJG/Uebk3rbURe
HNPmvEw+wYdNhvUKhJjrX+dkXZE4O0AJYoeyM5KFoV8LOnkn+541/VoPNHfL9AJWftkSnRFujbV0
b00Z9Ird37R+SGsxNq7qe2a7lesQYu5mgBxmkscobqZXorjxNzNuR8fuC/J1PI1gAG51heYJnmXb
He0+dw4MTPKj7xqMJxthQBfkVwhzUL+mWDhjz1GoJFstDy2H+IZb2joqo/GOYIRguM/BdBzdsd1z
S/sP7WK+p/xy7oCDkHHuhKCNjOEux+PBSmbw4sFspkPjFtDyZvTvU/K4jMaDHKkh4CTvCqQATJ2b
3Zr19fUorA+MbWkEpcxkCkzEIzBHgohlMV4Pl3ocUNsUF6Ugc7TQp5w4M6QaTf/uo86ljQbXNvIE
tcmmqkd8PY4bMdF4KS1EC4V5NV6shxU6EOmKu6zoH3IvX+NVEgoXNjK887BpHRvDtY91U14hmUWU
k4vY953p4Jr2e5AfmOF8DU553RvjD/ZgCu3rcGLl+ypaB2Kq5BMrPUaCViWmrS0hqc9pQjQZzqps
g8LtMj4WQOsUirpJI9hEmk1YbAvHQ+ebxrUfG5xEB0Pl5gGJp0RetY47LzU2RMywlBYklde0v0Xq
nM0gh4Ux2zD9kIHmfs2Wn0EApkWV97ducllTWCgzMMKRlG6vD70BMBV9TnKXqOJTM9zawxybbhAX
QlgopD6tLngBhrTocC6q0qpabqZ2ASFFfh5rwh5hVeNcLd18AAT01ptmcwiy+rXGoLVptDjna31v
1E7wHDbNdAcdInybxm4FlFCeOzIY7mp6tAiZAYlN4IRjW03fogM66bAhtEV750m9r4vsm47oEiKu
ID5i6txOhlDRsMrnxnavG6HLK4KgW6K/3kn0Q/prLx+XwcjWqIPPNWgPFrty9oXQdNDFZvbwOGg2
tWAYVDwF6GzgFlVfUiz70vGvZEesZhE2r1azti9Gpr8NMulihs3rtiwNBH/+eosk4csAmwbjgCxw
iFPOcl4o+thBLE7EU5VvFpNHi7xYHBZe/5mQKwJbIMV0lL6zVj03jXoJcNLeeH457Aw2QBmugkks
AoOCLBh16ny/ZAKMh4+M30rYb3g4PfVyT8LZ0epWsWsMu4ym5bevU3mnzSYg2dMRnActTMeQAxyj
Zq+GE0Gan/RYp9EfkSjhK3QJT/qYOgPDCnvITcuvuGlJGsctjllzeRtD/xZ8TR138wX2oUQSu07t
fnqVicIKnvQxM9Pnus9flxmQ1T+/q7jouXD/UMkR90SdT7FBBUBsxp/uKqiYZtFlfhuHBn5aDGgs
k1m6ZpcvBbFwiDsccsjgazFFuJUjcUGHWS0eaBJvUvAHi6pDQ98gItjpYUgfMCXUZEMqlhZRWTXN
59yPIR4S6mmQJCZCLsBmTyQP97/i8mrciNGiYR76slsw6fbj8s40Lf0kHxNwJNQAkAzwFRGV4vZq
oZYO1YfjWsYYg+QSX/VC+Y31kuUxjbeltyvKhV/90iDa3m3RoLPZRUJq5StkjUvaBVpe6ffGDmJd
9cnjZ58Hw1R3JrJpTm+iTAUWJSO7gzd4YW1I1ORTYmLBpNfvqxOkTKJrljVl8w0vpyeCBwnRrXQ1
q+N2gHsf9PbUHjWOlA/YbezdGTCtHzDh2FSMvsjW+9R0mIyanWrNbRPQa0Fumzv/Qn1V5LZRlvWb
vqp9f4fJo/mCfUakXDiB79vOhPLNGxfl/Rkogs6jEgrlM8HEpdqwhCnuwG9fll9i6i+OZ/B9oIDs
EG8yw13aF+bnEMFdAnX6xBQADIY58DBymdOD4zV+hQRdMV+cbfidDECICWKimyYVYRGqwt+RT0hv
PYVEdbAdPZwcEzddrJzZ01FlgpPdtWiu8PTUefHCGsFOt9k4hQXrQ2D8CIJyBOCJrOx8R3RZtVyF
vg6rncKsgK1JQv20zQIpgc/kDLVtjifwUI4j20Sv8/JvKJOYz6tccmZ5fiK/gSNN6bZEUyWimfA2
zHGGyH66PXFtmGJLZretxpEWkEtAtZBWUJrtrjJ1TPJjy+YAyRVqhpyp7oH/Te8jfgvAh9Cjuni0
uTtu2S1UxQXqgX9/U7l1b51KCLn4ymtTq+TIs9EU26nXy7Q1MJYe88me1h9hMBlE8NCivhjY850o
ScHdx6Tfuafc61y11aVFutYI+JpyCdq9E7MhGp9VDbph2/iJfpynrii2KdcDCZBixpnh8zDcd3Zq
lgj+JRIdDcliiFpRYH8FhWjFeCVRpNmmNHWEPQmx4tIhCN4gqpKoz/wC/0STDa+pZRn3nrXqV/5K
SXpUmhcIT0f1AQdaf9jM9O947lUXTQY+lsNi+4wFTZkj6Ha6Gp/eWs1EI4+KpUlLmN2b7GwRbOAt
KVSqs49ylZM0M6Oc3VPOL8PDtT9C3dyWcC+/+kxw2sFHGbgrnRRfZSUsBTUXZfdDJn0FB9FoqKgy
FtMolxcK7S2JjvmLYQRlEolMjRlN5jpdo1vLP4weJj+SXps7zWULgt6j6zGpJQEfxIKBFU2Q1U0B
pr50uNgeYCa7lhiKs2+NdqSlgV3kUmtf14XfguqyZgh/3Tyk8GGCkDxGw5HJjQrNReyAriIzh1sW
vM9OjVmdL0zPgNsvpjMroFkBRANbue+HCo0NglWgD6pwwtfVJN/kyvJWezzl6ehy5a8ekIyQYG54
SyM0USqV4EO4Sj8vqrG9nQXcrefiZju446wQP6olN6fd1FQtWBsCgDnFRpw4rGDXixtu8b9LYuFj
bailu9JrY9zOC1ZhIoxt7xTydGRs3zwXqg6CmvKk3TxcUWzKke4h05xGrGcR4mNXCTHqrgiB4rZ2
l7OekfNF6YLcp/OHhDhCc3JZbtZ8Zzb15CPYW1SpTKwvBh6wml/eN4esy5C7pY/EWtKZAcr6jG2Y
mCTpYGw470RpMZmfLmzxfSE8LG9Cu0HkQONAUWTnuEvMmoIUaithknHLqOMpxIn/VM6OkUVT0wXZ
Ng100SKR6uazx6D9k4DgDIOb9DpUX8uw3tN25K+JTNtyw57KObvMr9XWWi356fGIHMnGpJvogpwZ
fDjPzFHcsIfsU+cOxQDiEqT4LGrVD6b5wEk64TJP1jRf6qozZ8JYzTKdP9OmNYCAKQOfvU/00JYY
G5gGnqHDh7pZHYdNZYeVYg09+3ou2+4+CC+qatdoH6eFTiZK0Ini0jTMY1XAoeBMraHU6JpY1Ejx
k70ZOl2BaqOp7LZWX7bPoN+GNJ4s9mebmnjG9Li0M9HwTs7ab28R4fxld9r9iYUA6oqDcuKOnDDj
ZygMkDOFDbt2q3M57wkP4/pk6i7emdmz0+hwc7xUHP8Xn0I3NbECzsagnh0liiZLee8k87QPIyN9
RBKikTQOS9DhPXZljaXHD1eCwOE0PHNKZ2KzzgTMYnRPOMdmp1+nvatl8VzSRcwweDAzH32mZeds
oIVVqAK4DETDlh38OiqKthgtWHzWSHUhqWfWY+FO5Ycje72TaLb5BkhIVrDrvRmVb5Y+D2KQ1Fpe
cbEPByEuBHtwrOoIh23ythCHghbvfoAQbG2ZJ+F3Dde4W9L5iZhp6bMJQ3I+c47xYF2am9AOnuxk
nh8GDwnGlqjz6m4G/U3Rwe2KV9UHSQXcnT5qm2Vl+ZmyHc6ipgIttFVIPn8UeHnPZGG4DkpsmDk4
OKGhYo6YwXySFlDe26rweyyienA3IWAPmhqZoMkvdHqBYAOm42dbi5dhwsJPJu7AtW4YkytxxEwl
onqQ4emTV5VoW0GTvBmVhdNLktt9BWW0FFezGXS3BdOLBwAReBpsOwkILeA8wx4xumWyg92OF2fQ
JaG7MkyCR64LF6xkIBnWG0QVhrvMmwfN62Jv9E2fNAXLbvMPreceFM4IWOmFTilDaBUgOnzuEyQz
YPp6efJnK3mb7CZn5cCFpPFmdMkSM74cHttcAPEZx3zwXoJgdIOZ3069znGA1XbTr+bMTAKqYo8O
205exeByU1cIL+7BiWDsR9hNj59Uw0BcejdMPNJUcns2zp2BHnnp3hx/ymCqsgYNMY737GgDwzJh
7hi2del6ffumH8WKmIblCVLxAKoeYqVV7FfsCM6utnX3qHJJiB662/QnuhMuwrkKeXialOQ7qhRS
16IE+pGMw94tf6ZFlyMxKjqcyiEx81h4qqE9u0PRj5uizsCP/POC3vr72RPabfKRUIoEgR3+Oc2S
TCmgXVIOsJlF/WS7eFM2mcjAb2GpLHdN51pPrais69xd4OW1g4oJ7warZMO8Y/zEWvbYhZM+qtaA
OCJsUrD4o9XsxEVmON95Rqr7b+/5f8Gzf7F92q3/eRnzOH6zh/mP75/lfzyO6vfs2d/+4N82Mo74
BVcTmbxkazK9FCFDzb+xZ23nF3Y0/ANY3AsYp9K7/V/2rGWToOQ5DI8vmXSm8Hgf/72R+cUNGcOG
jMOtwPSQWf87Gxnf/CMKlr6Rd4eMwr50KrbFsuePE13gQa6zlNOPRjV1Ho+cE5idGJe8um1GDDfF
CvOnhRblPpz8eYiw6/pPnBfDp0OPuCfB2hFH9hxZeSA1Orf2nZvo6pqr0FI7N7eqL2LfB3Dybomk
YfHsMXioC8IVHmAneTeSzNvXZCAGBZgnQs2bwlkdL+6DYjlLWS8DfToKyb3ho62+hDsEXzWfdnHj
2CZONZ7mgnAmxRsYoRC0LX4bb8L2/OuQmX3yhkPEgQlLBMIl18UPUm23cVesrMtjmgDE4isfcV8e
A60M7zUNCxJGLc5NBA9Kp0rkW0yAY/gVNjj6iSjH5XNvZ435Oc9W/takWVvvddoqATapcW6wmM/y
B/+XpiDRQbgaOxINaBTmEZI9pW0uHhtr1D+ogu00mhlm0qqlKBt3YUrXDR5onHxi6wmQGeW+SpV+
aEuVBLvG7IOYNFSzR7c8msyRgJNuuaVhXrGwF9l+1Jg291mDECPLEYZsRls7LVkfhCxtYb1552ZW
M57eVbUWy1ojDSNqidHZWFMYhnHl1wmpPMKmkI36fnQJWcqCIX1K/erTVnNLZPwsgnnLhcdFWa3e
ZQNAu5DjpbkIbsYGpoUY0wFp9lgRcrsO4NsLQ5dFlLBkJj3dgRoCG6wqXlPXm94CqzN6ak1XVESM
JJjJ6sFiXWcao0o3MCMwyTPfo7evsrU2r8yhNHdeN7fPmZoYj6cBk93J43Pbk3mNWtIYB4rGBueb
t1FhX3UHDBrrMZQoa1d34bUBKv8cZ5LkqrFY/U1YpolEOyXSn725TO5WmikVmsSCQSwv7tq1ae1D
2wD8jFrmwdUm4VAeI6EqqSI7qeZrpS8KiMUVlFplgJmS8J0k+zZBwdhR5yTqdVxTcXHyz+237CWz
Oc/M2hMNdPeMWYJ8h2n1MXte1rewKwjQ9Y9zDbWxcvEcR3oBIOEn9I3Ripmz26QgkSW6i6Ryt+4o
xUOYt/13BesMIioENVyjlbrNAtH8cM0JMP4K2/2a0SjfpoBRwEMjrBmGZzEPJz8jI3k/DW2xy1OT
CXnTan9vqUHywpVer8OqWDGYrDVOndJpZh0Ffu8TNYTmDxVQ4mCZSJww9PDOZUhGCvoeYD1MQdAU
zVNf4yrXxbhbTYFZrW1G9RSo3xQKsiHZgWHmTaer6U2LXrwzTF5fnDDBhKbtfLwTVpA9gjyrb9fK
WIFrqjn8dVqbkDpKa985WbIEXhWQvfTqJmyu4Dt4F9G9Xp4WgKwdh8EQPrilt/woxrVkSn6RRyXJ
YDGQhFnKnB6nFQYUUkruGgA2S0RRj5epNXQBdmu1UPEyKKKY722SwBhCpSRohdYE5C/JsUTtihFR
FJgzUEJBxH4nN924M+2s/RWEzPxYCLrhn5mzrKw+YHrcoKmyhghkPu5XR1TQDdu8ZhZLMge2MDXy
uEf2GihzEzCywvOBDybbrcuSWe2mFUzBd2g7A/NGqlaI74rNvTj1siOuhQ57JgUDhkeiF5g7+PgK
htphy6NqYhAmWjpYVzxQOKQuyV/T+F/sncly5EiWZf+l9xqCeViWzTTSOE/ODYQ+YQYUgKpi+Po+
iMjK9oisipJclkj7KiTcSZAGQPXpe/eeyxmbm5x3m6U3kQfyys1wOZMZBiisVRAvxsK3y/AUtnMz
0HyVJBKRaj8OUfA10GLJjkFQ52F5SGRejgiGZNSwFDkpjRzq6oUUhkvbL3mD+ZGoVGJ7jD2cssbB
1bTVLqFYG2/qZow+Qrqucm5LL8IEQTcmIOsLW3xkY+REjA+SyXWy5LAiBa3tGIflfFrwu4ALWA+2
+nbdlxDVlG4QhycitvH+L+TWssZlXVFY/Q1Go2W8zPCHKo6VxTAEz2nN6dUFEAv7cV1Vm/AogwDT
8naunBrAoykz50tvyZqOU1+AHbFV1ydvdj4OP0nYTF5HJ/BRHAlj/WidSTIAsdKx24SVpVGOQ8w5
miTz5JH1xXpXnLt/Ik3NblRh1T+LkqMrCUZgO1IhsFQPIBeaTdH6tNAmmWhCokqO6FkPm2mfjsx2
g7zL0Gel6owTSH3qGosXIvOy++rNxLJti3riFyb2fE73ySIBySGnAx8QtGzeq+ueLMC1cfnC4tFn
29lBOsWKJQColhFmpRnvx1WPZxGmpiWYsBhDDAKtUte9buyME1w1obnAaN6En7i/CrKggIPw7k8u
sXj+2C7fSBbNKfg9rXm9S/wDbpT1z5BrMbC6bHQlgooSlwZADzCms8MBznElPzwtDutb7zJs2MSy
Sp/inrHTtPBMUzYQgrbRs5wstfaYejbdgNPXQYJrwj3T0Gje1FkxPfgjZL2l7BSHxo7oip3MaW6g
JQvhPkyYeMjggJZOG4tT87CvmsF8Gd2QJatFWQXVY/BsFrquQ5CGmi98EbVfmgOt1GDtsZe22sW4
mzAlt2FVHTizFl/ceYRI4MKl+07EoeNvikVnn2nA+7O2HOO1P1VCD7PohRYwZIqWpkq+8OVeW4S3
3lQ2UBocQt22TlQiM5+ES4ANSzDGL0Sl1nWcTSB7ceFRg7AgG40YMZfBpTa0bLZUY5opkGD5osRZ
Aoo0sV67D3Dj0ND0xFtJoyvc+suKml+QdOMVmTy7Y0hSt0BL8BBDrIhLVvSAJHi1XUono2lTBdO8
i8YZUf/CSEEeZmJ+HqZ5CXs4CENZXQ1ja7w9aqRQH+fF1+Ck3BRkPQ1wktytvDshQBFmZ5wkBrOX
6IB1KWLF7TlpM5cskuSG7EdaHqUC0cq0LjEu5raMJxWzfOKfUj+OkVAvqIfHUeYsvs5Kvp9gZn7X
CijIgaB2QxDamM1ILZtKAadEhHhf2CZ6MGTvnewF+D8ea5/1g3x3a2sFwr+lb9l8xDXTfU8FrN1F
VS63PJrThw+N1zlgzBqZ3atKnNHhhHfWBJR2489p/oNRwXQPzE+oA6no4o3fHCQZwZ3mmWlIqYFX
h77a2jDT1NpW8T7bsG3YomL3h2+HkreTMWPBgVjVrHZZnd5NTSEYlEb9t5kzarHNWh33m67p03f8
IhI3/5hdxgFcHndLI0Ve49QQgdrQ1yxb/mzQsReYSXLCr7oFeatXTWFHm3rqCaIhCAowEcfjHTTJ
eKLxFhVfmGrQeayYwRFROEL04P1HpLxNk7a1NpVlynrbdo1f73D+h09VQdoR0VK4jKDeTSlPaDlV
QBybEdNMyRKzyVIic6CRdVDiplzwJuWWC+mMtbFI4JYa7Wxoz6ZE7/hgrnFlTcHNqNPl0a+ydX5t
e3AT3CV2hkNM9td9Hg3ip++k4rwYCsbNSNDVe8MDfz9UhfcQKxVdGUy/jHMKgBoQZ1JwINMohoFj
MDl8YHDRauMxxs6+9dwkuwVkFP9oQCt91Kw1CPwzEYiDBb0u29G45ecPBcy7Q8xoDOOE7ZY3xTSt
W0+kiGyrW+TRREEsKGy9ksVho0yDVr0Qdt3t+FKq0A7lf0fmX9A/2pgTrC1g2gYHoPLXf95pmW9x
dkKg0LbW900napq6KWcbKFltfwfHpED9EOTugbnwSmRo/OaO5kv8XksFR5mEKNdlgt50YG/GwjsU
eFdanP+2+NEwWKm3UZ7q+qZIyoHMRK63IC2pinHH+5cFT4iR3GZPax24RVbUyx1qH0TXCW0vQyXQ
0QscCjP4N3nQg4RL6KtejX3R3SOKxVtSuSl2tqEMSoY8TjlCGVv8GDZslb/XvAQvCFCwHXK4mWIs
M3OUbUkur7+maGi/5Gbg447s1v0agaxeNgYMyLDj/bY+miymbpXOOh+i7HnpHTtJ6Mck7b1Z+IG2
UJn4ecoiL76W3uqpc0wSP9ptmQBXBV3wXHV2iNWir8KjB5FAUguNQAQzaRlKEFvTdx2cpQ9Ood/0
DG4QLiHQkhbnHtWJ5SalRoaM7eqx3guW1dU2jTIb+b92TyBdVMba2tH0G91MIyun6Hhpxy5ATjyt
y1TOWSYgeVFYwJXAVkybOIbzvmMzhtJLZ1a86zqaH4qEKmTPG1WavSK9iw95RC6MiVwAvKBELHA1
MNxlTIWWClwdagjmR77Twqoz7IhTaMPSSyld4DVYZqGVhzjqfeAo0vwxZP7//Z3/E9L4ICaIDgiq
V5suYYTe7b/v9/zH1/lH/mub57/8+j/aPg7f6R9tnvA35J0YTRG8cjz3LVp+/9nmsX6zA/4gq12F
bbhl/tnmiX9zUa/SrgmcOHCjIHT+nTaPvSoOf5UJkAOPOoBxQOhHQeyFf1HeQg9IRrFmDjSTDPZ0
3ml14s1JLU5PUxlSOXttADgXHl707MIn48kra9lHjwMHmDWuhrwf2X+0uGxbQoAZnYQ73jIL2x7A
Hy/89u/3FP/XxVTFSDT/+6dn+wnt5tenx17//T9k285vHk/CP58Dj7/54+lB0B36luXzqFmcF/kX
/3x6nOA3RLEOUepr0roXOnzRP5qEjvcb9xhTDB3EVU2LovvfSFLnEn96eGhdrlfm0XHRlfOT/LlF
GMLAGHH8sUj30rvYYV1Q2TkPv3wY9388i7+mUv3LRQh99xmWo3oO6EPaf7mIbvFfRD6nVzB4Pp4X
xJJdNydXf3+Vv8pl+Cz9gNY6HyaX8CM+sl/1qwXlRMt7QnQl8MFrmnTPCGPSQ24EvXVL2Ke/v9xf
u/m/Xw69LB/d7/3Vv1xu8Ch4J4V3KJFlt0vmMt5OlgFsmvlMQ+w5P8PHjDaJxhb991dev/OvL/wf
V17f+gjN/++S/l9/UdTb1ixdiyujpbhJA9Mc8avTvQJtd/Q9b74qfMCuf3/Rv64y60VDrki3xws8
HHF//nTNbNOTqrgo4anhZgTCtTOS8XcWqfR/EM//66XsVfXsBOvjvT46f74UwFFdmQHzJPV8u8LO
5aFj5rv11Tzv/v63soN/vY3hKhp3eP44KFq///0vqucaYfMw5BEoGSSpI9GcEHNzBz9pbmdBsxdJ
0wPJ5zy5wYVt51jGR31V+br+qLrEPRoUxGvmUOFfMMMmrw5+GXJZ5jL/GVXwk1bq7fvUle0OEhDQ
JYeziBOtecYus2nZJjWdPzkM7/NSpW8QB8wHuGrCNVbPxtYn9N7e0tJSaEU5viaIgzLI55k3je0h
Snt0ULZngU0lHwFHZKJuSBEKSKvR6Fg2Ntnfr0jz7W/J0mtvz9CzGvi/iI3IRnHinxPMfLHFnk9Q
DE0mDjQZE31Szm18wyaOEHVBTElQkryqwUl+hi1giq2G3vR91JISeiwG394pVdUvJHqgkY7shu54
r5eXfPGj59mfvZesh5gFnJ5jKQBRHIWb1PbElyKy52/ObGyIy/5Y2CdO8Ig3g5FRdl2EYMFnlVVE
duAs1ztoppnPN/GnFZiipu1KngeEooIQpGywMLSzjJV/chrChYWnlgahPwbiWscROeaNVPM3ydD/
hxWK7mIQMOmj1XfZu+UX+bM15oxr3d7HEE0HQO90EVbfo5xSkG9OVsJYiO7WgThCSWel9SYlZmuL
cxsUjIqtcy0dZCceejnkJH0EBZx+rym3UMEFqABXjQcza5QZcwuzYGv6mcOaK06AKoNb2x0GBExx
EX+P62p4yC0OhUfLyQra3VXfXUS2QEJJq6UhllkuxWuiZVDs+Z0STh5FQz99KJr8U8py7dd0k39d
uqpPDvZseqjjjZzuHOiEA2oEVLFWnjrLKQvwnaVJF+5EO+uSpPpp+T7XRcP5e17UQFhnRRrOjIDs
JxF87Ss++vlzIOPqDVne0m6aZvGdDQvy0G0ndCvvdB4hEpu+NXpbhMZ5A/ddQauyq/qAFTO4MhQd
R4ge5quOlPtI8w29Jzqhn0pBjUlHe/DWzrz14Ggb6fPfv+rryO0vy2Zsrxud7fv0ln+vB39dNqVe
cB9787CbieIuhhiYW4QQ9aVJHZjtgHUU+Bufj0MH+AyfZPdthIJW1VBjb/34ZqrvxgIzs3uJkmeF
NcNB0zpUf6zt/1ZB/r+tOPKtvx2l/kdDfGev8u+fv1ZIv3/RHxUSN+M/SyLx+3//o4QWgfWbTwUf
M1nFGMJC9v9GpdQLv1m+bTse5VPIzJS/+zfKINuiFvnT8xHYbG+4hpDZgoNhU43/Ukcj2y9pPkRw
YDM9VwMWMmBh8Gsjuz6nLnkhpOYAQZBjXdcwbWQ45Mq6T7DUI9eDbVxCLG3rvu4xZnYl6qp9S4bD
IC4uoJsJyW0UAwY4Q6pcvOTWyiePpcxPE6oUekpMuI59ZQgGfUIe4BWCyU6nYaA1btDU2S2NtRlQ
ttf0JBT1rO/Zth+F8simmOzpIunXesiXrMw+YQ+Z++/WoEy9n2svnr8pz0QgqVM1o4k3zAgRFqS9
c0SBudQtFlQF6nerkkEkAHwkNsTT7Hv0jhh9JeSG0bAoRhLmp8xlJzJzbZcHHfvLTZUihLyVSg/5
ecgrJgSIUPOu/TZMbq3elnZKHrl5WCDGSofZDnOak12SoY3Ht3KAnWdHKdjVbIwr7C5z3O2zkEkv
82hfvnCF5jOOO3k7iSyCrVy4Wb0NnIS4BTIS5/NgL2QjNmi28In3ynyvYrdT13OdBff4sP2WAIGh
TYobb1njWKiAzbuKCUdiJE3EwxB4n6UCB4VhDlwIgvs82IraauMjE1Rrq2PbfjWGxRpxqGeR896X
Yzqf+LCAZU4rNKuxyJ3YlgYxZzIabzgrNrs3XO7zTukZ9nay1OH1xPICv2wJl+FAIkMCJaJtDkmL
0pfeEMnyJwo2tRzpDYe4HfqM5+d1wBJV/Bw0LcFpy8bCFkqsWHgnqmxaD2Yi7La9S0V/xWheF9xp
N42v+8jpyq8WIvxjhBhnh/qqPs3krl0bx0M1NK1pj5pYbFC8M6KsjEH5rgtKcadHP6eBEiFAnpFM
MX2NwXSOJSlyjJY3VpnVHxG4wcPUOgXa8DQD8+a1mNwtgVyRoyZKy52LdR/KjkgOZTi7V1Ol+zcH
DiabZTD3RJpxonxBvjPeczQu8o0vl/x56Se2DCF7Nf1sbCnh3TONNA+NT1Tc4oC0uetml9u5F6hf
22TvNmOS7ZtsmE/DnDrRTrlI9FDtKvvG7muxz5a6zy+G3ZUHpggC67ohpNQlbhj5KiGgIhUT8WpD
TGJIKaqIsLKazO5m2+emfQ3aujGfZFu6B/Irl1Myzn521iKD0tQ4Y+L84A2u90hSk3PNrRMkCbXe
cPJmOpk8E0Py+4yzf61DzA73JNBNO2ZLIHnQVR4G6EQIFaRnfox+675BXKhBeSvxbjQifgbPC8dw
Y9rqopylegLrsWyTFgPlLol1dmgXi1AZrZ0eCik4lDsGWR53PmuoXx2dYLRPtVxVYF2IxmEcmTTv
Yz1qWphJkxKTA7WHSI+cXDCtQdwv9N4x3hApuZ5WyujiSTu1HiwLn9BG+YSefwtct3+r3KKS1xG6
zumEKmAoD7OAL7/XWe6Cf2MkeBqdprUhDSLZvcGbVF1MFOWPq+furTNp+6JmZ3ybyznelTUTqx2L
RLp1e4du4yLBzlFPkKb4BaxeBBa2JWnAxrxDg3jyjtA40ntThY59TDVGyG0RpSgHhRwFWm0R3TDe
Li6OFzEkWbXOF+DrhhZ2y5/NKFWpdmFmiBdwaxfGXjGHt6GXJsxSqEwPaFXCy5ANUbcyv5v2aByM
/cylIK8YTeN0E+k+2jZJld4y46irXdl6zkGBNHA+gDWYeO/PnZB7u2UB2ZpByDtjFuURWwlRVjCK
DTYlSD7WfPZGJk2mCC9jZ/zXJGINB3a1GJic8+zYG8J7hksjbNru05RM/henb4v7RaaxJoYwsDFP
tZNNpx37cnIDnKl+aoN5uCl6tOltGOOvxdfk7iyQgI9Zl3l3jUiT14YTovi51CqCXdC0jN0IZm0t
9B0GDcmWhyOKbjNAtPvMmSuinJMSEjrqDl9Ridb5BEWwMe2SvOICzcHbzfB677uANYfoq35oDyNS
+PEBU2sRnJxmNEd4Dv7H0oak6XE9EgQonklPD+qiOzXZJHeQ67mVLhPIXeQbRqVbMMQuRHfH9BOa
Vj/MHwM1ievFlU2JLKTJzzSce1QKSRtOW4lZ8SHw5Tq5d8lnNtZsPbQRqixEkz5jBHqnDj7EOf1C
X3h8aVXtWs+5VZMB3XTV8mMYbP89Y7XqEDVPFve9qo7W+oqlJUeHw8BLW+4LqP8InRRPzaagWr2T
wPEsAPAEsKR4/wz7nsFwQc6vkruRdDv3FHdVi32mDdW4IVUXCQlfqdqvtJTXS6iaPRmuanpyylW1
MxgY27AINSk+MX8n0cI3PnPLzrELNv3BR8xkYzub8jp+jjvtQRFLEcH2fehVLRLaVZE7REDQ+NH6
BKAJ0dTLOQz98Q4FE2dc4FWNxInlw1CKNCs/fUGVaagqKFNYD10wjiuZ7OBa1nLQioUD1aLNyM/r
ar0NcenYBw/L3jniyOLwWYkgvUq1RWyuclSNdIoWDO0QwlMpF5DqJKSCVtq+n2qLo9E8pOF4RyU1
sygW1XFcFJ8W4EkqocJ3/U9TSy8iUoBxMDGBdSxaTtAcDd2mz5stdhU+m5LtEWhPM4nqJa5qkJid
sPSwVSPwVK9wZHzwuWW3oFrAb20l/Dl+qabumRflZF3ZpClYBOrxIRzZiMcrwRwWvwT+tz07Fbcp
rmBokG/lRyCknWzoz12QxOpK+gv+wQ4Z/DeMvH16QkndyxZ6jzKPuqzH6mJZcXmPGw4zDdJaOZ0a
yyXct0US9sDYlTRZX8es53bjFW8OLz66Bo/99yUpZ+vZkpCYNrrw4heOWDzCzKGbxyzLcTOYiiOz
m8fykhjj9yBUU3QunkLCJ+uiiDaYOcp87ziOuQcQRyC2zWSYuIGwDPO3Ms3Sr3WeeAHUEN30W8wC
qXejhaOb62gRuPRM3/vsXp0F2ihO0ZPynWKinEjKeoxav5uOU5hSqyA39N6Rm1ksHKWloLBKa2yq
ve9Yy7TjYDdfYdzym30+LFDmMx8wwCqklmDe4qVALMXe9yEJPHeY16eTOIyWmOpH4yIK3wR1NI1P
C5q07wupju+z3bBkNmaC8lzi90sRYNBbR40SBw9GdMgwhsyWeDIKlcj9QBoEjy+HZJwpLgPDQzH2
uKw6FwXyKMrg1PNSPSxCOp9TIGWyzw3DAwKFWhxeCFTQsLlCl9XOBzUFKkp7Xc6DH7Km5x6u7H2U
RY5L9VuE8twHE+7AEhdKe91bYH67o7ssS4A+L8akcqykMyLkK4LxGV9k+X0Ih2FNU6nEbhgGQ3xh
k0XEYHvI5gDbq+iJkBdhnxvoVaQIWFbTHkxTSGiw9JDd25ksn1XHkHW/Q5r6S1ultD+gYiTDBXVd
+6n7MqAy4ddHAmI76VdT9qm6B5yfJWflS+uIBCB57Hl6/GPr16H87JhTo7+qSRXbC3od3eMU6KV7
qJZgIYFkQSxlb40TdejAktL1X7plHJAzgDW9JnsEpaYJqrk+khU6WcA0aiRHWRiNX5NG+PZ5ih0X
wk/XgLTTrYlf4AnHuPzAqN74FGKAOgskeRs6JW2xt0cDoFbgWe+2IwGiBLzPXV0e0tT3CFxhXH6a
TRVP5wrH0jFxfRl6q/eqJLtmMsujwj8MVFgsSKUb22JG56Ej2tA4zq1D57HiczuMD+cbyjqPhTOW
B2Z+8mderbl38Mz953bdYhnuSZKmtXbzL4Fg6L5xYBZP+8iXmXNfyiX0UIiMXXYOGyf6WitE+YC/
k+QcVnXhIcVRSAHYpgNSuAWR3m7TjIJYzxTdZpn24XAfMUD/0XNwJHkERRxaOU4PV2GnQn1tLSL9
JDgiu15MHzzUhRD5gQFkZlDsjPmFwyiiRb672rQtY890M7ccD66qBRLYjTMi0b2ei1rich5a8V06
GZ7XSKdW+dWr+sZg2Etq8jhk7/YQ7Wl0vcVjUH9F1zQfsUNX16Z3c6KMsozyLU2/hqUPXkmhWntz
pwgaamGJ7FWEC5P7Qrb1A5KP8JXf2eo3gWQ9AFUUd+Tc1IPpNl5dQm/qkla9GEs5yWXF5oZ7ViXQ
Tqnoa/dix8KfD2E+Vd3r6AZD/lxqFwthwJyvfJysue7PtRXkRK+1KSdBGoARIpUpHS3acxPPw15O
Q6pJCugo+AI2s3e3aIf0SD97fvaaxbL20l6Nn3jaC3MLLDX5QEfbUvzSDVU44fQyA3yABzfRFAuL
6cdoKem/TEFJdm29TDbMdN9gEO/SR72E1ivTGecFA52+wmO5yFePQfOuDxz1xWV/ih6KnlCzjYkw
dML7jiz6iuVCmQ0cuCAIBh7UsR3tNLpKQxd7HEGEHhoYr76bgpQ4ub6JjsQMGCQlWXjsSci62FOS
b4nXtl+FVWMzdIbEl6gIOrhYyLIG0s/Iltr5YR1rRs6jf4/5DMJvj65AEQrlucuxyyEm70G4kcHV
laT+7IMijC8Uv/oLdWmGHTYgscYi7eBGKaogen21j+HY1/CQKadz3IBRH4CegDREdBWLsTg0uGKq
NwrKurlI3+aggQk3m09xjR9xg0i+eK6TesDILD2H4/EIrJ7ZZnFMmmG6qkVUfms5CRCzm9ZPk9Uk
1i1S62GPYS/A4mZ3Fw94IceKCRi8qGcLgCpAxuQzsivOM0g4h7s2GFEEwN9ozn7rTbcjRGP9pXXn
9OyjwDs75L9l17QszTVmGCgWbhWGewU8/LZKPXOc4lRi3S0MIg0gygWBXmG5PDZ45g0SmDwmyDue
1BO2dImqqpB4A02ztEC+smz4vvhZ/5JgZgnOQw9tDmuUBa+jz8P4JUic9ElnLunyJceZjRGYNQkn
NXay114zf/pitp/E6NmvhBmnW5r7YtlXbaaObeQgSyDNN1l5FtlP0zkUZjh2ceBjPtzglCJ9xikH
YlhU4FGzAUPkrgQjAqJuKsxRNNl4N0d2dIyxhkN3y5U4cFEcJYqIqD0pI9l0ox0N2zLvPWIfI7Ti
iHam2t76nKXJ4xRDtaNjOyAgIWSwfPcLwc2zIpq6uzLnEPBgd1Sy9xy3o+RHY4r0PR19TqMAf+oz
Y6X2MQQj9cwwe+muKAVVc9fayBk3JB2BSXGUZZ0XqnMg31MtvzEi8sJ3hSMs2BU6CrwbkVZyPcM6
l5Lj7EqVz/yPzi2sq2g2awicyuv3JsbPfO5tEJEOTtYHHPbYBXXZl0+IUtbo03lqkZ4NYgxR24z6
2idmgs97bGGhk6vRvi9e6GOdRZJ3ny56CjeMTTj5xOwlFMls+qclNtHLFPN+7YfRm6vrMgsVFPg5
FOGucIT59CffvbiBSI5227m3xEiYb4vnyQoHBvDxVMXpMcxN+gaK36rR84+zsyW+cLpJDfNR1beY
3NE6+0/1yEwz8nFmb0K7deQdVXGI6zyJ7WMbpJhgyzClw56AdPrd/9g/WBKcxG6Bqpcj7Wp4eECL
jqhPyPgY2Z67wNeY7Rp1l2naDDoo3YyBF2l6NlI795PQr/46NzlyUL/ww/BsN3P05CI43/PCFMeV
zXDl4fV+8MFC3FtuSEDFxOgsOCGRK+Fa2fE59tE+01Fw2sM0A45FUVyf6lpLwPkpB+EDrg93ZmsO
u486iSr7lVnO6FzD7QL3zf0mriV1SRDUK999C2+JPgWC6jjiUn1MYj2VxFNWLKJH81vhoSx1tTwk
Kis+oKmy5K59iEtPpIfaxl67AiZUXPCPA2FOANALPq4xEl+oqpr6ihF+812yn+2qRiPLMU7PCV6I
/px5zsRMCm8aHZQibpNz11ihs6XPaF+sHmP/3rg1QF48IFXTv4SqkvquXMS0/GxR1d8TLzvMt8Uy
0yYLyK0DZugie09EZt7QL8NlluSigcOEe7uH8pOXRFLVsPL3GaGcw21YuIosTBqsF6mQlb+42coa
DVzib3KcihJOaFgNc7SFCxvQDHaC/odsajg0MeGaBwnrcSJsYrAH9K9l6cQPy2ATtyUStAf3rfSU
2tVzog5pyTl34+FpeJ1z1PauY+NuAFpgyU2Qi6bZRjOTmYAQn2xrj4QMubQvvxd0XkoSJDkCH0a9
MNlsizi+oc6Xp8DB6nMgGmK+41WeX2rUjo9qdfyyLo4ZKbeSLE9AGnN1sGXrHecmyiAuZSXG0USY
dF80rvc+hUF5U4IswHsTDHra2jMPyB6QSBmdpERouJloUE1XYLDhH+VQ19+B79Y43kWk7snKVC9Z
NVowRRb8u1eAjiQgBi/Jn+vM9ANDL01YX7/Y87Tr+zowN3lGXrs0lvVRDWXu7WEqE0c9D7MZX2Y7
0h9GRvX72KJbrjOXBAuvwkYd9O6MhHtizIebRb9ks2LJ1FZn4absIhIlA9IXd20yxPOR1bRpH5JS
xMQ1zFlYPnjY/Ny9gJKjN1PcRZ9FRttl0yIYTnd5CJHfKeV4rOGQfSxdk96IoJ6JbAG7EStJfmqQ
xfScTIB3g16If8qzNQN5pkm+SvjD8rvuaudAgy07VkUnjpGrxE2j1XTCL+5fBagz7kwbWx9lD/KX
30veZa4jTgYX5XXRNk4IqRPKxzGYhf+jidqq2VRGzSc9B/KInyX9kQ+R91J2S5NdmqmdzGYgC+qt
qKvmISWq5MQ8G5wYmNDhbA8uETgpXNV2Y8UL7Bg8x2FPBZ/TU3Ar9IOrWSv6Bp7L+9qVYrhC6IkA
FCxst8lnQFtuORevgFqXhkiv0RATjYu//XDo0vMaYeZ96BM/y8/0OlvvTKBLX++9dApB5TSgPHe1
KoaTiggbJX8NjMzWAYLrHpRDAuQRWD9gkkQ5g7ur0C2y/5PtQXlve1l8ncxu8MbEXHjbCYY+7UCn
EDe6cLvwB83HemADjeJ8KxwrMYcaA9qF7bdciB4d4+M4Ufa6YpK3KWHVkFkoscZDNweKloJwMcFy
XO+YwZCBehPoIH0wBVAGiBsNsTyYPZi0l6ly6MNHTnXPFFe/JytHGSdBkLNsZUwo/B6OyM63Z0ff
exka9chQ9020W72aLluV5fm9scfwwc/YL249fBnk1g1zZv1k3Uve0X0HLWE7RXQxMP3vab1zC9xa
nPq0JQscvU+ACDjxnLOfy0J+CTMoCdoPq0tSteEe/kX3HjOZBl0dg+3aLMJEJ9utAfz21J71ASU2
rUz8SWNzYqERN3MJY2VjVwnWq4Eom7tgIdmiwmfdnEUX1YThBTL6JPqPnMTKd0EQJNKadjmZnAff
YxzABApLjhyEF25N3iAQX1SH25ost4i9pfFgBJHQAtuMRI5oelJhWh5rNCLnGTjZ57IQl8Nb6mr8
7IGAApMJ9+THIiYmNxCEfkxJW6O/1sNHpiKSOsa9mef0YAant8FTqeIKf+CMEh8gz0GSu/RDuzMd
FeTENLYQf4TUkZbuNk2tCKij5J+/RhQ5N7k1CPq/gok9uAnvW+ro9rR0Qj+yrky70atqUkqMIPfT
EUW1D5nqZMeh6LxqQ44wNk9f6mJbQjYrHhdgLyF70zg4h6636BRAEC62U2RVL71G9AU3PP5pFcp6
TFu/fatwV0OhNbF8A3dsaFvVEFb2aIn9hyESTssCYls/ey+YSetVbnt2cYwbnsdZTayGlUcOVZwi
Leess4AJnGm+PdAdwR7pF1l6H8qsHK6rOR6m62wwWXZFLaPuSDzCwN84rtthC0PVwL4fi+Aeh218
pOPhRjCgwo7TfQtiT3k+Bog0SsL0GJGHvi08rGabSQNQ3vXMYzQnK6ThRxXxsrAIA/3aBaXvHyyj
I/dLFk8daGOHaFXcHCCBdq0tXG9TVnZh72h6KmKo6VYE1z1tYiTzYUxqDqzMRFFiztL3LiMlMpqa
qMtvq96M7ZUnQ9fCUCsiWL4NDyJLXpm9xV43MJkRRj+5sjD2pqlEsONMycErJy6T5xtf4jZAjvKU
ldlo7zpsKNS8RWR2AbrMPcdCRcSXT1tu2UV169OWFm6B8GLQVUJO+YSeOCZSJx7J7JtBcyHgz7rx
OPL2Py1WhK0h4/qkcpiG2NZQiZQnuXS+xm4On6vPuvCdr9WPWekCR4povzJ00p+Lo5w3Kx7m56hY
51ceJkWFyTNVGlOKu8A1MNPUrMScpUIbEo/iJgoB+z/4Xso41Mm1EzDBC9pnUcrggUA805zLwqub
3bIM4c1sOuDy1JCtfGhiEitOEn+jOCa1NKsKVYb6SzIkTvvhpcP/5ejMluPGsSD6RYwAd/K1WHtp
tSRb8gvD7YXgvgAgSH79nJqXiZieaVuq4oKbN/Pk1v7d1LKtPIhiFIDALavuONZD3bz6qYVHsMkU
H1Epa23/QGIa5mzLARUc7GJgHi6s9lhzhqw/6JRL899IVShmHFjsr0HDijz3fJw7N4jtIxVAWj5h
e3Ey2r0lwpSRhje8ryCYYlkKm69IjdEvT6/MZ+ni1mfyw9N//cpeZRdUZlDDTvf1Vl0mlPLiwiju
Q1b0gOKEkceyo4NFtydYGj82EaXkWbuaEJN5MvfPrByEeyJIVYCK6Pt4QugBjQZE3S85oiBsmA8s
Cfl2FWBmTuE6L9FToYeU/WUFsvEesNDD/AhZL0ovLiKjOia1usvrSB8fZe1xlW7FbP4RaNu8q4Iq
Kq98qcGNfQOZjhF2vQEMqDfaSBtgBO9LNPfL1dJGdH8rr/1XzsoeqfT/mvv9J6WGguQ3aRlrjX3r
+tY7YOZYP0kCMxitpa/kFZA4KMBlLK17gasqL9HorBEbPKQKP2lt/R/6unMw6eAt+5RYbnCKTF8/
bqEPLsZ4g4UKouP7t8A4P6Hb3qimdL+tEXUcCeC/L4n1Zz57zRgcjADWU3Lq7KmzYkTIhzFW7wSO
1uRgoE05j5PjWuhx4F8yauZciKeuuLGqHX6sGsZQvlvmNV33bj26j66dXFpJI5fCecYHzsEr/Uv7
O64UJFwA3l0sXfOhF+EIaD19Hu4bFkSkZXFXfy59Pd44irNAW4KpAhuYDFHz4SXr9ksYuXH/YGX4
znsvhzXEkqKl/7APxOaeOdwIC/wiQI7+LBpKRo5tA4HzeWO6YrCPFbBPSvNM+cakSukqIYM0OOcF
sk67g+Q+bz+V2qgI2LMxGkpaIRcqtjlHVCkp/LuRkLI84yW2OgTTMDvquNHEF6WnirIe8vXxbLt9
SC25Dv5bpt7BzdgS8n7UCJ7zK3Vl6bBRA6Pa4tLnXdqa//i1au8cUM2rePoXQWhucm6g2hxA2IBU
vUjuTPtZhzjQ4LjNcfkZ0X3a4A4g3Ym5gzsjoj1184Tz5HlM1nsVjbM+rX1Y4Aosq1qcNhfmDTil
sU+/PGXSXgPqZIrCm+mJwR4ckyqsLRj6Ula7aNNHG2BWZCRZJvU2soMhgMetKat3AkAFjJS2Vsj2
1x6Yb71kfRgGesXdagHnZPPWlI7cexPnvfGUokvjibuHrM/h6nDCewJEFPf/dVw1nPJXqE6HkiOC
5lAce8hJXC5BaB+anNMCGgr7MkYEZOzxpaUmcnkhhlq1YzaOoNL20uLXifdLIILZ7HzV0JBDXBSl
7ewwu4LhJ8xs6lNRNi6H5AV93s2SdtXmLFGtYZYFc13eaq8f5TNPDhj5O9a9bARbDTUeqE6reoJT
fIwqhNbqjsQVPQskGkZBpy2NHXmzDL1D2bee4799EE/xB0Ftv3hgkB3bg+0iCYCTxvKAxrgp3m4j
bl1ejyJPqHP0GiTm771TtZpGRB/3Ji4AHm5diKfkMoyFWz+hpfnLMdWTpZUW+3B+6hsaof9OuHkA
QGJtgq5zxofc+/sAA2kaZnIJ7z6hnpKE0B7YX9n4Gi0ktAgV0kjG8qqEK8pBQi53ENKyNvTvnmkf
kuqGs0x7025G9V4xChRNgAzLR6IA9mxJ3nrhqVkEpm3iEEPhbm+pmPzwhL2G1TyHJB2Ik0SIoYiL
OtocuikO6JA+2A0HTNZDGJ0znQTa3BZnBLcLcyCX8YXdhe7PcVostINHvfDpSGxwhI603KBE9brB
fSgmUlj5iceCFeo8iYWSTuWMLIObenXsXxYwDRZ2akud4sivFk4XCStBvVpbLuJfleQOyjY3xPDf
WDisVf6F5ajZ/wZdB9cr5JwMpLrwoVpULek8UfASEiEvTydbkDacv9NCuRoxUL+rTw2ek+noyFVY
BGGEYFZyKHq7oVgb8+Q3IT+x9Ca5XOdkjZynisRiny20FKQvqZ+CF9pJEpMgitRgq/5tjKs+/eeo
qFzPchpE/9CULYfTMCdiyb64lN6vKmoFqy6a6QuXwmrleCxSwyn+p1pw0zsegV178JCWVb2nsdCj
TLMBOfA40yfxLjzm5Gzq3bT5r1qE7o+rXmnaAzuxoZt0LI9B9Ln9ZVswI7wbX7e5PtTSCSvC6KPj
HeeRNcHBxG0pqLbqh/SAX8wUn33D+ecSSLpaft43BNFF8a6Ov3gyDoAWbDPU33OH3PGTGocYtFhL
BdacJc1QbLe0XRTBOQhE/XA0JY85XhSmWub7HJF45PSh6/YHvOByO6aqEFQdTg3dpIRU5fIriVTh
fWl00PABDYpz8y4VPP3fmiByGjhSwtBF6NLwuBGP3lR1b4jGjYgilKo0ZYcq8AABBoX1MWBljdr/
Myg7kejuGANWawAocuJNr8g4vb5sHI23T1p33OA6gv1zBP6qaUz3w7wOywXvjodh2gRh8o//XJmx
RGB7/ZQQUxvby71pqrsu/T1YDmOBK5KpJ08qvOFt5xxLZLD8iGERGL3Ay5+1pmNA4HHoRD0qn7PM
DBSwosi6dTkfzVPH8ir9EXX9HTtqonlVVxsXfntVGBfyk+fymH5ZIv7LORbCp0qyEhjYAcONfcLx
KpX4B15ghfig7imVmtBzqCDKL5EteurNLH7kt6GDhvmNRweWihNb9q39VtWtbPY0WpGv2OH7bdeH
wqHdh2P3XLZr5gJRMdQva6f/O7dSFH+jgfbkbzyMe/ZQQwDlcIoGz3ugCWsMjmiUtf7O9JUU561A
XPoVA3uBtVp7yFLPXOR2/NiWISVqvlqwgt8MzRvBQ+NaEu6cLtmerdFWYoSP3HhtP1dQWSUvn2ot
tutG8jM8Btqr3X9BvAykpIVOXkN2ANHAhuU5LmCSYTCpQn7I52pt80BlHFfpW7m08WyWY0SsYAJN
4IIi/zUPLslWBvkQm/p+Nu5QszZdV1ndUEDkjMc7j8L0ed3Acuf05Cbcv7/rpNzm+Xk2/dL89nKg
0B4KVNnrKKPbD9//g5vU4b0+BcEqK8fREGmvRWV3rokB+dKibthEeW7tOkQm20B/C8gRDN7J3pfz
b17dQy6WhpcoTpylAayz69Kpq76iecuH4YBFHwcntDw5b8uxxsyfQNdsWeM/wiw1wRMDVNuMOGWw
bbz0eP1cTB84ueoz5hOggy2v7+Iz9+iPgGGo27VgoT+riHMqwfBkOarA8JemmOxeq9nAnoEtJtiu
wGnMYJG2H2HgQvGcNuX/AZY5fc2lCl5bRwK786WjH8wI05H4cUTVVDeJKn2CfExueYLOBODNSfXW
nvIkTOCWJxQbwj9B/NOHSEwC0JupZ/kt9/zJPaa5rtu/ekbxe8ba5dkvz1gv5f0zFgHwQxUz4u3A
BkXtCRul4aLdapfQSreKYH2AUkRTfduXRwovVsuuyMHoCdvDyQS9moyUTukgCrvB9NKpPD3nycgG
fdKjPIN7m2ifW4kZdS5cU5TDfq/hmoDBq+z2LaiK4FkCwNnYwozV11RX0amc/ega+lEJ9iCd/Isb
Os5XFAX867mDuENgpfg+QFmG+izFL06awYlMontz+TYyMQ9wsRfeREfTs/KLujC4TiJsgMCTnc7w
HPsv3dzOz1I6jgfQxYgUoH5O9pdzw1OxTEBmQU49UkAoWBsjP1/6ZG7fxJ3eEy1d/M3zJJChDQJh
hkrrjczbK34/nhDfO4biQ1xt5jPGWgy2vuxOlMcX+wGuZWZzq64VrzzoxlJHP0QxDW8MTXQ4MVxI
9rJplz+0Lu092eANcdaZuPmsqo7Nctwt/0RcROszqx2yJNvUBGdZ5/KPUhZAQ8iFfn9kSu93E2zT
mgEMK04j5YzTkf8/rs9CxtwaYfmUGL/6CU4Kc4s7qfADJy3WjGCNOCLMxr9MUZdkbS7zB9JWSIxO
gTfFs2XL1zyRqechC+rY7w0uGkr7gPxh49vLoaLpOmy8c/V/0y6yOjipdaEVizeDePIXxk6gNnn8
Ir2SNVoPWPVdaJI07A4m+ejXiyVUUXI1FlPTPt4ZxdXFxVCSJX7eQdus4w2oM+hugDXTtIHjXden
iOLMjN1bC2RGUNDbadw4vFk8ro9x8XeSRie4eIgU586O0Yl6b9rKPRB4vPnQE1kMI3VXDav5TEIl
ZVJf8MmHcg4w5CKanKZIBl9IWfcC62o5UQOeHNmSIRYaQpzZYqvyAndMvXAFsKNMJaf1ao7gBwrs
rfrB27hXGe7at4bcZIFikAAljMewuWlqO6HAd8lOSkbGzG5sC7muW2xeUW1AmG01u1kqlBe8BInT
baTB0I0yEF7qwKYw7J5QJP2b9QK2FPU6JnvHGxJnzzDf7DEU+pfSr9V5FjV8lxFx9pLzALqgaA9n
yJMajD2qZNO1Bpyvnj5x1XZvpWE4TbaAClONKszMkMhz2fr2ebR1CctNpo9iyy3OL9BrT1TPokGL
KIq/SRJJyc4PHZp859655vES/CdQeMCPpVE8BJfV6ytx9PE4fPS507yLWvcfXremV2+ZvAPl7CxG
3XUrzhxd2WrkswwB5Jjke0zP+JHbeBcU2t0eBqSTB0OYrGd947oPtpTDY4mj5TMZx9g7TG3tH7o2
Ssgyk3xIzoFOgZNJuExXcgXciq5p2+ep0XiKEt40EMgouGwXVz5MOFrKo25ctV/mxJhrgOkl4/RX
drtkWvQTlPv8s/Nx+S9x2J8ZjLsjVQQ9C9TUG71s1t0X13N9o5OxWLOKI8dhcsDUDU0e072oq+hJ
84bC3smek1cFO6kzYVtuN6qJ8nek6O3BMKF/ahE0V7ba06HHT1rs/B51sACJkEminC/pkADXv6Pr
FTLtMaRd7CngnPqQNpveByCRqqx0OT2/KKtH4p/bWL31cWJpsqsYRXJgGkeXZ87fFTvrcPA2ZqsR
t9wvDmHgujuvA2sO0O1bR+LjDLyQ4XbXRqrKtpEGtIqX7VfZrCXFlDWtk1zAbNtIv1uGanAx5X62
emaTH4W/hynP3+QwBWglnF5QWu7lLWeQngQE10HNywEpJOj2MbutF6Yny1AQth8Kz/DNH/z03VCw
GdL3lm8nE2+2f95wurg7mwbLR5F34qkg/8KCYkhfXTSkC0hve+lZJMDKhlHlHtdcBKcCvfkvHsww
fFkWpd9QIEHIF+Vo0r3hAEs1nVsgX25rFVBwDX18P41t9zeEK3ORUehcOQRU0/tUtRR10Gg99pdK
4dU9DDHMiRgrpkcIb3GZJUop+VvnEJQX67zoqfEC5WPdctV/c5C6H3dDREJiZpPoIbI9lEVNq6AY
U7meKDUR2yeA0ZimvWXh3z/zwTf+Hv0sMH+KRXqs1ZqSPSCbfQw/YvGIjFSxKC96xTN9cIK0oU0Z
nG/AiVCmJP6edV7NFoEyrerXXLB7uE/4lCRA+jMrs2QuitS/8c6zMGvLuMVokK8GzpvnYFlRmLwb
eg2CwcOJ3G5wRbwME35OmaW3aDQzfw1LIN6QjUkv+diYHT7z4Qfm8pYjS21Gc+MYluY7ilX9l3DJ
Tf/qpA29rk6cTMmlR+IKmCJ5Fl55Cy7ZEhoDqSQmX0A1apJyhHLsgoUZ1B2UyCKcmu/ScXOJtw5L
/ZHuyAW+iTagG8nxKuyIoDi+gjJmWkx6Pzw6VTnoPzOTIZ1I3aivPLucX4LzBlm90PDbkwovM4X3
k5tr5CGyq8e5Nvg4izWGYhnE8pwvdiP33pavkNtJkmyV0MHXoMdx/JHIEkcDqBEwVnJyPMRRJ2Eh
y3vq3omESFveDBbNapdXwd18uHj5ON5KIsPxuwz4GE6ht6Xjv3aeawfrAJ8/B9aRx/451WqMf6LV
2iNiBr7XNo5TyatkaOrvam3w3KaWLe1eF114pH2+Gn8Tthk0b+s1cr8NVAuXDyxfTIfUsKjY3VPZ
E/cXkrOknQ7CaCKSWQh8M7ygQk7vTKaeJA1Sd1c3jWqJPR1+0otcKCJxd0Nue1xVI+//77pqY38/
rKQXfsN/R66s45YvZGODvqKgFYEedpNXpmfOIA482lnxhNoLS8EPlHWaWQfwZeiRHZkLQD1qONSL
b/NntqPOMdRTDRCswISvhGh/FRuIWzZjCCk7WYc5VOOl+xbPHYh4XTVRZutOpWdJp+fRGFEvD4RQ
efhwpzaUyc4j4Po0pAQFok3e3shyV/Frjv3mLx5kW10iTSyWjR0v6HtujkBGXxS/WxUofrmtRsZb
RHQOwqj6W0FUvLJci6Iz0d71AQPwX6Fi4NqnKi797gvCKOE65K+wtccIqyqwmGCL+ZkhdA08+EYQ
V084rHpJXHftit8j/SLqZJxY+WZvKzazGAnXVp39VeZRk410DmFBZ65LxdkEzLNZRMZBHNs2yB1s
MN68MAyTrbo7s0ijLG+o6o57aNNNt5+OHla2cOOUbvVxXuJy/UmGOIh3NWf3IWspQiLGBYyS6y7u
9d8tTke189ouIPU6Www5aOcbhh0JcjOdfYMgA7NRMfJNVIMPwpXLDWt0TM4jLXTofJD5SKnYk1gE
0j8Dy8ftcag1dp/JlnhYVhxg9aPsJHBAMReUr54KIsX9SQRIMQdS+LDbnUI1KXtozPfLuZxgXOps
VWH337hpxLyrXbBl5nsbea26htTK5lumKtHHAmPAVgdt+AazyKzrLYqdCSmFY5fZvP2Yo3xjTrFN
tzxJRYyrz1gQBvcej1UH5LTvOjhR6tDFEIzSSWVDVG7rj0ipQb3BVm+qQ0SOmMu47BUWbSCqQ+nd
6loHvzc+qYa/SoBgPIRj4kxf3YTtgMIiVvSUaLPFXHdTnKwYl2TsD9MRNminD3J2Wsst0QZr9+z2
AUT4vfHCyn3UZlicV9HLKgo+UKwqOGrJJNNTGSCuMyYFesIgvYY9nQ/gBQL1UGBU1vm+IVra/tO1
dL3fbirZYx66Ec+vmEP2KljaX8cGGtaV6dcNMy9G3Xn11IAltfd8YW9LycfzNiGGL4cA8yuQ7rwO
LmGNBWon+rtINVqwBe6ESopBnkYvnkpDf3HIYd14JhVZMrObumLVx0RIte7vmq3ivsaL5O89Dkzk
nGx1jekIE8cp7YKjP8buA5xHAnbToHkGHRSlyBNVt8a66XEJAsVLlLgazcZrBPL9Qsl56GQeP19N
NMKJ/mxVTyJnC6fqZ+xoDd9sW+FS+m0cohehZnCRruzWm0lG9wgr7Dn4ZAnAssqa49DoaUHy4Qs4
hIHRj1NDHpKHQt+94oLNr94QUpyNOzZnpJwW+mf98VMrVgP73usxbpqCiC+L2sE++9RC9ZSaRy72
J0yw5oLfYiN975MrwY7bSMJjvCbRiZEJ5t3cpn11GsU08Y/qTV8m2GjPdaoYwvTilS+o+1F/m7Gk
uYdJh+ULYBVofYv3f2hrysYUrP5GAbDalHjuwDyY+9YTv3rNFPxtgItHALaZ6BzBjucBDUiqjnua
qq+LL3s6t+kGacZjF7Gaz+Kc6vEh9sofvktU36YmcRlfapZoDVZzh4qVRp0ag4HtAO+kF3tAezwu
RhTXrIRot+xUouBzdIErzeOmAgY4km9qw6lQs4UiRrTwm3JsS78W6QzvsQQunxmyOTwCx1xtl5bK
CffEe8T+WnuSBiRw7l1MzSw/vHQVfSa0Q4sXXpN2us2YtwiHbul+rOdy3g/NElwQe315zNXaZb4j
2bRVbMC/R7akMaNyzfpXhqR4bzRIzd9AAobqEofb/O7aKEZkcUxFtVsu+yOlyXF/bGMdnFVZeQuT
s9sGzwol5YX+rfE6UgYUPo2xnq5VQ3AwhFWw1+20XMTWpBerVXQJgcX+jsHToU/QApcFQT28jLKp
SDg7LhPRFW5MOx0i0h2/Y1NU55ac5pl7RR4YVywnMIX0di1XhruLSzSECGc9benjMOESPI8QbOVR
+CsHuFY6LEodrK34ZXLLZh0oaniKRzkBeeCgyltzHv/qYrkX2WCmRv/b7LZ36cO7Vajz3M6Ddr5S
yd7mzaWaYN7ns0L2CIi1keGQ7I15UXtMDZ0+DTou7R7uL7teXQwcm+b63lMQ4iFALkjNpTduWO9T
zgNvU1qh7fhjjgpGvwHny6EdObp7IoVVrXLO16Qvd3PpR6+rW5HnW5a1A9pZiHXXG8e85A6lRVvt
tFfAKtPBBjPGI6PX15ZEZOYAuCLoMU/6aYV4etXcdyMjZxPbvTtX0x6EazezMI7H4xp67fPIlQek
dHD3EITK+kopc753MfY6eP0dS/II6RyQxqL9D8OTCdSyjoOTTBz8TWU5w+9exsKgA/sNtiKUnl5c
pkRXzj5yxhRfgcmHE8Ub4urgzeHwbYgGH7HD4HDe4mp99EoYdxSGJxHxpcrDFSiFZqHsmShczyUm
cZLY1iQcMzwauOl4Ws5aWPdY+zVqmXRz5w8RcnlKm0j+DCdMubstF/7FMwpHTAe6Od55aIqILH7+
MyBb9B2MoXGyCdvUlZRZf5ShGQ8CcGn1peFLvYX0iW1YBNhVfB8dd7moMXDpU2BnxGhYeqnecXUA
DAjhu/xxjIlexnxzmnNLOFhkne/gBh5q+5sGbLkPCD6+dutQ71vszB3s7QVjA9UrQzayor2MbHNf
KjDSL1r7Tf6tZC36PBi2MPgZIoapGscRcn4HdsWbVREeOua/fle6+GeV6JkALdC835Ht1vxX1/X5
AzsF7rWOJnifKaSIiGmjcZ11hW2t3Wl8p8+m7TXtXxovhLMu7Ax5JlTvchRdRVm5iA4umyFOP8bb
s01e0MtwR1e0Z7wFocsErIln4QRrl/KfnZQWYJtR/CFmFzxaCbA4+8QQNJSjv4qjh3HgbQV1Wu1Q
1MSJdhF68wLQ7Uw5hC1+J85GJEzMSTa6o3oWlVtGh6Ln4ZGNlUPho3XX6JHY8TDt0THzJ2Cb03c7
Cn7BSIeSDyi3Gr80EhclpUBrdEPFVlTP35h6ZfIYa11c2n7yHxJvWqprSp4iPY49y/tdNA8klAQ0
2fEHy5KKEyq7uumy+NPSHQkPtfh42a8moInZpdHLYkLxmHN9jGesB+YXRoLmpuKVPqmug1UrtxRk
ipfP/Qy8vYwRCqrgCbMHwqgMRuS0YunV2eqq+9X7oMN3iOfrhf/Zf/L7DtMs36JDPToytPs4EFl7
sqkrr46v2jNk0uGT4bXTD+uYLuvFDnOIzj3wGiVREgeWxFY80qgRQX646vu0CvOWvFevxFxd1AIF
PfRF/Y8mTcaLYQmnfxsW1WCHVWYk+Eq3A28pp5m9a+5yrni3sRacFIK0ADLdDnlJMKBmv9XOI2YI
vJPVuUmm+sUJ6Ic/te09cWldS5TKJV03fii5bqWAXNRG2Mva1Q0HyhyZB2F/wOQiiolnUikRQUnA
s9ocMHFzHBHerMcTKbYh3gEjqDkNtkad2eKl5GrAiOx5d9tnTq/T9BkgNuMcxFnTXxIOT8l5C+bi
uq3O8jNS6MXrIFpsQmn+2aykfl7vKrL9HOMIdDTccr/PTO7VX9WKgLFjft0+XCw1XNFserEv5gxk
T55sAWfX5BlwydE8f57a2EuOQa/nG78iXAZGhOkfFRj5h7e5CkF5xPJXNaUXsO5xoRXgwqw3QKqe
jk8xmxHKWbDGFQQ18M4URBExGM134CyC6fbFw7Fkk8NY7hcsKEjQsnZn73kuFlLTpxTKodz73Yz7
LtkEHArVBP4dGGRIQlDyWE7/eZEZXjWmBJp8mwDVkUuB1X+Dy/S1TtzoW9comKP4cKkAX10ooPNw
4PlS7VcvwaxLY1CyvIczfoxwq/QJM106UpsoCnmTsZTDyecFUCG71ut2sSFwj0NBKbLds2TyHlTL
rsohG3Pp/Tt+Koj7FdXXssNJ0X99xS8Gd8I853jtrgXK+G8HuMznJKET8NKac8LKCTablrzRUczi
/tiUUB6YOIKevU/pHCMVqui8VMF8IDHFU8c63tTu15Ve2hNwGAIySpQG46/hs+vJS6z8udz3wOj2
PfuFvSlM0jY7CoDilnMl9B2HED3nJvoR/fVXnCt7nsYZ0gDnWcg3lM+qDES8/cuN2Eli/IV+Yq70
/J1JgubbvWXhj3WXkOsJpXU30SZw2vpZP2JpYcWrbE6frKiGZ/DoziUETH4al63BmWt6FL7CY4V5
4HNx3rQOyU3LDbtqlbD3R9vR/WHWEZ8rLCp7EMQTPkXBvflvFYMSP50Vz6SnN5zeEPc4lpNNBkwX
z+MzoaPkolyBilRTFMAYVYiQdVcByrVutgXRprOZxsz9NjHUnGlnmhlnZFedSiRh3Pzhiit0mCbH
OTexy7liDMns01JKc8N+GxHFiVhHfLOhSkKOT/XGVcY/Jt6iQIgNTdo+TXOnHnO+8AeMQ4TMmtwN
ue4oDqGvrSWgNhZkTeJEt1fmzeBAJiT5A8uZVOqkKKPChjPlB6sEu1JQHClJQGVxcBI1eA/b0B++
V4MM2Cklsd3VSCvNOYwHwrjUSjY8FxLC8qyMu4i+59inJGBwAyACzDUQ/WM2AM27y5yRsFbl22Mh
z5rhPPsxhSRu3LnA3rQv03OLltwfGsAtGGBiduvkYecoHV383FYSEPJgrLByDpviNDijcF/ImtKi
awiUPLeUYlP0aFH5X0SssPDjkgzwNrBdO7lOUaL28c3T+USEdYQMopesqqrtmZIDxR8RkeQhVP1j
YVv2zjkTN2MQyKi94Wsu7YOg5Q6HnjVedWoHndCnkoSOeqBTIXUfpk1EATtLD9d9rgGiU2UlfuBW
rX4uaT0PmAsT3LG8i4aPyWGaEry7YSpTO4dkYztHQj9wwxM5WdRHSrFn8q/DgjPRq241DaNfpW3i
P34SRK9NkYbe4+a2trwxFeBk5O2+tHuJmIDyivj81EGh+Z34Tfms+Dpf8bBrgt5xQ/E2e0K6EbLI
BG5+AQrj+a8xZmT/4Ht6gtGAKE7LQkeKIYsszhe2Fw17IcFcBsyfo7cX79g3UK8JF0VcaMCklXRO
l2POH/i3aSHbsDt30uIQF6VhFphc4oyV1GlyXEtOfMReMJp8jxf86ic6NQnGxiJNL6upkpMfyOG5
N2Np+Gggjuz5aTSZItx5F9XZdcrsupkflgrif1Ey0khJ1yFx5i7ihLaLa0PnT38n4C0C0kvW44N6
uNdbzE9LsVk+Hb/Hchr31GrvExmjZOc5HvbHLSmaVycemvjR2Xz8LCEXbXxyrFRXb3PWQ7+60bXx
k/w3NRjz/SkcqfgWUuxZPELDarf9KgSUO/y7TX+VjRbPTdlNe3aW+WvfL+q9xlOsdjTqiulGQUOR
wFLaAnZ0NV6/aJsITGVp6wCM3uoW4axA1LY/jeEDAm9Xzzke93AU7ZldvH0uwN6DAqRg97BSDXAO
TUdPxuKJMzym1ftkZZ9grK45OVBqYEgqa2oivtFhqYKMMvAkuaxVuJ1Za63E4MY5eFsDk6fPWCSY
6IaeqO9jSgBjQ+t3/H07E0iAxs1G3HOx1l2tI6CGOx7WqszJEy/6atzFr96nTnVwpWVH/Qp5rNTj
fNzz+7Izd6GnZ/4o3XfiPDwYMDp43s0FnfhU5/OyV6UyLSJ9xBqEXF70hsc/Na/Y82NGdcoj+EGR
8VhVQEYbX9Mg3MYbePR6DphxSAfwrUz1P8HRLvjw28EBf88WyaY7PYvkZm0BML+XPb4KYvkgw8cw
yRkRSyAMf9xgVsc4aUT46IwarwphKEUt7c60G3usHSIR5Zs7GFMepqvUF9RFxmZ95EYZD2GooBc1
S7qnbBf/eymMOW0OkiKcxAC0UOendU7nsAqv1cp53Eu96KEl2UGqYvWLV7K7Ay4Dl0NCxNz52ORe
9MtSR9kBs0wJqrx4DqmSMygpIgPgDwgD9zuDr78hTUmr0PxYx2nnHWKCUNN+RmgH++CutnwwTBDy
1Poazbua0b92fe2X88nvHfqhKj3GD/XUC/uTnEzof4wEsH6NIT+onNqOPl/DQ5AgNPjS62jd+wsn
jg7Y3U18RMgV2yUYNVQzVzf66kaCuKOFVvdg/AJ/JcSdgEVHt6zhT7PYyD0XOmbgxvHEikOqiPeG
wOCw/lmTenib2HBBH2epgaUw65oa5X7t6jr+1+iur36wgRDFGWtD1f5/841jZIwWOozcsJqOyeAz
7dYhBcd7RSlB8owddLwEnChYSXuDarfjhK2LWz8g2pII26Y3huBt5ndNtl8Ro+xDb8rpBy1WqnwB
/h8/IRFt9X6ap2SCycP6i7rvsXT+tnaaXFw68XRli8mTjOWg89DE23LA6NmQGI2xOLuVPk9w7vdQ
hXr4HzjYK2ykMJ0+HNPiAJuDNv4FpOA+uFlqsKovlboLW8kVh5uhUfFzjLg1KFRgkQNjhkeI5xFk
/o6pFv8XAC8ezUdgUHhFR/Tb+JAKu5nzcge9zw178R/+/0g6ryVJeXSLPhERAoS7TZ9Z3nS5G6Kq
+m8QXhgJePpZGXN7zsx0ViZIn9l77bJhrMJkkSRaRMIpQqd6vS2Z/AD80mipdvzxLUbcNGEuMxVs
v/uelw/PxXOZFOo4mKzuQLNZxhKda532bOCfoq100GR+T83ijU+OG6WIJMNQoRod+H+Gyr0KX8bh
iZd4fgLH5F4KU1ePgSXUfdOKNPhluB/fIRMfd9Ucr2BAA2pKcG4ou694ryH88PR0nYWo6wo0X3Gr
XRgJq0+/S6Jgg6Hev++IS/IZmsx1Gfyw20cklbJWIwRHlg9+3Ub4VTw5f8EgSe6yEv3kfsVpIjBo
iuUIjJcyZq6dVIJo6XSwr5ZCvA1I6RkoSgnFL0MCPJ54xSKAcV2uarRJ6CXqyxrY4VYXlXkFxUqn
alnGVYBHMR3vgqKu+w3cpuZ5pVPeBjav7nt23jPBwnFApnq8AotAmxYhGjyO6HT2Dk3+f7z4GKKc
waPucjGCwqya4vTczdMcn6bymoeN52v9063Gzsewlo58LvuCtV2GeLXahgkElw1qrpBJfAxE4RNn
+cqrOmRh8jQUzK+2tOTde8wHn0FdCM62mmLiEoZ5ii02dxiAynlwzdbEw/qJnn78pj0oN0KPC8S4
dIYfRVCrumTI1Q4rrd+Lm5crkwJ2CuIw4i0r9jUb1CvXCCV5evBdgTiucBGVslPJkYtzZQaHkaOp
e+qySKE8I9zn0MSNvptdLr4n3EvGu0vcSl5kLWuirCLWZGdU7r1/47ghtKWEHKEvAipAnGPVbrqa
Ln2NZqx/wyDfKnTSxUfit+FZBwg/4VdNQwR/Qbn22Yxu/SduqfaqJJv2rHTK7qYkorfYRSEUmwW0
lBTvNm/nn7RundM8tNfwNLssz8DFo5E989D+C66y262t+t57xFPgVwfKUQdNYBXBd5K5ypd9ljrd
bUUVcwczgXVBQtapZkKIRPIc11O6j1JGVdWB7pNia4xt3R37kTYSLf4qmdM6iXiq3PVqzF38qkNC
ZWd5cnF5XmoE9jsQZp2i7ZjXs0nD0D+kKBJRSNU862h0k6k9Z82cnPw2uc75ocGw23Ob1xZJ9m/i
p/HWQ/Z0q7qh/28OSt9Fa2sgbGRC3HGFGjaXOnkXuCyJ+tAokXi6pL0zCNcvLbPKLcCRAe8mObvi
kTUN5kDXso67JDmTyVeCUGA0swYkL/xrWR3o1DNmSIrzVPBPC4BK+9zr2GzQCSHopFxvu9s5E7BM
lcXao5luePs4JNetKqf6b7lY5yIawW5DaxkgLiNYYJM4Gdl8qNmTF8Vy4rZru/KPMhMCYr58GGcB
L4QJU9DiNSSm6LUYHPafnQ19rIoBUsar9QLNwDhGZ4InIRNp1PLoZKO++htlM06JXM6MQYm8vx6R
C4sxgHXdz5r07dOqlvUnN5H84ySOE93Cb2ycOwYmipeFRaDPwKPx7T4QyGv+WCVjriWmKlcomplv
2NlHxFqVXIdnwtDMOWP2Fx6WQq/OrsKMceRKzYmUFcX0wCVMQuFKrushrmp32ZSdWxwJ952KQ0Fu
zi1IaG4GhwoIzCNPlAN2MWl+GA5DISWReEQDMVynX/k4nNY1YYgoDOAIrJbVmRdzRDLm63OP2lNu
qoTA5j18ciSGyAy4BKGb4ZLJSEkKd4PuyNBqpF/8CkGGO5L76MZHAkAFLRO0vb2XIYXrx3DX1hpf
HA8DURFZmuDnjoGnXromiYDZgDpq8Nrip6FkY43GmsjFJHXAKAKEW8bMLe2szEvR6BwDW4cx56nK
R4rydFmKg5gwuIeTmLwHCAyrR/5gPeTn1cWXAUUrzF875tCAcVxg3HdUGdmdyfGzgCilfOC4X8VG
dknSkAqUrP0DuEVEV/Dwhvh2Js4MDeNSa//SslDn2YXEiHrLyfSyl6Np9Q3heiTwqMxpsLX5CV75
lF0XGfShj4l61MBwsVIhKtyhHR79LbQMxJGJyLzmn17j5j7k+vryiyF+nh1pTtKxnEtljpDZFR6g
74Acd15qhP33RVvp7oBOJn4YA7d5W4OitPvOaPvCJDHKn8li4EwlyEoJ85mtbtKCFosTtg6hq5lp
jBNudSOZOPwj5aeWX5Im45+tFhypfTFHn1HrqW2GdiTGjd4T1SiryX/yG6ID+avtvL5SIZOx6uTM
aqpdFg5rdCLace3+hCZt+7+ViTP1Q2+hsDcMa1Ze4rXHb85KiJs3Yt+3IpStYnmo4qyBFBLV8b/O
BslbkOWwM1hyc+0jtOC5YME6mFfGgLyZ+xEXxH3gQLN5QG2IBnFTi4V98UJW5XsYV/JppihpT0ZX
y9mXDdoHb2lfpDJoqoQkCtkfLOwoTULkuBGqXy5FF8RfUOZt9tvgxPhpeo5Rlplh0//aoE66+xSJ
hX+GZBg0iMpiuoABHyjzjQaNefdFQ6eXv7in2nKHI9n7T5MbUT9GV8CHYAtAet2JXNTm2CMUwh0e
00pu/CiNLwUn711AylEIAiTyvo1nwpOf+OhLoq6J92TP85STvtRsRRRZF9GG3++VH9N6tXOCaQb+
xXouEETNH3qSof4EteEV1DlLZr4GT1vLrazCd2QGdnjmSXH7NxCCGmzEnBB9tZ2Z/+HdbstHzogZ
CoLNFbJshvU67LP9ECXJjaYCJzoodcFh4XSb5Kku5zo/54WX/UPSHjU7TmrvkZJ1uiTtGl0n3sn4
U+q6++iKGdNFkWX6hMNjfB5gBBy7uO++Dcine41kYiBOKlPHZjRmeRh9zImonZVg2YwUElQVVU/x
wxSe7PDDVKBRwUPrxw3/M2ohpaARQQrFFbUfv5pfB/ZvuiofkHGLQnDaJQXI7U9Obv7JlYIpZeqT
ynuWpeaOoLTAu/SSdQq6p1Wwb7HCVWIXwKB+K8F7lIzdCqgVmE2iaMvX6H5S7EVAWPJKE7EU4Sbm
iZ6dKd8Rm75akrSQqHxgYijQ/zlGmicooDz9Gw9nTXdLxG3X7ZphAUcTjPlwTIDYMyprkQvtcB4q
BatrwIglY9O4j4EyFaX4yCyw7QMahlVVsYO9dugDOK5D57VnIniaANlrN/8dG8rx2yKPGf0aUuBu
Z3wQ3yph157tM5Z2yNOEx/bUh2g6HyuZgk0bqjV/okNHBDX0JXuwYZ6fUh+gtt3iaxInRqfsThqs
AN9t3GfriyLrDAwsko6jr1k6sb3j4IHjloqd9fSiCehEcRsQ2mfq8aspm/CuwIrSsC5sVfCf0UUt
uFBJFxPEBWc8M1ckpE6fMGG11Z9awXBEmeDWxWHxSqJqPZjFhyztFgIJejK3oE+QFPIr8O257+RI
ux0XDnzCPxO+hfI9RoPAQhS5bJpfIFZ6L6z7iJHDB4pATESEi7UcXXspUzYSbpe3x8bnsO3o5uvb
yM64qxUi1ycyAiNin60TPDL3TtW+dEHa/o5ePvGAwBENxyOlDX4TeIu0u8Y7pxQ23o6FE2K9eO5z
Z+cnEzYFhEZ4LgMVbQQGz2NTkZZEVemsp9WLHeeV518Ox3jKM3Xd1rvZ7eo7APZ8ogj1zWCZ7N+N
PD36WA5DQh0oGczuskyNtzy/6xuIraHiDurQIesRsUkbCpdliKv0Tz73U7nRflOU2Djygtcilr45
igBu1X6ZXJIsqQ8wV/j06ECLmuXczqKYoZR51T5B883YDFPH2fUDNAZRPLFFqT3ck5vKTdt977fZ
LeuQ4qUOOhQhhS/rt6SCX0KH0+bf7LEyjLtSACCxBlU28k1+WzAkWwSRPnwpJ8jqGvnaGlTDV9kt
oTkVM31+SbiV3EeQdg4Z2wrsr4RGUfAFwP3erpCzgtqZt3nfU+skG99nC8oz1Xr9HkWo2eH5gj+G
zwLkEqOl6xoeXiR8r7ZZkVwRAvrACB5vv6oaBtExoi8kQYFQzE883FkNU4IAzydkzY1frhp7w2CY
paThIgaiKHPFqmkNUodgVEaF87+OAwloa8cU4wWeoKOeQ8XY4oUVIhVB4oJsP1F1LPmflXMw23tZ
jjGKpulcs0kEPJOaY5C3bNFLuVxQ4YN9gzF6WrD7dhstyRThOzcRxpnrmywEBPsjl6EKBIjlztWM
3HtwLAhHZvsT8x0ut4xfV2BtroujDaF9M7BfHXkaXmiYqvI8okTABTdilEUqG8Z/4krZb9Aofvfu
4KXAx9DwMTLGOZcmjKLbgtnMPzrLFIFiP1Rs4sfGfytSL/VPzLWL25xWmf609PvsEXGKh0Zisayl
M5vdMSliU1ZkrHSJq043DK6JkYmNlE9j4wCKDNwZt5FkIr7nxAo+UMw4z23pIQqVg4SzC3Hkbp6A
nuTAXNmO2679bqFz3QxNPxxou3ArSVF7J4Oy4TXPweXfxVibd1AjHAGYTCq5Rd1SPeS690hK4QBl
bepalv5svfw9+92l3fMHmpeF5vYVDXwojiGWR74mS5TwKuaSOIAgKi9DoCPn0HZp9BCaMWKduWTI
DxEWeONbntTtr3WZPWMv7luUeYLoGxUtkFRYPHh/fFbozXmuV9tfAT6DOgE7SO+ygcsPN9x1crYZ
E1xE17dtcD/aCK7hN1WoTB5G1KL9y5xNZXQTQ6tcX2Mib4fPHmDooekSkLQJ0YaS8G3qqoeVWS/R
Of3y4Xl4O69rr38QDhEmCQ2WtgmRWKVT333JeqHO6JppCLaqK8pbGMnh9OTPPhMT4mlraFeBQE4p
gv6EsTbzzn1PqTHFARtz3fIf3FTO0n91zjp/OA6ec2hWGiPSaI7wRIKQp0E3Z+N4DYO8gI/I/m2J
9X0UG5Q2q66KOzcGQPMMBMNLUYKF3ok7Y61JWu9Qr+wZOISfAprFE37NEs5JS45QsQ4e/SLq6l1N
vQAyx1HTEVIBfT2w5/K/POH9jGNTZvd2bOr5Wxcx+ro5DJcIyM00HKVLKtTBVACBtxN6fH9LvVt/
6tCDsNq1mMVtFcT+himdfOCGiF4qulckJ36O3aOJyx/wtPoOnPdMcDlK3EcYxsWuVpzTxDOP64uM
kpIY8shpjj5G/n0jU0ylqbuU2EuAsHAwiaOg2P6TW5zqmyw08nNc8H/TCPMzzfT1O9eh36N3dNQb
KcvLC6aG7hHZ1zdyVPuTu0V+mgHNMLYvq0uFSObkwxFk+C67grGxDc5RFMH4UVcL8yYWo+hJdF3t
jTuoxN+PTkmCpqkz8SRlHH4PmsMazU/enyqiduFeTN67xzCBIdGkPY6HMQ1PoRew0pZXgg8CBT4l
Q+L836pk+YpLdfkBMukAtghSn+0evhVPoKRGLqmSh9mK5mXgY39Cru0fqVApxSSkIAxpQj1Vxgbf
ReERW+lEJrlLhAmXm4yo8eiI0RbHyuzM4dEqej+0SSCyIgw599JtaL6oFPYyR0a/FRr4LsRVRKNo
H+881PZUmvCeWaIjLjNJXrOwEtm6k8I34Q41kXpvc52/VXT9MNeG5D7vquGl6xTELOqZ8n2Kxg/V
VwFfV4mUYRj85o7MUfnZwnD5k/szDshoLNQpJO/ovMrlb5fH9lhka/BEHmJRnmJevL3PrTdu+sCL
HkjsRXAT4re7nQSN+N6O4YRpK8Qqpn2+1agbP6g/ln2PKebgEXk//wR9LUIi0L310MIMKDaZVixG
UXwjkHWQxw38WoSbJCY9OTOJ0jtnFC9xIu29uDZZKEZ4fnMLgRJtcXLj1UX6LJgkbLikqp1k38VW
g1STy9D56sx8fr/I0h7qPKLOwmLek0Wcd/HFGD1BM5FPZs5hv8mlvTiTyt4WE77gsnIOHmi+O7GE
6tQ0bvwYYSY/rlW7mLNLNuSOs6ijX0Al3exc3/cuit8HeBF7A3cjfSvZwUwuZYasmreFY/gC6Y7f
lh1TznanV/F7ywZzPUkEGk+Sy+pU5Kl4R/hAnAV6Z9apEcSPsF+ncmd9GUu6x/EbaebwSrA2IqAq
LN4RYnrnJoBAXE2e8RHgQ4VE3Z3/siPK96oZkW07KOHCgc/VzGCsislFMk1TtWt9HwBWGVkCy2PL
ONgLRPmAp2HamTxOnnPWTLT0RmUIwpyQXX0hq5zsHsBdSClqcUKNZf+auZu//cKtKWfHL5SG857Y
ihmtap0mb06colPLnKf1+pcif2wX4jF4R67wFxwXdRSyUgDADaaXDpZML5yd5lQSu7OFVOfdIKSg
EY2jebpuO8lbrghqu0R4bPioK6zcWiHgEB6lDsTT7WCYaEuw1BuXVI1HVlOgopn7FDMFU++VPsdh
1hOKMHRn0AcD2S/TODwm2Xriu072nV4RAkYOiz8std8eooBd7xrnMit7wVLNtLILx+Jf7ObDxhk9
Lr+Bb3WFrVy+rEsSx7sptGShQDwYcDFpIu6yigsNFtdHRr97LdimnlhxN6A8RB/1SKxG/OkMwV0e
aHMDLiDzLknmcqi6AKzvxYSCfwT4tMUdD7wUPc0dxVJ1F8xX83mIyOIn7Vy+74D80i4p4/DQ5m7v
Qt/giXbISi40ZDBPLTAWsRiQlQf9bLx6TCrtR80WdigXcRzVL2UblSAuy8o7x0ybP+NItzdzNGFB
pxz+oXJvfuu6faiu5kpe3TTiv0wA0ka4jvtlu+qhHXT2EUMx34zsQh/SOKwPcNHdfGMziK7bIkiM
wFvTcqkr+dM4bvXEhTVfAiotspQh8mymnryfk/apnylugcj5EbgQoniuV2jFjfXmZ8LumOwRT7Am
44kphWAAycdcNbMLvajlgqYHtXVeYFxADqJ3eRUxPaC23VDSJ+96znARTG10QgDEkqiocNcWlX4d
qoFmk5CgAdlRcKWlrlbt2zBQHDL/fyNqU/1lLZU0e7lk7r02K1kthJqILcJ0WPPaB8tlVfMDbIWU
bB6/q9RVj/mfMk29+wxzw7NkYb6rhjmGO079P281upBo7w9rXuyqesppWbOOxSzMhg0Fe3+tLPLf
OfXGF3r9zy710+NQADzGUU+FwHKUAIJaf7GCt4rCr9M3Zihiuc3ZX8MGYED3tQDYybdh0DXmRgy0
/Hrq/zIdTndD7Fs4VvPUPStyRQFOJeoqPK/R/kTFlSo6AXzHHe69Br4leCfou+pLF25+XFHfb4te
MtgGa9YeFyBmj1lvume6FM6S0HTmL3keZkPqHCIC09SMWrogyLecCxERPLB99sMa5uPhKlTY0lXa
rXHgBLWLTndO7aDsmDNciF5J74OKtWGbEYqLlzLb7fFp7ZARD/vWKI2XocalKgrTb8N5Ig+iaGM9
7tXaUcq26KpI6ep2E6xKjpPlDc4cykffOuN2sAmuVvve5cS2Q+XBdY7OCfZN9mEsllIAegn+XjTK
+TwbaOZs2EOOM+wUrvPqLaxtfN+UtyLyvQ9mNPmniUR3TsYkNEe3Ko/AIa/Co5LfB2e4lz+mDcOw
Q+SBXuw1pp0tCWSIYtKeWB6rznOh9Bmim3NWLB7bozMyHpQmCl+qqGleIj/IdwnWN7K6EvBn0eC9
V3oQHw6kNudYKVH8TEYituHWqn/LYLB3Ch1WAtqd6K6tx7z/ahWn2Cd/o+bkmNR9M4bVjbRxv9Um
ZtQP9wEvB/CddAxpl1ucQio1g7wq2IGUqqk7qSLGKKBYddVRJtH4zf9lM5IojJKXQuApb6mO0VIV
Hwxe+Mem5Kke2ZySO3/BJEByemyH9wIWPfaUeWG0vpbZ8MeUy2uWXmuEgjftaFFxIwGWwW6BKbQP
x7g64znLHjUrh89rzDiZG3XEWPu6a/DmnOMTexMlF8j1I0sGphqxqInYEd19HwP9LJZSv1r4FNuy
NH6/RZLgXhWK+etV5feG5WGpLylDD6qpLG9HlGNVc7sCUd8TgzL84L1ODMusrOGASxQasCDyF3o3
z/H33TjPv60u2F1O/BW/gVU8WapOt07ngvl3sel8daa0NzXTGf9ICRRD5mYHjg2NBxypraodJroo
SkBy/0KfmN+Zn4hjXCUBEbvJ4D9Ncdvn59JlnX0YVinx8OCBMxvXMf0/z5VcRTMy0t2Ui/Evj6/b
HGt29X+8QtnmSxjTPKz92j1GMB8eLYITejuduJj6Y1teIf0gbM7o2CQhU4mA01uA4bRE2MMImMie
68P6mcZR9kw7Om5w5K2Fd4r85grQS2t7Y2Y7J18TfV6ERGrAt4FeyXlZEdwuf7XiFVijCMgs0yYE
ItOawzRcTdHcqCXm5uUHLIr6KbKTAcKxduVFeVEOLq9VP4uXu9yqqKqDA0CaoHpE/e/ZvYUk9k5C
HbWWwft2ILe2OdEdoo4m5T56cC3UvXiUxImSIRq/5FkZwJIzyPxeBKNfxbEBz4ZqYvLNtEfw0OzT
0XWSW7QvXrgdqzrYqyIQe6vpu1EKgi4sFTGABxrXnFEd4hg/6QBsBiGxapLrEP19m9yuedOI42hm
+R970/ZCKqmiAyTWw0U77dlb3sIr7ZgIggPUkuFXIdR8YIpDkk+dSIlSOPVRZQJzYAEZYywyO9MT
87oVYApSKozZ3U6SofohiKP1E7VNYDaRXMM/ZqiWZpeJJtQPdsQ3SnBdjw533FRjACkw6FVxhcJ5
dHr5DperJsFwwX5658PEa15ZZDkLupyr8fdL0MS2H7lEXYDEoGOZgqOCvp//eOfhOA1mp6bkIr9p
2HoDUymNhjcbljO9Ah8Tc1TxAs0k7whlEdLl07EPxdqYyzKEIwVldYvTp0mf/KzMs2KHrCqfNaUt
A2h14mhwMpcJqZ/5zwmaCtzCKCPzPyAUi/QtrSeTfFr88ePFWIT8OFdaxyDRNoDoWsttRHahd0Qd
MNpTzrta1Ox4cuPA5WhToe68NPUFXGq4ToDcYhIgynOZqWgmz2pdxUjCku5nhv/NqCpKOP5PBXrz
0MXJTrmRpdjAaEOM+sc2UoT/EfONkwnGgipkh56jCq1+zqtUp+gr6I/LABIe7Jf+wGgZAjgXz/qM
LCS5OldIx3xOCuEMJ52CDiJChetkQxPm4rbrRLKrQ908c2HxsuCRZS6WzxkDZOTRw2eZzde9VOWZ
OzrcFJo60AsqMLwlcjP2gS5PU23X8WASWX8SpSHqs1OSUeDiBJp2XiHK4kQ3TZ5iuNi1uAdxV0TH
RUd+fJ7hrKWIORtqToAy3sX4Ez0KlB4WTwHd6wtoHqCPG0d243hTjykTHFT5bQNjK1bzM44mNMON
CWmhPW726b4c5yg41X2T2EPsqFVjsGvNp+dNoHk3FEyzvKV7sacBYyRC/KqP+pf+Cupo3Wt8I2pX
l8b5qgEmjDFVzDtRNQxbHB7ZeHBheX21akIcIiEzctfUgfcY5cFyZWaNCJuGkNyUM7KweDn3nR/m
B9ezVX3LPxlqYkY1UlyOg5CYU2d8650lekL6ZOwrCUXDQxgZyR9FCA2MEt/Xx2aofaB2CRMZ19M0
/AHCMgraSljO9rz9Q7HQTL8TzJ9f8urwQXksx2OMZHj375Ao9O9dlXdQbRm2PzXONP5LJM6QE3ZX
xKwVYtJ75oh+8SC1R+Hjx/Oexy7/xlcRDWeH6eom7LLioeA4qI7GVnl5aEjC+wlDUnJ2Cg8iAReM
LrNTCdctxwGq+Jygh+sbgGEhQVWOp+RuLTtv+cc8fnruMzLBj8nSxz8Q4wR2alIVGTP6IzV0CFdD
7PIsbM+tLNq/A1wR5krCIZ5uWK24EWzZvrCSzs/L3DlvvLZkP6EWIt8snoopOg9B6t5buhZ5aFxT
3uSs2ZAj246jnl++kAepSzbEPQMDzBo4/llg6CK5qyCxObsMQwatIieQe2OrtX3DmxMy9KdRQk/t
egovyxy59G1e6NMkkc/W3xOCUEQEOHUIR6rQ098p+Ru3QRCmlynARc6FbUuQN26LkTAEkY34pnGI
xs4wdPC/gf+D+NCsBa80udEtUQq4pEIHcuDVm5MbRnhVWO/QtQXlG7kVjj3V01T/ONVsmNIym+WZ
VbOLcQg20Y8s8KhioXfT6BV8efnCL9qwE+ir4ULiR/ThBvRwJ4aAHhqkwSA7Vk08HfqmC5xDTA/c
HlefIfsOTwrdpy+knA99Z5kX8sRg7Ruwe3+q1abdTRUABr4gf82zv32f18XeGe2Y7R2rdXVOgTMq
ILFEsGGymN0XGOdgt0N2fdeMTwq1CfvfU9RPmoGIm7rltqooCTeWLxNKaAdhnFvOjk8F+q0bAWxT
HV1uxW9SFOmZ2d+Gz1QlsExNdf3E4ySYVzROQxhOUFQY4u2UsL2IBZWDXxUzquLa5dw2a+dFRxwu
QJs5KTEWD5y8T3gI6g+3DcjB5enFSpAZ8Eg7csIgsXElkgyhOYjOJlMqe+0XRs/7CXzWtGV84D8q
wGHtTvM3vGYGOtdu9mW2hRrr3jmjErhSsrW8bceG0mtg6Fp/9oHT938Ypza3zrjaDOeW7dSFtk/u
NR6N8chkjWePdVgzQ/+EEykR4t8ykRMXN+PUcPPUfLt1XGGhqVZmny7uObZBC/zL6zOXNWfNvhD1
DOFmLuJJ3L3FrrFe/wdgWLj89dKaLJBN7TLC+y58g0yB0tMPTxSEJtwMvXBRS4Nhzp/HsuHbKBfX
kn0kwzkBxJMwSZrnNhn2i8XMv3EBntpt5dRmOQrrpMXRqDj2j6PDOMzTPDubzurxJ3bZbx/CqrO3
LqKc7rtjnlwiaMj68cx03MluO/JFw6NvijCkgqrgx1iGC8/V7Meom3pKbkylBVS+EL8QmSZs3cCc
MJN1+apDk1lxYi0wqi82vJO+kyFW85PnyTZ4Lhg2i43op249Ve1Awpjf2iY4LaIv4jO3hWUgrq5Q
0zGjHwZD47Ev9QU09a3ouui1wRBJ2hQ8qOx7NFPTXTJu/39ktLCn4cfuX5we9eZuABCy3susEf/Q
JM8PU2bhSXcKqAuWB1c8LtrB8TRbgDGXvvWif+gY2NKFUqhoGyF7jC8EjazRl4YeuptiJFAjFEOq
h7pS91EvjdgbbmKHvggbnIugd7tUeXRZ44R8ZEorJnAFmfZgbAlxqQmX5DAgNtk9FIJ954sPa+1c
QcOhfLDN7xwhh96YfkRDYgJQzns3axgNjHICkNhUenzoQYZQUdaGklhpFbzyN6UvcyDAwnFnJwLM
XEqUUxHH7fSkkAqei5Ut/5WfJu6xv+e3rXY/hGbVuxvhNz6sdga5QhKe3gTwW/a6FSt2fMe/xEAG
Mw7qEI17E6fuO07UsXhaJhHApmIOvvU4d1mDON5DBFhI4HmuQwZhrfPooj6/LZinltuaQd+hc65x
idfIh75BtLWvGJOfkUvkQEbmOjkiG2Ov7ydF/bHWBmdr7RMYdbRmdsrbfvERKhkXWNioE74Lk6ar
uweUpjv2XOlalShjV4xIbeH9V2rcUHk9cyO1bXOtpuLPKybmns+g76GzYfv32bR2SJ2q0tso24Ix
a+rlK/TrHubuikdFYEu5SM9/zRh179M6vgKrjHtBOQWwoa2TD9Axf8EcSTCsxj6iN+T9L6aVl4C5
bfAw00Q9QwyeOfCYqB4QPWZvozPKYxnzGJZ2yYm4qJULPj+nDQg6v7qDYoDWaUnG/7pgLC9NJ0LW
riVSzX2iyvo28dLyNFRF+NbGFXcgi2wcRz2Q4I3VeMVRC8Z5seFOiPYqQJYMcyhNNnpMPHhpWIeO
+URKNRpwHHPj2hMNXto2ulMu7mZoGojXDDYZNikASny57oNUcpMCM7hXZR4+5AjfbmOXlCGm04CL
IkamaC07/TNRbUw76rbl1aw+BCQq8UR+t4xXfUpe/rDt7HuMplouCwZl3bHiERAHNOtpy7enuTuW
QQPfabpy7vejN6n5zDpXpDtT1SPgWSoLHDC8Gy+81oQtMlouu4OJ8knsIqm78rtcDHuEwJk5cguY
W6AEagIKXxXKKPQ2nQFLhjY6zOF2EPcGfAD12BlIb8CQehat1AfX5fXb0XzUy8cgurzZuusQ9w+z
k432llkLlo4Qr57k2U9QNmyyFDPqMXOunEtOAoBVHYMUf1t5FkUAQ58EGaWQyVF2proybAn44XrJ
gnvoFNc12pj/l2R4yaAGdMs1+4cThAxE5PIQP7yUIJID63NibtFL1DDKEhLQ6LknjmS/EYasPIZm
ZNkNNRoZs4QRf7xL93mdIyNX2qq81gu3Ue1OjK+AnaEwRzC9a7wsegGkxSaNf754103LcbbESffl
p6z5tiCPEm4Q3Lvd84DDlp93JphzP6PdxemFERlDKk5ZqCFxNEwH5JbyBRBZwmoO5UaGzq/o1DEv
KXn2nNmsKIsxT2KIuSnK+oj7iNecSGaonrmxYBhzqEE72XhyOeEKsmbbN/PoH3GnesnRh250bhPY
Lgg7cmMYnWhd3OKL0Po4luxY9u7QEUSRhEMHISV2hgc5XaMxYhLp32qnQ8k3Yhh51rKELQtNEFlw
YWK1cJJ0QhxJkGGSyJNE4qwij9i/6UlW9DBxNX3+C6oDDHMTL+mXgGCG3GTUSu+gYVRsn/y0fxVE
Ev6uywBAm0gn7nsEuy0NfiTd62czcfS2ZiOuH6rOCi9dDwX3opdBkSFI/J5/aJeVqCBaEUnH5FG5
8bqSRHeAMTmuOxSxtIjIkykDyfY16w5utweazy/sfOpAWvzz+GG/Gsa+8V2zFM58w6GJMZpAOInV
jgbridcbJ2s09zE7q4SkFyqCRDlk1IRXMgDKhacErTPguZS9Ds+TKM9WQ8LammFJPp3U+x9H57Uc
qZJF0S8iggQS81qGclKp5M0LIem28CYxifn6WczbxETcbnWJSk6evffahrX1sjUthJO1krBN59ZC
auiaT+ylMNqYEMxw4EpBB46FG4F26zboQwePE4ZP259rHBhD57Nv4j6z72sHVJNVQInaDH4BPUMr
K8kvHcsRyeK7lukRxc0wT9JycfDpqCnhGWrt+/up6XmEwMe4wxaJq7bRbcruSWZY5Nfc6GjCyePw
40yxMRVXWcX1VjDj+zvkLE6cQgj6c2ISji78adpw93wOdQ6ZJmqcE+YVO352fKx1D0jtHd0aspbT
pxR2rUI4n9ZwyAvfCraYR1yJLosdi94tv/tOeJF0OyAB3rpypWNvm+A7fp7SglpI0nu9PMSuMco9
Q3hrv6aQ+c0XwZXLgBDtpQHhBZ7PHUaUIr8bsAFCQmIQPueu0f5Odr+izMupOjAIxs+DR2Bk39SC
RDlkmsm/M12R+iVMal1AaJC6mvfuVMOb9fADIs73q0uVidT9gzmMmMfkIP3zXFrR3ySHjDqqwk5/
50Q0dyXV1axS4Lvwe1+cIqI9FDsllqAAL1CLqorIAmLsExte3bHGtcAdEXLFrpbEhgEjw0u/2Rlo
zaa2wacUKfdcxlizCFQ08zP/n/cYYLxt9ouNky5MWERbW+L03Q9C7GTsGFWU3A1G0g0PrG3zBCW9
r+CvilFym+xwJd1bsV/KDyMixHOa84wFj9NqOt4BQQ75doqy4U6PZPt3M7aTas+KqVHbmIzfE54I
br9ZC5zPSCSZjlnOlxaPfgdBtvFukJpppaF2Q/U0PdojB22L2KK50tFo0WVDcqSooPszhzr7MbqU
WXjssFGeLKLF4ih5W7/MUCv/wBRF6lZZRGQ3jVUu14Eh5qHtMnmt4gY5IuIwBWMz1sZjPDe1cVd2
qvhOKIf/5/Qx3V+qwRzLYqChkYH2T2cHv9/Fkqc7uiSD1oCTrk37ZzUP8nU10uzqIij+B9dI/OJR
r25+PGNOy4j5HXA7Aaw1Y9sjS8YR329bakZI/aUrUyvw3AEZzc6Z1xwhGGbJf9rvdLb02ZbR2Xks
FIDzfV65ONYaw0HabBvoXs9gM61m12I2/GlM7uV0UJjNm6BvzNvSi5F2YWKpt5wj/j/LZx8HBy3x
vghh09UlRRaTEyesCoIkxV5HUlib3s6bkwRllUBC35TBd6TSljUKaKXFnpnqFD+kQq0J08Z1r67R
Oa8QMp/yen4Bw3gr0my6GdNMdUM7iTvsZYB+2iR+ICw7X1ueqhS69ZSfCry4J9fSuC4wLCenTndu
yIsmP+LHVs/0+8xPCPrLnkseJZWTZ3zhYTQvtPRyRFuDu286Grsy2FOh8Lv5PXb7l7FyRqwLWba1
E9u7TIYs792qw/qc+8a58idzZ3byc+FZ2Ueyf1bQanYV2D3sCfTaYeap0GdZPiLJKnI0gZfoD7IK
72j2/m9B2unR6MEUMOKnxwQzJcXPRfDVuHCSYqHRzhr2t5uoLgoO1qEL58BxvyREpXcjqVaA1WCV
t0p45r09JtEWR9dX5FNNAyzSa3CtNuAf2IaoO0/5LwsvfSJ5PjimwGh35DUyOg2n9Lc2U4hI82Cc
c8pSHssMPINZtPMN/yDdGK1Bn5Dvtxes2CX0uSH7aZoY8kdWZseWRsAHQw/Lu8v3csdN1iMkJJcv
bu3ziVco6YYE6Oj7lBJbZLUv/3mN2V8AKq2oyzb6zRjmd7G/tJdA+erOIpBEWr6rjvi4hrcBlxja
bqceAuVxwW5hRRqm17+0FMXB0CB0Aldn5t9V/fAwBtu+La1XE9/k1peudQLDbR8d3dtvURa7/wZi
bofWohsIF4K4WaLLX6XM1Ictfa74Vi1eWKlXZzeT2YGWMHVYlEmmgYj03oCH4jYqO4iy+Uf1SrWH
IcEer2ArcdEaNHhUY46W2nZY+OLiOkRAE0jAOB3lPJQbHeYCfyzTCvYwGyfaTue5uC+UTt8AAhX4
pZkdsZUM4SDc/ijdarwH6ArRd3DZAdBExC4xYMFIwA/5gs3JqWiSZtijBXICVZO/YWIObrxc3BKq
9exdR8d/HgiX3OfJolxU5tY9U9Mef2LJfSJC0nzaA1GcIBlwytbTiXam6K3Og9Bgj/YpuRFd5q60
DjWeCNKlLGxdEMpHHqAbUeGPtOP9LApj+CMJSGCVa2PhTN2NY+7Tq5b0PZfOuANNyzbKAgBVUbAI
o7ljwc6a621KgdcnFQEgLgDyYDmKcwG+IFFVu/PsbUR30lMBQ0pD0Sj3og6KI+BgdaN5jDBoOXqn
hXhQWIj+RN7OxDjSBNmO2m/ubX0nX2dsIZ/8KkZKF4znhnTep5Fza8A/Ud1RC0dHjYOtBoTfQJ6o
ouv52FiJc5TQ2Oj3hlOIzlw5uyoovFOuFCRMkcxEAHodLkIRpxqHd2GYuMcplHVRZWPYCNE4sK/k
QsBrbkznZ5eCcFpwjfjdbVW0nWnte8l1QifoIpX3AwdlfMht1MhN1eIT3pONYzOPX9T6ibtO7lyI
TmIjmz6D+h/bzdfSlI9JIwELdO6dgjeK5aakKYM/Iyc7pswtHa39e5ZU+plfjLvhve0dBLl3Fs1S
/2c6ZvDhjRgikwnqvVKydPZLjKk/hiMG+hfzzK5aYvFiz4owh7QIe1oVzafUYT+JrMaNnWXpsmDo
9LJX7iLNwbfKaVcsBYw8DOfNyY1hlhcNrgWnZhPr4mZQ8DEfCmkii3b18mlOBd1BEcZ8REPrgkzb
76Ehcm5ZGC88gOsnFQUfowTu33OLekpjP/1j+YmPoknZA5h5nYVe6no7kgZkPpgNI3avTf9jeSyv
mXzpuWFDT4mP8kD+1TaWo46BlZCAIDBKxRBmiGYB4avU2U/w3+RuwB2QDfi2jQJ1jMfy/xdTshnc
jd7TwdQfxP2Y4RGu6jNHcvJVxK51aVv9z9S4FCCkfaWOsC/Kohx7pCAgjMDObUVvaRgfVXxFyiIS
aqOd73BtkewvzDk0+766klkBQJG3CCpdQm60ztxKEZlGogOwp777LHPuM19HD0JOGVZBI9mag3yD
Bhu/sYhBisb59mAYRfo5smJ4nERLorAEE6/AUd5TP/BAe4F9K7QnDu08pTfbEPrdKjDl9rnoVzLp
Sns1Gv+i/Kw9BAHcXgZCm9wXUIkrARMSwO6gt+x66pfaMXHF5qPa10FkbSE76ZC9m3tL+U4wNSc0
IWLdJkW3eN1fHoEBw+4z2k+oNBFRci2OigXhzir66GkpfGANMQV5+BWje+3RMMy12qGohiKDb7Jg
xGumqWNcdAaOLFKaFzgrcG9wa0xvwNTqeOcG3Dw30kRy62PbuZvntLknxYimL2Jrt7B8vxpxI+6g
TXaXafLVmUyFevdaLpKu8NSejfD81cbJI7BIHLWxf4OQ+2U6ssGPytJuU1pEddyksp4iwBdhL+fu
YlsNryDehaHrDvZJzMXTGhLe02UFpD63DDSUfjzMAR/I6BWD2jZjzA3Nl12w0TjBHlJilWeNz+HZ
k7147fvWBRxvAjncR6Q++03lchG+8F5yj35XmSdGeHGc5lbRl8E1/8TdyWT2qK1Pd7EjDqu2OquF
K1CA3LBrI1fvB4wdArty2z7Oddkfq3Sa3snsV0e/r8C68cF6MAYRRp8n1Sz3QYu0bk5GcmmD2n7J
LJ+f1u+ygPUSv+AVqTE8GG1ubHMjeZlSaIc0B1g4eCEmOdvRpCOCxFbF/sXAo03kD3HfYSUJndVJ
vlUX1TsxRtGHNvsrADH5aKUryaz0ouhid27yUNRD+Vot0j5PE+3jxFCsq6gXgqlcZahDrHcU6pTf
eAKcHRd6MjqL5Bhl/55yvNd0XhhD9ETHBxIjBOQfKridb+Auh5Gb7GpD6PIvTmNAH7geQzgFwUS2
XnRbP+4ZlrKxpEan0EieVRmh+WMvPGWpNl7xZKirVEbWMnrXLUHtqCVe7rg2PPPUIonJc5Rtq0zY
M25MXjSRYlSwF7f+TRLdH+TUe2/9pNNfTMO4LkB87STx8r+5EpgDOEHaTU9/8CH17Pd+JPK6CWY5
jjsy6MUTy5McgLg0jWeLfMrnUGmNb0IaUejWMrqmo0sN+MzlYU/b8VvSq54ODde54XqCRMZ5njME
ThW1AQ4JjYzODcI66DYfEc0KL1xUccjZfbzDs+iHbSmNQ1wK8RdkI9iPlcBONUDCuB7JF4e+d6JB
lnrG1NxCG4xmABdUdKfl1FMPTHMPYmLBlNKM7RMRmuURuJrBnX/22PcVhabqwqb4BA465Q6Nv6Nq
MMLXGQ/f0i7NsLab6qlO3SDlfWImu1gIrh6xT/9BHdVMDG2agGkO3BO918FVZX373fNiuhsLz3sl
mDXs5rhHKuA6Lul9snkaVLvkwYYVc72N2Gl/5w118ghU051gxXxMSZ08ZQmliTvbNqtPGOTyl6xl
EtKIifiWm/2ta4AzWHmS/jaWjTfKGNZKrci5YOLLrksw0WI5G85bhSN2V/flEMaB8FZTYOO/D3Xj
vyYJN+3NrIZrXS/9uc8g+lfU4PzEXKX3ZD84QObO2iQZpwXQFAF2x6cSWuRGf8Ys2f3zOj2E/HfR
i+GbXJCVpINuALR/thgisLvTHpHG3nznRmI6VTFv8PWRdlhKWv01ZUxqaJJdyVy6/G+cq+FaQfO7
l5I8GfZPEOvmROiwKLNfPACc82lirGRdrb6HiUZZVnznCXDWBv5z/I/dVv7AraD5nCdNV43Sonpd
tPVGvI59RkcR4bbpmb2DxhseAtDH+ZoVry66TaHTU81+y8qofJaFHl4VeLMj//LlTPApenQ8Y3y2
Gq2uPKrTTuY+f4zVMiS2OTWYrky8exSwqtvFshZvGHK5gfZE1Z+r/0fdSF51T5Mf63MPjaQ70504
HGmdKe9b4KAbd+T6tYGZ24MmKyqDoziNP3M5cJiQUXM3RTwVYTrG3DzZFr/JruV4CDIkXNCtTzk8
zwNtZD64KJNWUvC2TbLjvmiVQO2Y2Nyo6Oeto2rcyUMJYVx4LJvzWHmfTceWe5NBAXqkNjJ6XOA8
n+ghmp5q7PQbPaXuOcUwmGC0H81TggT+z1ZZdgeJur6yfJ1DjOPBI70U0TOwDibFhb827cx527OI
Roeu/X3stNgEzdyG1TqX7EK5BLyDEjOZldLqAraEAYqnwPXxLEb6cWLL+dFIPb9Q5V3u6sJa/uJV
W2moyvqHyggkvZnlM9QFuBNdAtDHB5W6W5WGW5aMYzhaC3cjB2+aiif7AACtu2hlAHBQs0bLBeCw
aT1NgXujwMV70fjijll0WbzWJRdpT/VLSZMJiArUNFy0MRy7LUQRE0ZcVAEDjrt6xBHeJsjRPETs
7ySNLZZ18FmOkZcQ45VLKEML4uejYdlAowiTB9tcRS5svtL5ayZu5cRCm+KO0y5gk1n7jO/DZHNz
xU8SApv+qiZkJTKrUFBUMSYhoZD6WGrbT8NBiSYk+QTdiDHg1ckCAqKWSe6HyNIt6jyMJZjiT0Su
7JPJ2fZOENE4z4OunuBsSQj1MvkzFi++ET4leJub/jsWXOerb5K30U+skwWXczv64CD6UeV/9J9X
D0mboL3EREU2fl5iNdRL8GPJwj0Z/TpX1VbzGhOMxg6gyz4EIYlgQPnDeWG5DOcsKK6ZZAzY0sBK
tG0QwzlQnXxSfLhoIsoAEM5gePBhgRyJTGXLSlNsjvbazAaIyDw0RJLe+sESV7Cf4hyPs7FvSqw5
FVh4NsddFZoz2ZkE0e4jYO3+kavM2pf9PP7H5AHeoJgKitotb+fTwYXRmabDeMemuN6PuLk8ti5t
/0xNKQlez64/zaoz1jlUnmZgJu/TABMH/ySmNOokXhcuPhyQ3BYeld/nD3OzSE5EKj58ZYoH0blU
Zuuyeqejstr1kfMfpK+Oig7grl3ZGd/GSA/QZOv06EFVW0MM1Wc3WegZa11HVCYuqzyZ/OQYYVBG
KuviUnDJx2unsAlI4MEviT3gbuA8blGCg2wDQNM9xdq1wRtV2eOKItvohIYtd+QrmokG3Aixs46Z
2yr8G3ny/oX4dntfceGl2jQPmxFb82AfaUnwwoAo2B4HcvxUEzV7tfQYwdJYUD+yQBNBWf23lV9/
mCWg1Lm3jWPudNNDmTXFKefROxLZa898WRKqYhBPNqAOxV9JTGunPHZMVuaYYLgCLin4Ij+DqhVM
UGi/U0+XWtnkwcKPn9MmE+C8xzgcvWluoMEGON07QRMS6gYJns8oavSVDPj4uCRxf6oYDCoSxnSw
OC5JfRs+Ca5pUBkIWaO/p+5iCYfSLQ5pEI2vktnnQod4+STWOhfwJg42YgRzd7uIGWSOTbIg2/MC
cshh5SJ6bBHe7hLoPp9+IZubUZtk3bTq2q1pStK3DbzYnbugf3UDoeaqBlh+cTHTi9Ay8DJsYD0t
R6GW5Dg0wKcZfZwP7VqzvZVWW76AnONp1ElmXFtq54juTKlE2ujS4Rc6ibDw3bkJv0SMjvu2TrFI
BZNLscga0AkdLGjv1doi8Mg2X7h7i6K8M2Y+BDZ2/KWkU1FKM9incze8IOSy0+tLD2k1zWjC+yER
Oj4iL8QiTOqRDo0Ra890sZMOwzR9gHF2w9Zk0UzFpfHXdoVpb8sClQowkolMR60HBsh5HDw896an
fZwJCd4BkU+SvOnMn7kB/mdVoU5bEi1zVtpkAvMR0CS6AwmHlKL4OaK8CRt4wJ27XybjXhcrvcda
z2m8+DRgodfnz3ng9GwKRVoifeU6S2g7SrCJlEEbP46YvZ5AVOE/SXKDpPlYGXuQjNylPNuujg3O
GUa9ovI77I+iRT0NoFCdSkOsYFIvWP6RCyGW5S/9eG71IpYzkNDmBcI1pL0WLwBsinodaTNPRP4N
ei5POSE1Rg8nAeUE/S03wNXIkXhqwKWVvWJFVPRikSMmlJP2JeVQDP7FUXPI0S4wQVsjYNvA0wN9
bx5GtyP/k1X5x4gHmPl6xNa7Wr5p29N1E1yWtOX3kpoctaOxHtwgDi3WkpgjMCizWfDKAElZOwkg
FWWADtlPs2/+yzuDkhmiaOYlhbggHkyO3+BglaP2wy6dBeDBUsrzyC/SuxKEajhGGkFFtWl4xmUW
uoz2liuqctdCnmkupQi8I2V3pjqNeQFe0JtS8b1iY7lG6Lb+s+XohaVLycgmQ755QdnuFkp+gFKE
inK68ZIK0/kz9cCNsEj85h7GhvNA+433HtOSxWaAHfNLF3H33Auc3RQmQ4E7yLKGFRQU4A7S0fiE
ImueAP9qlthWWfshnlbh770SvXrHShHDCw1Sh5EX67PFLvvX6PNXCpih48QBe2pQAQRGHMA0ev6G
2XzG04zlPcqtGdeymp4B2fgXbooMbzEbj3eyCVRjBECIMabSIprrfQDldFNY9jsXcvY2ujQOXFmC
t7Sd/mY7S0NaabhDuwO6hVMGR0WKgUoDUiQoC33yiK2FZlsMHsk/e8A2w5cBIrj7M3P6v8PMOkuO
5s1EiXltjzdzRBCXBPCh7t3IoD75axo0YCIn1vzudhJr6DS2tMUDHN6X2Nh2YnBJRQKTpM0ytkIM
amSI3SY7Wl1X8Ob1h4NF5yS8T5fpFyPiremRN7YRfWeQIeYxJMbzgX90vEcTMC9Z3HgnU/riw+n7
6AyAkO4w3wjqz6VRwX2uVyta5LwUA7PZYAbpfzP7koNJhJ3YMiSXmlOiCND7Hb2xcv/On6zpXoBy
3Ba16YJkJSCIZSR5UeiRcuP02G+BSz6xuhdvLFv9e9ag9W8cCX3z6+43aqN7qE6QQTHI+BevEM2D
4cJL3GD1Wo68YBoCvfHTZAn/MQGrC4ULLEUpPJxBbVNCLVgcYCAFLDHo2++l3/4F2BZCuEHR1wyl
6l9EyzkLB+3cJLTIMI+aaWP7xhGxEUmh9Hn/m2Sf7gZXkOhzO95BaVW/xoZ8HCCJnATomrClhvMK
MyNHreaIQkY8xjmhnS6IjLCy6D/JEAPa3QSt/77SsrzQzMdq039Cgk2xrij3An45ImucmMnWWcZn
sRSzs/FbwNDFSE9sxYmzz1jObTVGyAP+He7dSIOskQYMn7P8bAmdbPrBfvOR7hiq0HqhAzx4TRBd
jcm6z5j2NgOR9hAOFR9VV/S7efF0OE9Bs2PLXu0X7h3bQXbND4TEPsQt3Ied47wnM2lT6u633IUg
djJP74gqrXhgz7/Duuue5brqaAXlZG2EnVG3hMotHbwUMUg+WpoB7rg/C+lSaJm6si8ePvVTlSTu
O46Di1zw4Ys2TSmglqyqB/E5z/o/S+X3HYiJTmnLZjtiqosdldnB9twTZmBn5/qyZlUWJUec38U+
Zrzd+LWcw7pvrRtyin+R6XyBWcgen2sCvCKH0WrZ68SZL9hYvxIxeMwDLdRxzOAhlrJv6JrolzFN
nbhkoXFQn7a6N2Nyt4sVj7fBZEVVJAHZi8g8U3OCaWpqvF07OYIIoz07auMllfoUWLrDUdVgl9WI
KftCAarnbrXHu4FvBrRbITaTj0Ma8UweQE5Zj2q1jpSxW+6DuXD2nYbrMa4YQo4nTOpt7V4V1lrs
/iLZmdQNs62kBh6yxk4QMidsYPVHLgI4/0ahN4ku/pU2jw/3OeOpZag8+2bbHWHljNvWT+u7yO5f
A6Td57i12eBlOEg1ja5dZB8az55+hClLFsb+ncdikXssRCYIIm0I0g5mGVnII1Cp/NoB5Tk0vfGj
oUJv8jHr8WATZfFdt6OChKPo6KWt90NxIyacvBjrC0cx/wSNtlcEQl/nJrknD06NuzS5hflzVe9t
Z45OhWewOmAQT89JNbAnckZmCs8UyENkRMpxhfBFmaIemAoIhxgzzeSZoEjScD8Jzfc9vr9Cgivx
xBBaAW7XDei0nnyuSK8KoFMIt0vtVNCkr4kwfqDgD+PZTw2YpITP/3Bzm4+lAAh+IFJRY0tP6VA3
qkmGS0s3MPtotnuM6bwHa3u4AAsyjpk3NDdKbrJPtiPYz1Ll8Fmyxkybub7RseHdWbYOg/nXqVOH
ZVvLBX/lt8H5WHadX5MCdV3LPemABVBmDvnNL2y5CXzLeOJ1gy9o/Fb4mrLDxN7107F79z89+FiT
RDzPW53FnXVCWsdSk34OnRM9uLyVLqxrQ7wa/j0hkjtpe7TYZpUTDzukmPdKk3PgDQv9q+fWkVKp
VE4FLvd6IKHLs48A+V/aMRP6gcp3/I/gbCZLM1/EUsXvqUEtuB9Z3hb/vE/tkvs92/M/NWr9qBI2
rQ6slw11ZT+mz8WiTpY7P4/tB9VgpTPj8k6VqkVxtnK84bm5L2lD2i6Lz8tMSr8JGUf9VyR3wjLF
4Mzot4NxyKyWt5Lygjt/9TAMKc3Z9Fatl9TYFJdmankBNrJ8QbaizZev9eSYNViUJH/ltsaBhJpJ
UpDj32G54WUS/c4h81B6D1gkHuJ1bIS+V9zny6DOdtVbIZmH+pnm84gecQqvdpY56Z0bk18tGde+
sKtRBj/0r62B57CsfJfWxBocVeMxS5ko+CpYYS7sEJ4moc/mML37Kg6DHgdbRXZpmeyJZUXVoPBb
5X+xPTcNpSkGQBuPkRBx4L5PM+8tX2jEmebswZQuryzVynM1RmHR5j+dUewXiMKc/lA4Z36ZhPik
1PF/nbEMFwJTYK1GzmuwOfrqBIGN+pG2hznp15+hix9cK1lffq4t7ww/7g6xSLsXXqXz3hxrOCtO
2Rcfnuu6v+Yksl+8HQBrkrTeZ0A7/yIvuqUpWaP9MPQfnb08aDfr7ooJcXDb07iQLG735FrNgYrH
L8drf2Ks3lsUwIw82mQeR1npOzTHtZ975eXkXDDHRO8lTtEtr5AfJrgzxNfpVC8cNA6p95PVzkRy
pj5ON11Lvd2gm3LPLrs6yMH0iekNq4zUvCKuPbttHhG4ibtLblb5a4dWcBs8TTUq62aNIFvnr7XN
ueoZMUlikMrHwQ8OcO7/VZm7wAjv9sXIE5bm2FdTqOknvibOfW0kh2kmXDfaVZTtutZTu7ayQIWn
w2ggsSMXyea1xeq0wZMAtUYw9E5mCQNVUoiUO2tVfbHIKwHG0dxgxNoWUfcZNPoI5aREtCprSD7B
Lc9Iu3kR7hayUtSeeXN6opMwu5iEyvYRrIKrrj5wSuFyH14MSuBc4C0NoS7sHzaXLNAxh9irfQbv
qtN04AFwNQAaHoYRN2c15kezUyJUnlM+auKY+zpdF69ZSbVWVzAMl+5D7GRHQT6S5O7UfROPUAfb
MeaQHkWGb8sDhTgMzb1ekiefTQIjCajsElB2s+oJlpD1DxHw9LfLu2e+QII+1GJ6qRzyBIjX8le2
8F02rC3FU94U7b1F1JP+Vnbwlj98tVKSJdpokT4lo4VJ3Q3idVXMEJXDMwVbnm4jN23ugl4/YNF8
bASe8pk+yA1ImJ9AV/UFyk+97+eEaVGvpe45evylNRp16t002E0xAU+vYm5L45+5RKxZnMkJMcG8
JKJ6aJqWV+lQ8tc6SewdR8ahpwGRmBjWhMkbea8YWVJ32jOeSZOum3Dkfwv/8/rdF2/2Sv/LAsYc
HLDF0ZDJ44Jqhsspr3cx1vRHI+pvRQ7EmKHC3LP6MfeNr7L/TDwaHDN8cXsZ5IdJlOaeE6QFiIUD
bE+BqNxOyhge02HQ9Cd1C1E22p5Zl2HXI0nhpixqiQTRjbbWpatLPKMQQ1kINT9n0zheSF6Hm14M
5ZgLMFRzNm1OdWyzBEBWBMLH9f+iLrlzsKoDlkUzyP1vrgPuaQHucrBGW957HO0HIyNgPfFcVBEv
RwAxYo8lmistm8F+DJvIH198Gde7VPrZC6USZ6VUeW97yv5HbAkFdMiiD5Y440oyBLHXDP4eqfIt
9s2BEDOXIn8ziHnCCVUvyBPBOI+oipitd+Y6dOyMiKkV7gEl5XEQnyE8XwPDGZEsQO3kNh0U54XY
+X1BMcHZWyBT8uQ23ldQet1Ta9jXBlgE60V0jhOBCuyfSdCnl8Sn6sBi4NgQGcgelhwBahioa8j4
dryi7aXbqRHdx4LyyfqDanOgP+k5HeLYPZUsMnc1+xBmeZMKE4qkxm/QSFw3rSKxDwTXih3ftfoA
R6IlMAQ20aHJD/q1hxecuZMqKhivfCjTZDyACOSTkYXxwRRKywDJvC0u1GsJlBOB2yrPDZZTwjsz
r8aL5U3lszPF/atWUl3rPDbDLlnGF0HNQozUR3a7c9lTyHK+FJqmotoqmQ1pXv6DER4wTo5rZM2j
MWuH6xK+WBmnQxFSYNVcVdPZ4dCJ7zyoztLvx1/NHe5CvlJw9pItmpAN7e4v4YMuDnnpuNg2lQK7
kGZL1B+ozRgRraPohjt+uMQ6drOngmWNE46SbdDJFR3HfsOVmfwsW4hN0nSdQOeqvTdFOGXvUMR9
81IDh+fSY6THT1o5vAPy7tHz/F8xpAm7qtY+FODK9pM7Y/nOrUCCvXbZmHL1ChcGiQObfQzrgweg
aiKjFVOqRDxArcKnOcEaItTM7tvJl/90n6rvufT+m6vOPRS6zffYCpIcm2bJd5l923GBzPOYydL4
8ps6optrxQPgzibB61s0HQOTVlxMi2EDu/c/0MjEVy3eNiu8bpvTbXrg4tRvVU9LDz88sJFkvddz
l6/PXR03oAvI7Tsx5Xc41HtruwTZSVYpRkTVahzHs7rjyAT1gBkfp7s5zO/dYNXwmwipcVhSIFq8
DDaa79kbxww3TFvxmAIPwwvaIyXFLBgo3kn5RELMUGCyfHPqTkWF/WrrYs474Aps0YfTsn2jbofk
NMgeR55LwBL1ePWwvqGgG4NO1nkMP4omUVynmBzN4W7BHQ7XxvXkfimjT6bt5ckhpm5uYABYR1ZU
+jRAr3ghE+7BbsFw+aY8TQECNs/yydTjeMiTAEdrz39uml38B95z2Ac0jZ4hDnwRjKmOC/mA1ajI
CrtcG++NOZOgxmJTIf94tfPE9N5f8gmwG8Y2FniBFvFD5LYuW2yeS5IE+F6akW2tlX1QwNOdEwST
IxfcFiqsF/+fYTCcTXCueBTYQ+KnKM1TZAwJFk96DqkhIc/zQ0SPKLKd+NbG6/FD0b2x9QkJsVxj
Y7Jh55AfTEPY2b4Q+GHISiTi1cr1WzZXrCHnGYQQVAUbQ6RUf11SQlGFAZtNiJyjNz/kNBhvhgT3
Ft+f3QTw/4qFyb1vMULDiIaBqRwU9FlSVsX74L/UHkQYlXNyx03gLUb62uRg/AD1cIc7qWUZcNY0
ecRWTnvjOYmKZZMuulhhSkJcBhMxtWMQPpK8sSk9AvxKGwAdRQq+GsbA8TyJlBicB8q9oPJ+seuF
LcLRVAgCVZAkx95XhNlTAOpO0QW7lj0MFl5O3i+mK7ICUe+8Ron1zqe67sCxPm9iI7tbIm95rxzw
kHU3YhdsLXNLNKy6idzUe1/P2NUz9UTNK+6HCGr2WiUiECY9DWqx4MFnvyfgDgD64C9ZtQZW3Lyp
YKaCvPE4fXl65nbntzijGrNmUsqgc1KlF1B7qKoL9S4DbZ+Rv+unLt8Heo5PJprQtwuEFuxnnO7I
HW9qO2OIDEbauOCwPzSZ94c48K8Hk0BcCe5Lb9Alhu+r+B9lZ7IcOZJl2V8pyXVDGqqAQqElXb2w
eaBxMI7ODcSdTsc8z/j6PtarjOiWLMlNekp4BI00wgB97957LkbWzsVfu9B7v+2UloxOClst9EdI
p3FS7qRf3PxIS8EXXNQrCT87X3nai3/wHHkiQkt7hQARAAqe8z5laUtXU8hlBdcZ4gp5kLmb7nn8
1k8Tudf5SKDfIajGHzNejZmbBivAjioe9zGR4tRhKj6wU80PSdJRvSIpP4wn3INdRn6Fyjxc0DJM
zlOXJVffTJsIavNe2w5Qs8z+tYTWfqgb2kEzGJb1mLHeiqR5mkdaK/REmUs2V0e/ouMLa531EdKS
DFCzsQOAIN4Cl7EWn0XbR9WO1lagLCMc1sJT3Z4zaHPKFwx0VI5WD34zy0MTjzdGBiV8Rg6ENBxz
VdTPnwta2B8TY11HR5YbF8Yw1mOLFW42yolipZoQQTO2wHk6mkr9G8x2/qzos6PQwDKgTXNYNrfA
if9ZOoOat1MyL/nZhij/rNnUlieMF6wrhqY9Dnk5gopt/OB+6PjUPkBBK7PtVKZwNKI578ed8hZC
xxtUxKIl1JTL89Tc7t31UD9P6XRNpK02sh5+EdmaqvU8YGRlPcTBr1ro1wQpT+QYI9GMmygKsQcq
wA6bicHwkMeGX+Bkq99TZ6pTwJoOsyibv8bPXi2LXGc4s0a3MdlFgOlXDTiBkMDzlK7TaQpZTWbF
OkjtFNuKnUF+Cghbs6xpRHb2F3pz1ZyNd6mbwdQTOqzXWeXnPGyT0ZZrjB+0nM+jfOOuXn5zCFje
K2bLadssenpm1To8uwts94SQ+0GwkDxllv12449vKe9ot6EtzQvO8o4gVTTiu3e6FsHTrk6eXftH
zhIARdJJb3Hys6+TlN88wquYMxLfdULaPAzuFA+l9MFyBjGeaUyaT3BrPAxxftUdsKyMBqWjLtYJ
Y+pBo4tehFhgdnc6/ZjzzPtZUdJ0dZfMeXOgDa7gN6ODSSREPkUDlUxrtKqQBE5AwXjORsCAjwDl
WbnNa8IXfq+zstr1g7tlWYG4uhCD3vEtSk5lgyJizk08WE6eDuJrDOruMvog4liJwSkDwJlMu3ie
iAPlo0rXsx7a3345W+tW12yfuFHtfI8Zu+TatfJ4jrbAPMDq16T9DgACa65BJjz6gDGLU9ebxBvQ
XLjMY3/e2IRwDnFu9H25pD9gt4fbhbA2wUNdnyKvuc/b5aUEBCYHFCOQV9T+WEvz3YUsD40uV1Xj
oQCOnqsRGPPMWnleXgPciFR/e62XoIizr5wI69bUfY2fLTYLEWEr3fVN4B5s6Nk4YbPyffGSvRvn
j14U/0k9bgLgDci6dwm5D1QIHl/VWN9KR5Smez22knUYQaRKeqDGIbTVbdGyPyM+2eZvQ+elSGXA
zVnDcoNt8ITtLKb+oz046WUZYBm0LJ9Z3KATVYE54FBIDylDgiY/OD/3Xrw8UkddctHMLIH7etjF
plNntjdMzjrv9yVZ8bsQfNM3cGYFqhmkFttkw/SBcehBz7M5oE9LnGxE/JcJBb7V/remSf1MuRIn
Dvj1e2458G9VwpvAx3inJ44I+IQXMnZe+VEhJPjUuy6U+3SDWqumF4fSl6/CTFlJYiirf0xhoEhH
lyiLuyzW8gnT/hMVGc6pvcEoAunf+5Wl7nFeImaiLNP/K1IqAaLgKUKk3FAYiomCkEJHz0rvmC2k
zfm17jvxK/SwVkuf9FmflOKh6gXHmxpmtn0oTONtVFPmD7lJpo1DbuwKLlKZ3cxfF6vWcQYo5BjG
zmic1ZujdN3shiEan9Mhk/dLEnC5OnFyIHeanTgKIpB4kvg9aNCbsM7ZFuWI3uzRwuHg1Vk3XEet
qp9dE7o/OMZ0pzScrX01iORsoq7zzh2R/T0IM/HFDj/6tmdBloAdeTa3xUVP2WV0h4cSHQlQgSGQ
P2Zxdl2KPt3RlnJrsiFStjaj50A6tigFpwTsmDPw8j9uAdSbhm5EBWpPyvo7joEtyYbbOntYHnjA
CBAJC7Y5q6UoQPCO4trUE1+Ez2xq2uxDJG29GxlWEowFIwwCVwc7wvfUs9GPAvnE0BiJ8HlUVa32
oBYtlBCv3HHS/W14p/ZEngh3j3zDJL+ClKziEp9jTG5be4oSptBpeay7sTxCVQ5B9c2RhBXBUfNj
QYTHk+IN47u21HCcynq8asu0zxZ8IUIhsH/UbH41hhWqTABWE8z1YQEks8ZtHDBjTO18Cf2kf8uN
ozC/FvWXFybuScZR+ScJcSBtMIsi/3ViBNXhwfAlhDs6AdlBMe+1tbxQy0Qp6gBRZUO3bHwgBozw
78IMwrmnp71oA0zZi+L+VI/t/202JlzIdY+wgn1VfEWIpw9gMChzr/iV/In0kh37bNQWEhO33cKm
BWY7KtBoPs7AM0wys+OTkD3Oufo9kO1kGQbxOlLAKgmONLyZKQ8eIvKzN0S81d6cfRtFZJBYEG6A
jlXWn6QK2ct3Ihv3rbIOUuUZIc3iyWHEIedAaoW9ErUcYRXh5AEIhzIhOOkJz5J7p6qDO9qR42eA
+u28ohmKJW01ARxDX91hwwSXMhX4973Bmy4LqWxWUrUK2COzecRkyuLW8Q08tMIrD2GJioEr3jHL
i+rayNs2jW4/h8rOMxo58jneBFNv1Wtyj3z4MWn0wxvILCxEbtnbd5qW9JNJUss8523rbbWoge4W
QHK29IHLP4LI95PnhgG/cMHKc8Df8BG1kBVXaeQ6lzqYO5r1sPTvEhMvwZ78QtGwisqHW6ckZoF0
6ljjTLLt4mfm0MnZAj9lq17Ufr5prSn5UJFMdw7DjPfJWmDsj9ZQjcnOtVuqZqGmEVbyeHqc5RzX
T2UDhAzGdaA/aTnQ+WPEHtV9bpWLvAXKo4yeBh5K5dYEpioeQKorpk96wvvqNBDxnXaDSix12+VF
d21MVWc1xonzjLxKesmxQ79dwbuhY3LNOBTu4oBYOtsiisLZz0kKwKsluyMN7FBWXlg+o8ak5mFk
p0KBM4IZe5Rj7uqUxQtOV+za5QArLaZz26/cgeB9xii40tUyNefZkyJ7ngD0WPsu1qMdrMRQl6xl
wvkXbWjLzyanffDsulb3kyCy3GWFCpcHvLRJs22CNpxfOTKCaWDdHxdfvtuqJw6fud5nrh8QYO3Z
Y7W5au+tzE7FGrDS6H2QXi+rB6cSatmjSmCyWS2CFeV6jiDqVCt2Xj18yxTAa2AF5P1i6fLkLel6
q9bW5GYTH7+OjTlTn80ZEAO2ob2+dI4EUtVP102orTct51MeVfT6Bono72P0zOwuBEqMoQe723FJ
mtzFeg90+UIjRnFlBk3VgTls5PafTqTDAwFMdhVFfO+r1IdOBh+oh/A58tia2Wrw1DYmz/i0upIy
iV6Xldhg1Yk/OKY6VGbaVf46N2lfv4Mx1Am/QcIPwCeGfRMk6P+19nVwoinOFsc86sLpDr1/VvQ5
M/WtqVCI3su8KbnnBT0BpYE3/i6PlTuecNIVLbxAxz9gSmvlGyFuOmtdqmH3Hmf0L+yQwxuaTK2+
4smN70bVcVJWSLlbED3pCVJR95CNojjYt6hQadM5trIqNv3sVbxbcAMU0huLvZSi0UKHwWfJyXl8
8nCTcw+jPRwkgkthT9kWt6k774mpeW0Qj38mYu0l9sxI1zt8QFP3K7MGE/5KaLEfT7YcZXqXdbo/
Dh6LW/qimuxGHBgbPOZWGJwqjE/2Fav9dCVzCvKxaQf6z718obqAuqOIKeweD5XEkBdzu5icGB/a
otw+viuqxkru7VzSzxnOMjk5RAAqGESRi1jHyD5k7DFp6jgUdoJ5W9RhilnHCa/hYOifUFmDk7jP
M1pAu2S+szDld+jeKn638BLOK7eg/fqhdgIrBekEKs2jzV1fkmnBAt/jB19ZU27o8GrTt7qq1KaY
Avvql1VxVLHX/Qyl8TQUG6nEiUEPGdQssITjGIoxbMN5KHoae1m8sLZOynjPbo4SxnEIbUzBDvEV
buyESbjj0N/TNQEefDzq5afjhb3DiSUZyHVOWAaOVWiPX8aLeNymLFYjUo1ZP23hw7OWbULoRjf3
hwiqY9DWEmdZ1i44/O3aLk8J8BUwumnYs/Nzh6d8Qv2BHA4YCiCCs8jll+hVN77RMRK2u2Qqk5vb
JIppaqmn2E/2zWi7l4aVwHJ1hJc9pnCsdLEiVaWgO9C+RIHVUNWP0UzjBnY2qhlXorfodyoKdlHb
AcmYVTASQ3dura532auG2r+36V7gGS5i+aNkqIKnCbVQ7CP60041q/XpBx0U1itWZ4gTVLL0PlTf
GzU7WjcC1ZxxspWggk9+SuiiZpOVUJieJSHuBjsob+XlooB26ECGxi3Boxu7aP2S1lA0VBt05q3q
G8f8Gch/9w9EiktaA9RAlMlCY8WRcy/m1marWto6Uyefrt5dGRBJXTc9jLK7eOzlQHOGU0THyueE
cOixG2yxTnavThODv6vCkiH65vc5ahcuh+VBEpqpK9NfjCHtloY/vE0hCNVHI1FQz5XAQXjtvJvR
scMMCn22QWHFYkjf030vMp9kfUzOn060rtM0RUy5dEqylYM5ajp56uMgbv5E+2bo2SWVif7QgyL8
e7amXn6P79OFlWKEX5P3FggAbEQTpYnqJSOPHh3Zndg5SK/6wTFhhMCDarJxCC6FGw7L6Xw3dTxg
H+2yYfmG36k+63ws38jrTByVCqt9z2xZb9M4r8RHpEV+jDmdIICr0APtY9VN+1oBEIjQfxw8/w3C
6F6GAaw1L/KPSd4EvzWFDKzy++oMDD04Uco93ulY5PCQ+A5cGqtbp8Fn2hHjSZAZ4cEqXA0tAyGa
G3+APnSiDCqEHibcZR7sB3IR7bRxIwX+ESuXi4vNcdGByaJG21CQBT8XuYluvSZdv/hnz5VEAMae
LFLHtUC0sVR9tm+DmrATOUD71S9ueG5QZ2w45RLn2xSxNF+beqYUgTwt82TGXWWdDLXO6CRsnHXE
Gf4t7rV54MdEXsRL3N/srnP0oNHY5Er2ThftGQBaquHKxlEPzWico+WjD8MSmLA+ArbFchfWykY5
ceY3R7jem4wG8ZT2Ker9eOuduPiN03QXm0ab4tKxCgq+coRG7hxScz+FOkh92YFRl8UnOy+6uEId
Z1a8MYRkw4zHBNfvwRpjh0cO3piXcMr1ndbdaCUrKoqs7DLbzF4wyCLw/xP3/WrV5pb+4GQqrCfS
9gAm08QljGpDj93ju8reekKT4xceYSh3PNWd6EN3HFLgFzXVeC2SOaLqZ9IYizziG5uGOohbj7N2
SV7p8skBSkxqpGGS3niyI8HWluRlzkueDJjRbnze995qki0jenXlygiGO9KY8oWeGXrm7aQzxxip
VyOwq/AjA8o+b7DrGT5g/OKDcwAzlLRuVW9BvuA9L0ZLr512KlwkL6ki714NjGsnkJu5Wlagc2bM
WXUY32AhDpCHV9YsITZyB3FgDgwhZzvKf3vC58tKHJlbxPZZQb10bHMgumKO1Bx0+A34sGztua/D
szMx3a/TKnDzh6T24HywWOMEnI21B9qyk2iK0k5hupTaay3sZkppcpO+VOz3WwzCkE6Nt6Wzw5s+
DSjae0vwO5Qb1tjjW190llNsSIy0H3DRaYavyWqAT0NdP4ddrU+sK24TXxffVheey2XnJm5D6lTA
F/VXwndlfFQu1I9jkcQ6XZMnDNsVG2G8kZH2xi2hveVu8rvlI2yF3ez7ufZYBDUzxU/9Qm0ZicNx
jZPQvSuAI8J0VFGRbFI6YhdC2kFrvWE9DY6+xtR+rkCUOddSFvX0FJPpLZN1BomK9F9ah77aiU5U
zVMezSM6CtRbhlGFH5aLoB5AzjjDke3wcIc7TFKMPcORsZS607B+zAbftIJGkpSt+KypEfA2fcPZ
eZ3AoZnxzojYZODGdDGehLkJZmUkGaE3JSQZw1CvRzX3m2TkmkSKo108o2udDwVT2E7eyk7CqVe/
EvAKF5+r9ED9uu4ocVzK6epaNrNxPQZA7zvyPcCjs8SFo9CgDniOmZqNmmEIZk2NwReL9/gLxSqK
vvyKbukLSfiMcLGkCXInWasGWEKTNu2eIrdH2Xc6v8j2cJ6EurKxp6lg1E6xj+qA/ExbB0QlkJcv
1QAV4eDZJIi3SZmUZ9wM2XaobX0IJzywm7xkG9ZPxHdWuoj0jS8a8jYvzYXSaU7UoRrbdovLz9mx
2B8xgCFL1jCQkj5/6SY/Te+IDY0lbvvF/m2iWvxmbQS9ubQcI/jPAU1+1nxg1GZpgBaFUwcafhV7
OTp3l7mvpHXdDVGOHnRcYZ1tQu0c7dhUltamynxRwP/Lsoxuc9gamIpkEfxcpnbcDuBYehf0XLhA
ae0KS57q0LVv6VPE9p6g4auXWZX3026j5oI7fQGwVZV7vBI03aBpJQ4mpLnfQZSbcB6UPVskyJBu
xPuRyH4LTrJhtqnabqdq/PLsUP3xyjkuKV/h9GGB4Fk7aBKhHWebSs08C+rB9/x14WIkncsJkzvt
DuG6pCkVQ3VlzekTJeGLvx96DmzHtnMDdfDLUFQvhLu4R0wJuKCfEdUFbAGQxp3pZuOuqtMCjo7I
v7Zlz2SwhPETFvXGfQKWNtKCQ1svI7mJLLhEq5Ik33iCoRk1NDEWHH5e4AQyTW2kd4OelsZSW+XF
PcLvwjOyZbipkujR7yicXPUDxsYUv3dajli30MOohaF+tN1Weuy+3ewmyics7k6N9mEaMZhScSa7
+rWMQ7OPlXDqXShF5OMqU+5LPrXmuevT7kU0JvqeoGfYnwoKxw3r74vfeCBHLO+pGh45ukewZyIS
cOCx65HHeQTKqeGrtKZkjWt1YfRi9bP1o5D9fDVskQJKRXxYxiAaobzdBbADnwJG9u/aNqyMuBd4
L6DP/fRXlo79/JABwb9UpuOHB4zh0K7rDnm4davalfTe1nR99V5UNttcEPdduyKbzwSt0U3CWgwv
E/G3nwY7mNhhuI/yR7+yASYHxreLLZts7mr2xGkixAr9AorUUqfZ9fuJ008GhB2GmSoLsO4pZTjo
MAiHdm/MhehNVVHiW1MQlXs0IJ1z/MAZNbpUqhKBiVyx7eloOcsKNRxYH33qCIs897Z4E4PpkbCS
+SCWkr2ij4/DtkFKP+rco88B+NN1kQhBJwZTLz+FyLC/IrsZ3nx7AMLBindmkeHP9J5LgLAmFGP3
SYNpPVbnpWYzVOLo4ll1Hw/hdGuGtqrhB4VGuGVwFC0IeCAlA8K0xsbJBtJ4YU3GbR2avY87xy2t
+jzRlFyucQkgTEV9O6JSUkpGdbPyvQayNGbB6X4QZngY6k7fy7jMnz24lcGDNaV0EctgmGjIrnRn
xKYQVcvpL6hMuZUdcz61CnV8iPtKvUUuvYRHHAO6fWk5wwAWyGQkNoa+IM1AXUFKXhFWHWEJWdQy
iMlODkHjxr9UJOpX5TaQjJLB/sqSzJzw5NR/utju7pLYd89VFobZXpqBMixDUoOl3ZjHv/O5vSF6
nSUcKFeyvHsdILXdt+SfDBMiB+PzrOxG3mHAbuuDM/ATYx9z47WJipQJc/LjGvK19JxPd+isIyCF
dnwjHW1sRADGUoD9DVny79Ln4f+QuzmbZzSSpTS/ldu6ySUb+4Q9kwTlRmkEjxRcf4Ez8XwRPPs3
BVXRYmWAzB2GYYmHC8MH1m4YCAwKU5KAq6S0tlooiV44bx49L8GgO86VodN+HsJrU9HRtO1nkYKN
XyLHecB5Y/X4Yzn4nybqUXiNOSG5Ezj+eD/weHiSepkfqIr2qke6pbIfRRGyWB1N6EH1iKt4vdS3
3x0wYmxTBfn0TTvWmXV1JVCT4iBCSmLA+M+NqZ7AJoK8thIFJHFFQk7I8lYBnVA1oCIDtkUHqsQi
q0dmhRUy7mhBaKnUBMeN7/cUQLWlqkNVfT68W+iTERG7riKtxlIqnsLD0inQ4NJZbjq0S6HtnV1z
98FPyVqOZdIcvYUABCuYAeXSbBD5SfazUJn0q0v9HfR3fCzEok2ruxg2JHShasUjyzR3CgHs3Qsm
cC0dHJCMfUkZMurnM5W4CdwO0CCTW5JeB/bPfKlUSjNMR1pSvOd508GUmIcotC8Mkx0+wgyEMJK+
U7opgQ1SLPj2fHex0AYS2jWhvLNM5bw78ea1pXfIRUFsJGwmi/JDXx0dT6ctiBhOJZB/gdt4z7cc
efUNFjnfh6Oq9k7N4P2tCbPjmKWM5aiNRCcl/Zp/TYkjE0Z8sWwGau31hs52rsaxr1m3gsW4hTTG
zMbqVDKE3MeWrsoHKa2+3jX41MK1GAo3O1rtZHtXWbmFuqRhinuT5kVSMPQzHSaufxCozujZ3wRJ
/WxPrI7bZsKAf/bGEGJynGb1A4hyHuVBWk2XsjOAkVdNF9beS0YQ1H0mSpFnhEu9ydris8PTWIEs
w31oxnd0SWdDmaCNZ5+9UYixpLLkJePo/So4g+RPS1LEzx57WyY4tsdflLJwtPPdsHkSbZOUG3o0
/HPB5/oH6csFPvaMYYyxjJURyqqY0pVi9Jig5pe5d47LkL+g0QCOJA0bPlDW1mqqe8S+GM5ttDi1
9+YJPR8ATrgkgQsKKVnpOateJ9Cci7Q+tk6VWg8tMxB+EuGo6aHkfoo+i7CQL5up1aGHBcc4LzHY
R+xZsSky4vvpsiYmXvXVZswT2VxcQOj5jyLCyvvpet7QU1iJA3/tBW03rtPYtoLHyCKthM7vckIg
61tK76MkPK0tItqOlO8kkpDscJiZ9IgTqrrIyQVchOKgfhraAAPyUbRcU+jE3cjbWwsrjJwphxX+
xRJBGnybku0VUDpuyiCUPyt+o96Bj1XT0VKR26K+OC2t12+DYg2+S3pZCRKhttZbxDFifGE3Llsi
EfRMa1Qxouedu+g7f4ZpAXRk0ZeCPh2NGDSzADHbjK0OKg4Q0xe2XhFmOlRZDiE+jAViWQ5DVEki
Q6f9KfHxLx25oS3eler2OgSAYwUtZ+YKVTOjotF5yBanWFeBwF/JgTEq/NeWXRXzepXr6TdLdDy1
TJ4zHgqWjlXKMpL6s2n4dgw/4Vq4MZsKM/XtS5pFhbvO2Ql9zNyLEWctL8o5gc3TS8vh+jFbBotP
VlS/w0pyD3Ul+uWuVqRpMVIX6D8ANcJXV9gTK41FpN5vZgyXJB0il3zOotp/X6gDCcOdlAtolom7
PzAXLVIAaG6QvBRlGQYPvYU/mHoU4Phtujz3IuG3v7ElzIVXd8pEdDMkwcmlnq4uuiceOwnu6xye
w7usQz6eRHKiH9xi/I92HjVrl2wRAQEr6T4KSxmbZEQ9DOzVsgX7Ru66TzPzgX3sqEH5LP3ej98D
l/TeflJNSlu4HzjXoQwkoaU6ZSSKRvdD2iEZZn8m4Mt5VYUvHWA2/4kiWqYtPjnm5zxMw944wr+j
bSI/N+Lm/2dVmr1zgJ0PLIGJdPqO120p5gaLSYlDB/INE8N8ydXcvJPaiKfn1M/GuYFKIfk3b3tS
Vo8cbb86lPVbjMCj4QwOEXSsviLlV+SN3i5MzKRvQmbB9dIZJ/4OgIveTTOtnCeRmBLFLu28ai/7
hQMo+MVqH8V9gjTT1PooJIdWMr1oX3SBT567LsbWv6cKnCM3cRR05rTM/R8I4NVT78oBdorKh3bY
8vZb9l1h9Nj8EDCcrNeR8Lq1XoifrStu0u5RaNHAeCu1NdC94QzRb835NDs2A91C0vUJE7HSHpqD
Q1p6gOOQ5ji1TJtWD77xR6J5TFqW+sMWSpEzt+BYVNcMA3e5FVoTjgSBCg2drPOIyKqsLHx0LDB+
djzR67G1lrb2r2HSkG/lDBOsETpBuoBnA00WE+Cztnx/urpUo11ihva5M9OdAYayDBjrN8Gi/K8F
YYlabj4Fr6HsWlwfKYxtwh0WJamcCmW2bpd8NBtmIun8MgVp4jWcbLRi2E4gSfCvxjWKE3SGVWQT
S2RdgFD27HQWlSQ1WuiWYDli5SjzrQLF1qMsaeYAgGs4YGR04xFruyMXw3433I0OifEBWK2zdtDk
XjDs2+ku4XRy0+vt2f9ZABeGAgK6tNghTQekaan9PU1jWbzmXdMgeyT9HGLzvCFamW6xF+4iDqjE
jXtwObATw+yz5w42PfipkelZJH3ctSAuKm29V6DV9I+qNwA4u5Dnzgmymk/uQfD/WeWxRH1ZPLZE
bxGH5wc59Xa6rFwHU9m3bXsJ7xs3FgN8GvbeciBb0PkgdvgVf1TAzpd3ogteCB8pyaP+uaQh8hkF
dwqpy/DDP8DU+/Sprn0XlDu+iX1m8R5yKta4r+yGr/JJt5egb8KJ559zR5d1lIVorWRUnZU/hxjC
tR0yQiBTYOgVYZhcqj4sv7PANywABFYGsquxt/P8gV3TTQSfT3jNVfPexFPwjZDnlz9HHhQUhGIy
53hkBU3zUgSRQ0sAO8BroGpWAynYJ54f0l9+wgurSOhxsCNlSP88/UQVNx3V45G9eJM9HrLFrs5N
NAbdC9ajybnekAXNvpMdBIVN1dczzTF9wH3EjYjvP1NNlUfPCE2S17RTArCORTPRfoaF+U0LFYNo
4ncRAlPS72rj64faHdKj1Gm9rUVi/9JkDAn2ExPAHEeHUX3nLZJOMtZi2MUWPpI7QhO2jaUrXvai
LBiCej4b/gRrg8oqQDIxCydgIbZanhoL09fGzdX4UYT5ZPYpJaUzRK7A0I/hJGwj1uD3C2onuXlA
i6CxIZDT8lEgheFaFcWSzGQyeLavUaa8G+WUE8ZqkMqvXpDp/OUYkkZNGXpmH6we98X6EKmhQUCa
qwuiZNGQD1KF89VHXvXqW71wQTLNo1qwAVn8h10xD49e0fR3WIr0gXYkiyBRKrFdFCNchNloc1v8
F5CUTDEs705XxaDJ7Gl8twlnKzZMZFXtIecSjnlf3QOHpZACysI8IzPxHueWn1jcyIwia0oHmyIg
nCeifA4NuJhjzC0O42Zfcr4OPJ76+GHZLobQ0LMtx60FN4ZxK2edYgku9mWPFhpiiHZh4eN2POTe
pFI+90OjfuD1LJOObUNSsxdYFmyczsEl+8ArJLMd+U/4cePL0uZZCWXBH6zHYfFHyutq49kPUy06
+8S9jEQjU1jz2dBz9JjaVhW86aq3cM04rHuOUSDlriYVcsptb7533Rll1oq9y8xo1UIOQYlds4mT
v9mylPErzRvLa21pTm3Mgnpd+rytTzRhxq8tWs4aV26lfqNALNWJnlRzzns6lNbAbQ1qVELpFLlm
WizO1CukjzwXyEkxEjjWNta1QcNOckKWuzbXC3maMeYjOp1qsIgAn102v7Qc0n9La7jwgLm0FdmT
ZC0yTg8Su8sQ2e4h7WxPJ5uQzydH3Vz1+jkZmSwhpiwj070zW4+VP1uEnvPbQvtuwdsOXCwhNkRl
llHDpwCtmb7M7ZSGYAbtlrWEGg2ZHVJfbJNBPfHi1kCvqr12qK7IrVXvVqgxtU/vC8UFlQzm4Uoy
IVzqP9pu+oEM5VDNZDrJaHUTe8sSF10xb4Y6Kjr7GTByQtd7YCHwty+xAw7xrfPLYbpg17Gq8Lfh
sJ0EO1Q0PmAY0IEHhXu/x/1Mm15OvvieWW+hcsXVtgkzqBpQKQ50x5DDUDPT5z07fX/Z9KUsP+NG
lMM+ca0aGUnUjtvvEx5kPdnBibRSsdY5hlLngGgURT+iweWOdZjpiZ2rnShw66nuzz/+43/+7//1
Nf1n+F0+ltlMbdV/FH3+iBWka//rH0L84z+4rd/+8fH3f/2DMQQSqdIAZji1GcWGi7//+nmN6fPj
3/4fThrmHVGw6mfgdXW9YfIZ95mdiXdPMk8QPSQ0ToqfAvbWNjPTS+Oj308p6laMSelffzf6r9+M
1Cy56QUxBEw9c9NR//rNoOHN3shz/0cqMH1shFuZD0HAptvKIZ/zPaU5ZJPrNOJI8W++MoQApaSt
Hc+hocFx//rK0kUDsiJrfOesmO6bfKaCx8Oqp7UX3vWj9SWCotr/69cU5q8/rgNG0PGFy84csp82
4m8vinmKVZLGfU7Zy9hefKf3gIN2rspXqLLZhOmFjw235qpV4lFJQrCUHiiT8XR2gILRC9KjZORl
aR881rQJS6ym51BAmerNLWlRbZ5OSTU8j6IP/FOYM9jc/esf4m+/MuQvx0WEVsaVLn4r4//tjeMN
WlQ42NdZiwGTUjV9wkQctq20AaE5HGo+ZinD479+1dtX/aer1hHSFtJnZ3a7UJRwb1f1P1215dKm
kQq88jmjeZkAZOHnd0NKzJFM89KtWQdD9GtpFz5GPk0s/81lqv4/r+642uVqlfxhy7++eo9zt2lb
u3wOyrG7prmjnsP2ZhqGevnfvNTtiv/7D+r4SjrY8zwqQm+X0D/9oK10LAQBt3xuOybLAvvHmmRT
s+tTM+0abfuv//qN/fuvU0iXCxLXoa+4LqX9t1+ngh5UT4QxrjSMkqKIzE1mYY+xxmZaHFj4oxt5
HI//9av+v28or6pY4LtCcghX9l9/SnYc/KCIb9cy5Yi+WizvV9SywUY1s5avf/u1uEzZjPlKwLb9
+z3GpuhQEaILrl40Qs5wEiAqZOPic1Y4tf3v3Va4Tt3/w9mZNMdtLFv4FyECcwHbnhsUKYkiJUsb
hK4kY55n/Pr3ld6Gje5oBH3tsBe6jmpUZWXlcPIc0zA14eiaSaNVLCzFZCLdpnQtRaAktwDcgD8n
ORoEL5HOMB3JOhKiaaRN+/sfqd3YURZ2bE4RP+oa8pzf2I2lACHV3dR/BoPllYpRp4fagG85oNaC
nHqDFkE0zPXPzNa+mVKPaZs07V/291ar8bY2YxgD+ZydQ6VgmHr4eP8HXts1r7qL87NtCo6quvh9
VVgGQwOLxvME2+G0CTObkhyD2+ZD3qDvGaVF9e3+iktny1EIHR+FjbEduI/LHQnJlGcnVMxnjkwD
GsgkQ0tBAKS27VLJh87qZNoKnXsGYdpDhBDy9v4PuHEk+EqN30FlS7ONhZEnvcbASheIZ7sb9XNq
NlSRytQHjtt3K0stX3VpdxIUhI8F0gZvh3H5sUE8+tDBl/ZzmIfurmTA9wAum3yQVv4xj8uHkqhv
wyCusdM0Hyh5UQAMqOfsdP+br/205WquxY9R+XLVWrxwLaI9TBSM1rMyuDoMxqOjncs0/YexfqL8
AnLdPlWnHcO60X9YGbknTXMcnnO24XIH3HmoXas0zWfgHnQ/FWsUu5Ha08GZ4fekIfWxzkbrT1Q5
5cP9b74+Z4tXiRdR04gkAFlcrszD5DC40GjPekwAq8VDMUI8Fc47I2r6/91f6/oa2UKoaBGaOred
DtvlWr5TFRZhsv+sgmU8qI0r87jQOoKPbre5OsbH++tp8l5evEcCYKUh8C1MRavQWV0umAG06B01
o7kXKFr5gH5lbJyge1WoCEe+VR/sFnLZDCUjiKymACVDRDuhQUW3cP7UwKL5vwKkvQEuqwg92OmY
Dwijmrn3sgzjJze03I/3f/Fih2wbMDvXQNgq/zQ0d2GBfTN19exr+YM+5/MJzrL6VCiZtqMHlz4H
obp29a7XM1Td5kg0lNEo1C7WU0EaoXifVDQlXUSI84Hheb+iFekM9CkgjncO9z/wr+N6cyR8ITAl
1REwijlcfHfhSntgEgW4peqB9nH76ppKdjRNPd/aoTqeI2M2/lEGM0HqbwQFUmZtcpxpWO9U0pa9
pevjy8rvWWQU//97BIECBgm3oru4eQykBECyoHQCJpNnIbKttfF7iEs//Ncv6byd63CUPENqGh9z
cDKwRk+J8sVEg8rxDARtX//DDwJ55BgGnpBmyuJC0qHTwEq2HEmQpf0Wdm+wCSZSXBinFasfUQgF
QUw9FkIlxDgn42B1ivpvWjLWsuszkwbj/V90w0Y04bouVNS6I83l8hK5qjIQ648tGAA7PcC3NX2B
32o6Um4w/qgadaL76y28sDwRngLNtW1gzrqqL2wy6ZA36qhuPFQQYWfbAiap4VFPbHralQEg/+RU
tT0+1RS0XxBQ7esVE9WlV1iYKOErDz77rxF6LcL1pktRBGrC5iEc0+ncokIIPak6fnWj+okY34TK
K/xYIE38O5MtGrJegyepokpuo417Qg0LpnjaOSMEv3RVENVy/g16IpMAqueNH9rRl8kQ4hQZKQCQ
jMIieNmf9zdxeWgOmTIHBiGlSbJDRfXy0BozUQ2S9fRc8tNRM7ItCHRE9JGXT2w1lCie76+3eEZs
x7FN12I+W9Xpgbt/PfGbCC7U61Akqa+cHcftVSZNqTmPtBergIG7TZpNvNsrdrlw7ixJEsprbfCd
mqrZi5trM5hAid9pPbNVy5Og0I2aywRnUms2W9uqxj18j8WKcSziMhZ1hEX4r9m6JdkkF8aJIOKU
gfJEasIRDg3DjBE566Od0iU5VWpZTwdIxxTlPDZa2dKnB86wjTsaPisfb1z/EFeF9kTnLbUcAobF
AecqiJ6agS8PCUB1+EB7LWyfM7DkGS+33TX/mJ1mM1vcUefbQbs9ognu9+04vYg+spoPLX1W9SsF
XYu6CKTGavR9MKQaEkheWD+fYrB9yXMFK4i/U2mnub8aE/LPvQZeH8cTdrX6XEIcG5K4ViDkINVA
kQBMdBsSnJUTTEHE7KWmnhvoiRBuysyRVukUF4pMPSM18oYu63okOiOg9VuGpJTgxRjgmn6NAdan
n4iqoUQcIcbu9E3b1k52vm+zV3eElNy1DAO6HLI43ZZb/MZmdVB6kR+BTLKbnJ5o4g/2hqYijDz6
XP6mlOKsHJo0jreOBdunj6bqGn87nJx0PG8WTBrmx1Gbyzx1GNvP8PWWXxxXBCurLMNpbFQuQzat
cyl4aRffVcIgEwM2zzwgGih1Uys816aBBo/ZGwh6l/pZyeB5ROI9ZOYJJZq0zJqtCKdkJbZcenJ+
CJmkBSpGo+jimou3fkwMODcNA+iXaw6vZpVGhxzlcS9HAaLfKAgUoURflF7SV9XKJty4HjrFKJsC
gSClWG61BjlgUUYaajCMFW5hyo8+ZlAp7QdphSMDHWdQPmKr9khMpxRhPt03rRsnTSpjYFcE86bx
94l5c9Jh1ugIDoCfDHINoCso0Oy3EmXR+y1YB8qm8kyC3FXtRazQD0Un0JrnpGfGEmFXHe1Hw/En
6xDEQ/ANGD8iDve/7Mal4UQFVI3ETHDXLIwrbsKxDLMw9BoTsSOzbx6YHARI34Ens3S0Te4vd8uY
oYDWVHDf/I05X96ZWk2mliZY6A12yjM6JjX+zcd5jGNygGqi2zEiAM/HFJcfAp+mwOS0UEnX1a/7
P+QqKsCYKYpTaUKj4m8p7fKH9OYIZqAOMg8WV30+D6MYHY8hnTH5x0SOdt5UqJEZP8YGrN6W5EmP
dnZBjXgzO5YS/E7EqJYf/U6H8RW2mHq2lQ0NDcvY1Zob6PDTE0vGXhwhovE0A0TqP1aagG7AVeFZ
araZ37nGqcjNGtwNQFr4Qe9/4NULzmNqUFwn9CQUNsxFwg9RJRLhOvUXB4z6H0lYe2z7HoZZ4EJM
Yt9fTLtlRoINtUAOU09ZJh5gGXIn4pGAuC818kMItdEv5jth6k6cyT7h1ATZKBKr80EHLVBJzbX+
BdUQPf3Af5p/0YHA+FvhNNEjmugoUiDTrP+KiWG1FRO88VPJyai0C26YTeHv8uAZ31IZ6G0iDzrO
2QCejRqxGYjm1Zp1p3hs6WX8e393bvhNm11hW0gBDX1p86Md61TYlcQbJrffoRhlAYQVkRfjxg6l
oTcfGiNAxrIM4tf7K18ZAZLvBlSuuG0eKHotl9/apBp6W1WEHdoICTPCowcZeM8uesgAd69U1W44
SQJ8i+SL8T6DgurlYobFDICGDIqXGM54bhmu3GpT8h8eIfwUDSNh6jaJ1SKaH9Cs6COmnb1mTihi
gmsGMqpqChqt8DrB5tChHjUBf/PTbH9/N2+dI6GZaqv4S1mjvvzAGTiO25pF7KEMlVK504tjC+3x
LnRYPmuYWGU2ytwG+jwc7698HRvTaZB+GoPlfdAWlxnoujF0bpJ4rWMW4mOoUP7ZD8C7vuiBTi93
RIkTtY5i9FdM98bCMpaS7z1ZPuM6l59cguFnKMyPPXWixMO4l/Y0jrH9Z0RYEF2PoEDoUEgM0v3v
vbJbWRqnHK/SGqSMZsiTePPeAhYPIqebdc9meG5b8P/6POs+TISxmq1kVldfSHJD/1Gj8cf3cTsv
l7JAceSUhnQPsW6dyTu0uQQg801gN+N+gvmPJq+avdcHsZ9yVR4gEP2ErJeL1ikA/Uk1hJfCHfJA
hgWLFrJOm3xuo2NLt2MlfLp+dnkNyHFs9MSo2PEqXC6oi6yVZRiL145hASYikYaP438rGxWEZAK4
n0cZX1/mcMeHzHYw4agfihHOnPsHe2O3qYMJyg60BbCohT2ZdpyYfuCbXtNW7rFpwXJCR5HvzFoY
Ug5cfcmZSFv5+qt7K59Cwmh5dVjSXex25MPIOaq+4aVNbIfAdbsZeMxAqL5xido9+BUhwxZWJk41
YNX3BnWsTnOSIEMn8sENX269qWo1jj22YHyi9f6tFmgXwPpRFE+gsBK4MYKG6YL3bzMdHxv3SNuO
0tzlmrOCMGcW9MRxqL8xglLFe18p3I8OaivHQDLNAYHN4hWrvnFrXRlE0tsydY3TXayq0dYYgtb0
JjUzVNiwGvSO4sCnDquFIGfvf6M0lYvsS+4rbJRcId5xXp7L1bJUdLGi5KZnlniGFkmxLW167RCF
008DLkXv/nK3Po4UgKYrMQdv+cJyO2bXIsinDIgipmzb6uiNwVGs7HNYCVayjVv2Ksuqhk6kTJC8
iMkrrRpmk7aKl3aIVKhG554UyMIPuciNcwvI/bWNNG1H5RJexvtfuWzdUSWTUTneiXSLXHPZuaih
PAh0KBg8A973zAHPPJfFFkacsd5UDJL4ezcCeLZH6UNFNhlZZhORisCdXEpfrWEjEeAzqb/hv42h
6ITmb1IPcw7XxCt4Cl9fAQDcMgIBfwLejfIqbvzSCPzW94M6Yvx3doAd9sA9YcgQ2SmPyWbQWlJW
9ucqxmF7JFYCgyNjcoX0b28ephnYfVlNAdzmWdv+RpwTBS/Lz57un8ItW3NsVXNsgIlYwsK0zdYZ
K1WtTa8tqvYLCk/ZQ9vCLhU1s7niG6+XonChGdQnid6JbRYfhDCCBXFSIohNe3Xrh62+7yoTqumo
N1YcoTTbywsrayQqc8aOZl+jXJLAamrm/wRgfQeAVQALs9Cj9iuQ8B71P93Zg533d5NRMhGjQsZy
f1Ovnx6WF3TDARqBQ/5r+W+OzoBkCa6J3PWm0Jk/pKX5mJTw7FJd8zfkLIj9hDAH3F/z+iazJlgi
gY0SFDuLiBEyyDzoJ8lTQZXuWZ1HaNTEYKCzKfInq0A8uxl6Rq4L5df9ha/tVMZOWI5sQUpk0aWd
Ns5QVhX4HzTgM9t8LM0GfnbYmqvk6/2FbtmPTORlPkUFYQme6OHyqiYDfxHCC+HpQA0/RHb4Wqts
7f2VbpkP22jKgi0HuEwxk7BVo0kPHK8MawXMmt2iLBrV8YM2DFDWJXnVf05SkX0fOjX+Y/E2fr7/
A27tqQwiqM3YOvH/4gUgbS0VJZtsD8ao+aMPPSE6SqT67/cxpGqEhw43hUbNEl7Ux8JUBFwJnhXG
cQ+zals5x4TK4ru9DOvwfgLAo96M57+0ESq3szOXwvaIeZ0fwpzzB4aHatI39ff9nbtxDQh2HVsH
6if/J43ozdUTZoiAOffSG0s0Fn1Vyw6Ut8dt31dIpoM2I8ZG89GiS7pyZrdWJvTD5djC4PDkn79Z
mRaPBITjcxgSz75DlRTv3LxlroP3FMbcWGRHaAW7HSiytb7TjZtBWZLOF71IIBfLm1FEKA2ikSa8
0M0ZvFJobE1tmuy6wYmO9/f3+hUk3HIZ68TZqNRSFu9FGCv930lLj2lhOlj+FA2nzKSeQokYjhUF
zcL7C97wpXyWQ2+Id5e/ltuqQEZVljHuRQugcu6tc2chbOpGBnqQQ1HvBHQf95e89Y0CJ6NhqliR
ZVyeJHnDUMHHZnhuD8V3AGT2AWCQDyVrYcItk7gr7ubW8YFuoEJpk4MCmrlcD0LuWZ2MyvDAHwEs
4BdBPjajhzI47/fVNGRJdg2KUdcVjaidxqpUe8ObC8v9pvVhv3OssVi57bduAuQeFvUgXIpYttf0
RoP8D9YVr6xgb67cTPmKFEG+C/oCOLvV6M0WJsgfkfDfCdLEsVCCMITjgOwzwfYtYjTY8xP0AQnU
NZC++YbBV/trU7jfdA1UtTkyCVHLtOzd5qITDkLXKZMEw5bO/O3FL1oRln1C+ZNa1bENkmBnuoX/
0kFDsquYxoxWIsMb9qnDgkjR3uUgQRtdLggfASPbA0lm3zYmOuVRf9Zz3T/DwECX3Wpe73/fFfBC
7ipEsySUEBGD71vcBzWuJytyO8ODzKfdWkEMqU0PhDAaBgYRRmKDTR8ZUGz0JryYRV8/FnKsZ6Dt
C5lD2AwrG37jedYpMNAf4vHiei5OeUTMcirswfBalHNpmDsD1LjAURhKtZGlPNWDWx4aJhdOFfir
Z8eO08P9LblxY8k5JQgFphxgdPKE3hy56c+OH3W1jhLP4B8jGuneWNXNPqyKYOVjb/g/QwOqSrfR
AfOiL55OaAMNC6JE3YszR31grARG1q6zvxbxHP2ZRDw9tkavrnj5GzsMTJzePxmB9LoLp9u6lujF
aJlerkIkDKO5283IUsDaskkrlzZED5XgU9BCdLOFGl48CHMIu5Uvl/dmEcTzngLhsWiFcZcXxwzl
ZAxZHwnQhNjj96iRWt99qM/vv01AZiwqrbJDD63M5VkW6QDzXqEZnuYLWi4dPKZF2ejM4jODZ+Q0
ed9vOy7eF5AKp4mrulwPveUB9VoaX7WiZb9HxbQ936yVp4Jhg5W384aZyh6/LrN7QsklFBTWvkCp
zdT0VIq2W0heR3QzW/ibAz2EO/3+d93wSgQfoG9kCgJcXh7nmzvhJvHcGyWvZgY0/cXtyeo2TPwh
8mQgIYHKrOv4K0ve+D6MkxyLS8ibtjRTZmBinjNH95jWUj/UhVVS7Gtg7bOhNb3/dTduBKVMi8L0
/3cdFlbSRGjK+bEfP7SahOdYcG0Mm8DVmKWMZoa6jX78rhiDfRhgMSDFnKzn+z/ghh9gKs6hz8Zt
AHi5cMJTlIo88kuGKYFzKwzEGxL1Bs0NRBv6qMFIBGgn2TKK5VQrN+RGSRdvy1ATMGuSIjLay6Nl
arlqqiJMCYMsMTEY6EMwp9qIP80ogaMdpjjw8kVh8jToWrztHbTLnTl0/pitsPf39+GGV6CLSooL
thnD/jtr8sbMklFRyarV5GFWEu0PlpFtyzS23h/Mv11lWUnt4R7qYOdPHiw19ne6O5qojgT+pnWy
4quw3Oc5Kmuvi/I19PatY+ZhEdwkmlsMflxutZmD4XQZU38YGAIzH6Ya4oYXN7C0L/Qr0x/tqEL/
J7RUjCtB2427JPs+lEtI5GHXWrwzcavoNoSU8QOkD/XJyRv9GMcamhlBtPZ+/+0hLTy74/yNdB3B
QNAygGkH/sxAaeNB1KmJlguAVkSDoixDX6Mru7Y8Ix7Y+YcAlUpkhccccPepqhgxnlGuZoZo5Tm/
dl1AJun+yJq9jptcPOcEPcnsT1n2EBP3VyiU1lO0VYn5Pk+lNXzs2nxtrud6tyVWG2fJaIYEsC/c
CXNQgaUqMYq44Zgd81SN9pWVNTuhm2uxyrVFGZZLeUZOXoGedhcHi0Jsi8gRg2yxXUHUpUU5DJ5c
UTh88pYp81DPdurkwpZ4/6Le+ESJIeQFB8rDrMzCafR22cXI2PreCAVdzUtaZ49dFObFtkwSuvX3
V7vOOajU0AnGdjVGaZerGUypInsCsBZCW+cphfxs75cdUjVojMOaO3Vdu9VLCVGn3O3/ur/4tf3Q
zpMjCHyvoLqw8M0F8xxiQP7Ss6KMCl/aTTDMlz1T9ba7SYOoWgkhrn2gzG5o8lNi5DW4mmU0Mgjr
0ATyWr+iiGql+nEAwLK//1XXB8jTalMYlnEg40qLWzEIHepeJNS9iaD6U9E485PC1LiXtrm7ltLc
WotnTaVsQ6mbyP7S7YlIpCVQp8mDVUhiOjLop2H9ZjI5WSvO3liKxEmi5blMwLwW8Vc85AqyAUbv
TZ2IfiL1lX7KYyXdKfMcrxjl7aXgz6MTCOR06edQBClV6K16GDmL8RMcIvlJL8x8D534GvT5hgky
HSHRJgSxsul5uYFO0yMV6GaD18PvdXRqWLOzaADuUUAJOA9tt/JpfwcgLn24RdtcIpsE/Xp4Hi8X
ZHZYDQfb7z3kDDO0Ph0rOk/h6H8pzMr6rta+dgzCqY83dUbpxA54x3Zlpg8nPUXsBldeooSL5u99
m712dhYOh8wFHBI1uGUlLKuRptNjBLdgN4BHQ5+Cvej8xAthj4F6YzzCBmqe7695Y+vpXlFVAdKG
O18G9F1mDnkKFadnQNz7jwKY+etYhXBlwv9w0Bq08u6vd8OqZGgAgIDhLhu3s9h5d4RMJ4s6rwFg
5OXwIJ+p8c8nIRrt+B+WYgwG4AK5Nl26y6UirRv7MNVaD2aulHQ78M+GEpiHkMRspb1266twM6Ys
o8ja4sKeEADvoLqKW2/so+aTo2jukYBXe6HQ4axs4A0jERSiKZyQEwlr2fSMoNUo1Uq0nlqNMM0r
tXsaBIKuIoyHx7qaYKeai/en1BTcOC1iaAAuZJyXWxm4Te2ITK29YpiBm+wgOPFBoaWoRmaoY4eQ
LKO/NoZHWvewXxWukfq/oWIpm5WW7w1zJfbiXdbAI1KZWMQDXZeislwXwL+h9J0+t8gchOe8rqCf
I8lRYD3tTD/dvtuQHAPHJPFMrLt8nkUzUWiYzcYTRjYeJ2S/DhG0LydTgSrp/lK3vk9uMWmoS3Tp
yj9/kyCgCjYm6FYRnUuKHV91f+dz5O+B3E2QFij94f5y14GHRdeL15GmFB30JZBW73rSxtCqPZeb
Dws/M+0TOhmnMi8+o28UnRopFQahT7NyN29+J2EACTBFhCvgBfSE+aSgDeyNjRW9wOWR/jPYVrCD
b0ESKZb1/v6H3sgCqVDLW0PkCyRg+cTEhBll1Za9ZzGABfYsTtBJT1Ez205DC7FMU6NMEkyRA5lk
No8kTFnwv6RWkh+jljQrTvfaXXCXmCqS9VZAakt3EU4QmUNAM1N3q4Zghwjc/OT2STUd1UYr1mzq
+pDlzYWyQc7TStu6tKk+rOPJTCvV06oCKbU4gf99h1Ke8TrBGv7i2pBso3oVJ7u6S8oVsOO1u6It
8LebjV/kvV1cWKBGmqSDUz16JNVWNHH5Qxvq6E+RK/DIuFKp2Gpj5+f9476xwaDQCagprTBKtYRY
xrCzmtaAKHCgQSNnxq3zMc/0ZucETbZiybeWoskqY1pWonl2ubtOY1WhaVGcGorE+JGLcTpDkwLd
oArd3v2vknt1GbUwnC7Hs0zq5yqHeblUwBspufQnLwAsfaCtakHWnFunFPTfCcldgAGNAgYmLkd4
Jcp85Q7d+FIB8p3j5C0gW1g8Ag4EvJmcJ/UImYpjQyqyGdAj2cAjtxag3VgK9BDdEABSTOAtm0qN
qhjEnknlleDg95o7pV8yZJHQqqqjFRd4w0ApCtEXpDhFyrDsl9WUfxCmHvkquFBB9o9K4wF3z5pj
MPbTt6zkIj/UXJfi3U8Z/VZ4FDTyS6bZHbkHb1w90NhoCkPEJw1kQYAvBWISBNdinnct7Hi/Srce
0nfO2QJzBi9jGyYhvZyhWqzZoomoIside5k7lNlxrlSXFnPS9+6H0JySaVdQ9V1xdrc2GHyWbLpK
MoclhpO6YNmnDpXoOUGt1a+snxEE0RunYxRQt8vfueKuQSCuXxc+E+oI4A/yJV120rRRqg65fubV
ldE82nNTHtpRz5i/qrLjoDRrpAHL9UAay6qeHKiiqOcsoxKtg0DXHh3zPGlpEcBHb6CiibxuGHRP
caumXb6RLSp1xYKW/kAuS2tBts0lO9Ayx1WLIg8ZlTbO6Fs1/amcoKbdZkZtQ3/dQRSbBxozcJnl
7EIa+PvBGYf9fY909axi/DA7UoACa4JLWKKC6woR4DkL9DOaQS3F3GrMh5faAr90cOeoUj+NKIba
B19xff9QQhSCZFZaJsHjUFJj34fQ0UcrsfhVgY7fRMHGkPBZxqCYlLy8WGFgB4BYy+mclpW1KYKg
fhjprG4tJmaAUoQI3DDcunWQkqKGlwTHEmm196a08kfw1MoQjiElMCqXP0LjhVciBknOAzCdvXBY
EC3z0ROi/aWipbwSoi7feLkchXVSDzlKT5h6uRyXF12jTO/PoT2M9ackc1MGk8IJDpVDg5nEAllA
kaAbjdpbNNHyRAdhxRzlJ719nvgNwMYoTXDJVZB/i+cJjvoI2QyzPyONp/9rz1P6Na3D9Kluwn7l
c5c1JJaiAInlgXKgwLkcR51R+FObweqgxcsF8hJVs7dJwFaehutrTamF/qGMI3Bgy5jRzaycTvzQ
n/u+nB7rlIleCCpQo0lHdePAZ7e5f5tuHKIkW+GRlak4dc/LQ3RjRjNzbe7OBqc3vPRJQTzeZcY0
ZqgcZnbqMd2m+ygjIpy8CdLWVFc6B0tfTUueaIlQhplmwHDqwozsMhHwjAfNGSOLUSWIzXxKD0zW
MUeSVAKuq1yJOiQwMwMJ8TUapatZM7k8n84TRXmGQGcRS3W52ws04eczAlyB7p76msQ+2TjoPqUH
CLRr58Gh96e+5ibkeJTTnbZ0h209q73zvUNbRXsaZscxjqmtR8p3BUq98mD0EJ7vFRXmgmPDbFlQ
b4ORcsGv0K/j9JPWxQI1jkLOQP1wXJSgnxuU02HOjEJ4N997wqBKeCY0+jNck2UIZUZuBN43oPcV
VS952CFF3SJj0ygp0xR9nz90Qm8PhhYpK1Hq9YUxwONKOB4eQmbxl6aVGIhmj/bkn1UVJGlM7rUN
7Sn7+u7PYxU6wyZJHdazOL8a1eJCNzv/jFadHm+CppPsUGY/UDXsrNI5Ojbg8L0YE90ES5oFX967
PoAS5jcIM8DNInhy+ZWhKPKR6Sr3PAufsVA8Vb3penpOc5j4P5EFDHZJkHYu7Fx2uzaafu0t4LEh
naF0xxQh4eTl4nDwlfDZzO557DUUgVQr+xBXTvap16B4rBxWvf+xN9ajEAMDn5z7YXpB/vmb+NGF
1rYP41Gcm6RCU7kwjB6R05q5sqZUSACaoFqJHm+8rFDlEHCQhkhMw/JRs22fALzKxTmYWzkKgtr6
XJB+qBM9clH5BnyVVVjQyABME0UEz1PEoOqghdlj0rhpvnKdbm0B2HIK1NxOSaZ0uQV1ChUATXq2
ANEJTwnGF/jBq73fq8ljVirRSrRzYzk6JDYzYwBb5cjB5XJDHosWvSfrHIxxtglbBkOKYLL3WqCN
m0mlu3D/hK/jO4BuFC1I33VZXVy8B6PJXqJDE3hdgXjBZi51ZEiZgNd+2oWff6h6y0bVazL7Vzjf
0SFyESjJT/d/w/WLwGvA+swqQnBx5Tgym0aybzTgs0atOHUNavFJFKbIMlAkyQM4DVPc3TvbudRQ
aedC9ci/Zbopvdkb085oclEkGAIP/jx3l9EzPbqFyA/M9K8RW1wHLSwl0xOZn9ADW5ypoVJ3RiUm
8BAzV/QDtJNBsbdURjT3fdq47wW78mXULWUCD9mI7ONcfplWJiXqRbpC0VtpzmhcKps8s5PvyBmv
FSZu3VZAQZSXqHdhsdbidpS+gW6o1iHSZlnzwUgQ7sztYN6UGoTh9TCY23iECxUCOfTUmURCedcN
D/fN58b28uKQVpMgSBjs4nv9VAnUsnfdc9t1xWEYrM/ONMcffBAo7/cFRAwELzh+dndZ8olS15ot
GGzOPftxdLJcLTe1gRrCNu/TepsGWfROhkm8DpQ9PKpUf0niyTYvDzOaTdj4BwWytFHTH0E8WAzl
a9WJibJ2hVLixmHKAh5lJnrg8jIu7FQPhkwLUE44z2VDnaCqGvWPX1baP3afIIZSMTLtmVM7ou08
derjbCrxN7T/zBWXdO0C/46QYcRAs0hvpMt6czPLYm4NJpar81gqDoXaFsqsOkkenaKuzxoZ/vG+
/fyldL1MKhhZI2QhkaJVTJZ9uWDRImuIaEl5dtGqga0EtXKl8GAhF/bLjAAFH2z4GZTkkpbm2Lpm
pTyPSKBUH6xBTap//UqZLM+OJsV+HhBFRa2mbjLjp4g7O0CLZzDCaGv6XZSdR30qu4OrDTmUzFGN
ctEm1nX0O5EaRNB3gxhPNH9HRihUX0NXoNZz1OqqCQ+WmfTA9Rml0L+rSMT9gl0LTUUHXnCxT4c4
SD45eZF1m8ivc2V/f4euHTSUxRgFLwXzFkSXlxuUG4XOPvDzo6b0jwjLP9MwHU/0RbJDMwHnVUd/
XAk9rm81kbrk7KPkKZtQizUVxUTf2k7gbUW5cRfVqDaruWWjZ0UN8r2fB1qKqIq5CxI9et+Lz4un
LA+VLD2P1aR/NZGrCHZt4jTj1hd6Nx7LfgSiPNe405WVr7MxWvrM69Co5GoDX71cOXODrK5RyTjb
cP+MTKsHKuATJUCxhVpIcnDMCKHIqkeydcbFrTjO62MlAWRSgboOdTOKoJerM/RV1bxa49nqMwMq
bkYJKSSM+57CzmOeOvPnXM5h39/sG+fq0pGgsUbtlYHRxYvRgZSm5Y78tNDHsDr1OVODJ1UvQtiw
m/c/hZCrCQO2Tdn0pt11+YVRgNzDpDX9Wa1Ua283yIQT37ibOTbWylRXm/kXE6bDCiDICuh1XS4l
YGmexiJszyVQS6Qz02qPsN/wNAaq5uVxmiCfmqxBSq82U0JPKP3Q3AIkRld/sShppTkUUXNu/QCe
e6ph1pOoJreEOa0MXu+fnDSHCzcJtxIBOWAl8KQc3+ILoylGYxMllnPXDO4esdjkKRtKdxNATraf
GFzcTQnBo9PlUpu7Mlce3+vnSeZdEkghK/YoBSyepyQCFYW+UXUuDObVocB3j2Y+pDBMz3X4EQbj
dDvRdjL5BeiI75AgrnR0RN6NbSc2B/5HMZ/2AZZ8RaLnFggnO1p9zmYD/om2s5A6QP97k0Jh+3J/
z6/eQrmW5A0xaAxTclt4wc7SIdYs2vpsTQZA1hyVzHiTtzCXHvAo1sEMK19buaG31gRSTqBDTw2i
6aVbMOHWqG2/OleNVYanMtPC8dWuFXSsC6pCz4Kp+ff2feSemnQq8USyU7ykSvVFOipJZ1XU9bri
j80I1daeA/t16mD3uL+l1/Vk1iK2wJAJrQi8F3taxpFvW1lXnxVOOO5ozpZ5GmzTum2o2Cr+pJ2I
B9xs75Sl+0qcXlr7MIn05llBsdSPN41RFe2KL76x6cSVIK4Avcsi6+JHwSfStohZZ+cYIbdvIBL7
H6T3obIBtdcfKUsFzfuPmRo2eaZkJJL3+tJ3lPlsCaUwsnOXZlVDc3rUol2IGtv8wzcT86vRIhO5
EmLq8o5e+hCGXag+MjNhYNLL3ERNBiOyqJKdZ3AdmdjMXJyo3FooFE5wmMgqmR6m5QQlrIE20Wfb
zuPhUKHIZj1NlQ6NTWtNQ/FLQ1XH2JaW1gZ/lRVj1Hw6myKIGwWq2+2H0HVhm0Pza7A2YYlE2Ysq
xrE+VbNdtsf7FnXj7CQLLjGEY4M5WjYowsJoRD5WKaDcIjrliqWfEqUe93ppvZZOGK80H2RmuthD
qsVkrJLXm3xy4QfLLCu0Moqbs0p7z0vGtnnIxbRWRvxLhrpYhuk+sBM8abzUy1J7Hbpwa83VcEZm
pRdnEtwcJhYVOZFD5Qh63L4ClN/ejQqqCC8VTKmaFxCrQR9tpHnyPZmRFvmEKvTgf6U644YfYxO9
t2lnubmh7xEPDND2SwiUpUbrWCLChlCmfbaGEZ/OOKgDC/xUpcbeihK/PQKyj5QTE6MU3PI6rxgE
BHGgn6LS7DWEn0thbZI5ncRnCG1VBTHv1J1/tAWqtKheIuP1v1zR1HCf+bpZPoWuFkX7FL6OYRs1
qADtUqeax6+pacL4Eul6/y96E9n0NOda2z2kU6gYENQa4axFmynMc8Wr3QqioY2mw6qRbIB1WO4T
ZIe+QzlyQnbovpFdP/X0PYgVJeEy89JLPAdQFn4DScC5hUZ3PDWlPqLKHYRRumVipvlzf7WrwBSM
MIgDYmEYKDCDRWDBAHkwufSsz6OdiircwSFuVp9QqBfimE9jlPxpqyDutJ2DSJnYRyNiKs/3f8KN
DwaVzbwng8oUFpb+SRnqFDTyVFFaGPNvBhMV32pEZpA5RUrlPywlbxINHwY5li+em2disqO8PrcQ
QmvfZuYlhu9KQoT67whDl/n5/nLXoSJby2giFcW/zIKLEvbQVXEJDsA+I//WPGY16m8MuJ5Tre4e
EVlNN4AHrRXPe2NNWTcmq8fvMsu1cBpmDEQVFSpkYOsp73Z61+r11lbM7LUPGmULN033JXSRubn/
qVeHKCfHgD7IiRxkYpa5PGGNTd9Y2ODYcvNRIHDtRTSrEbBE9P7+Ulde+O9SMAgyVytH8xYmW8eh
38CfYZ+aUKl+mo0713t0NZNPOlwo58yY+5UbeXNBnL5kd6cWv0RJGkXYUKZX7JNtzv/z4bl+HJDn
2mnO/DvT1ej1/uddh7+QB+LwGQjhDEECyGfhTVkEJZoZPUlhngpVST5rnaV+NzuCiX2c5HYIcXJe
IIwcD61/1hXRahvVhzNqh9asvr//U64SAYPuDpU20KHM4PwfZee1I7fRtesrIsBc5Ck7d8+MRqPs
E8K2LOacefX7qdGP/anZgybGB7IBA6ousrhqhTdwlV//EtXxm8BphH4cepx1/1OmcGrELnOcIW4f
ytGKAylHlqpPcwzGZWNXYP72cWJkw7f7P+T2dLkUzYhqyFGXgPZz/UPcrmF+GeGvOsxN4AVGqB50
q8kPPVCa07uXonyULj0cZxVw7PVSeN3iW19i/YnDrVPQtQlTw/6k14E9fiNNc9zP99e7CcCIKEnl
HwCajF84Y9frxYyMp1FVuoMd28Ouyezwn6nFPYrWT30IzRK2ttMGF9Mso+39lW8npHxCmAiAtEBI
RLuZeKT57NQo3LSHUDQYtaEp8hJh73tRDL/c8YjKLRRXBH400YJz1gRiicX80DRqdLK7Auc4E+VQ
cAnZFnk6tLyysjilaDpTmLkV9qZ9Z320yiE4qQOuhqlf60+mFouVgHfzdcpdYGUF/xuyO5PQ6wcY
gVYJTAwODzwn+xJWVXVKCzXexNg+7LEwW9OLvcH7kwABCUFOlVocZMIy1JEM2PlQxmC6TDMs9+i4
h0zQDb9LEZqc50oPPo1ojHbnWvhJ8KEDaJ+SKYDmeXCw5VA/u2PoKAeMNGm1eQpaSuZaZfeaiV7l
dPxGwgdKCpRZII0XMVJBHdhqx64+NBgznLVm0r26DmuvqaJiEw5K9I+d6cZOnQfjcSx8ikxkHrZt
FeNlW8bxQetUZ6uZAe5TYRh/xHLb3DeWVW2buUhO6PgnD/gNYvuJSvIXty31vVtH1iYlOJ7KsLE9
CyPVPYgR5YhB8LRycm/iktwd17cDZAm9taUKGTp/6AcVSn3IApFvYVelD68O4UVZ61s/6drHEcmo
rdp27QOzsPC9IUIuT7sJ7R05f19eQEmtIUg8hs0hKyYQp1XkHMK6mje9bazVUbfRAWwpQwGDlIVS
YMk31aD4jaVtxKcqU92632pJLPz9YNVjvDfmwi+eHN2Ojb/8IMznv+ea9t87DY0oUwkNXHuMfkhk
gGgtvi8rGdS0zvkJSTpewqBoNjiFNo/WkFXnxuZDV9p5Pt6PTTdZjFyUDcPpkgF/KSs+IN1aO3aQ
nNxab/toU7dojKMpbhfiqGIsMv+b6HoWJ5s8MetmTWP85rpBB4jTJacjgH7JFa+3PA11qRea6h+V
ASmwzhLAu3uR7OgzJStH+XYpOomM8Gji2ASUpUJISDFjR9nkHovGTo+0EPWPCGiIzYz17sptfhMo
uWRofFPoyf4+vejrXQUTjseq8N3jmETBXs3QiHN63b5AB/haJ3ry3ukOy9FrZoRGciTHodfLJWOB
uVIIoySFJ79T0VHfpGipHZUQWyylRJr4/pExFo+SETqAAjLe1/EF9cki26aPqfqmMSgPJiiRDHBo
UQ0PGVYzyT7seqeifZgJpHhppwW1Vwu1zL/j7zuohwRHSPviDKaKrizOJEjMQlhU9+TR3fyjpCj9
RUmJLWs8W0CWZ8rXeGfaiT0dLJABc7PFaCp5GIdEtffaWCah56L5X238dhwnXK5mf1SeXMjLz4iS
mN0xnqArbpDgZuJh+gAbjiIurXE7l5UfHKLWFxkleKbNxhrQYxFQINgC75BmBxK4I8v967fSW9jM
0/kJHtTU8A91XX/tW8v+bPij2Aizs7dxL4DzTP1a32vxRbMwBSb5G6xUMg3TXCysUcW+9pVRKgvQ
0VC1v6HYKLsqafWTFprDUWp57O8fiTfWRI+TGG3Ig492y/VmMUeOSmt2qocxcOxjECFXkHelc6lj
c0JePEi2oO/WWMavWfEfdy/i3+issqTEa6JduSzgg57r3aqt+UIDx1R3fe/MOoY8bVowQ9Om8GdR
+8P3KlEMDJSLJjU3DkrkLwF2xug3xNDsN1VlN403IRf6ZFZVXu/9LBTiMSgD56s113rwrYgzJW2J
xGD5EPZOQwNL8iycquei5VGUnhtgpfyETFYbb/upFc5ntdKcfFupRVt+NJxy1r7WQ9FnDwKbsISW
ij8lxSZPgVBnaOK6HSdRSsUHqAPW+FVg6TAAOn2hs4dcx0at7BKEjijdsdpqQZPX2w6noUvTQF3b
c48k3/oSlTqPsflwQoB+VncR1+aHESbdzwQju/9c+ImO12B//b5IxxuA0yXPGXhwBupL1TqXYUkz
wkO9lF09vVjlXHxv9a6+2AbDTFcK2d0/ZzeRB3086R8AhhpbE0qV63OWGSj/6GMZPxWNGuwLM04v
8xxCa6hRXnvnUlyGfEW4/OEVI5ki10vNiV/lEGf9h4pi9JNaj5OHq0/7Ix3HNTLDq3bPnwcZqAeN
GZQ2XsVvAKJdr5VkTqVRdzUXAklBgWKYbXa29EH5y1BiU4pQB2DEh9hwX8AeDd1GQajGxUpVDF9i
afKLItkYhfvWoc0LOwhBjGrqtG/t1GprmOWlTRnUTOjfEizI1abykOTt90fV3JJ0qkhGlBfVrFoX
nEbupwc/HLWXzmxL9QXJF/G9sxB9Pzl6YtjbMlZydYvWZ1Zso8ksE6+eC8d4isNB7EsVOp5HQi/0
fWtnTnI0pqJKVuLTTTCWiA+Qb6BaADiSblz/5jkoaFVXvXGpCnP6Af6gPPe9gQe9aqSAHGG0T3r+
txLX5UofTL65P98svSFYIiSxFvw1+r6LwJgnjZ0NuTlfQNr0FzUrh8PUI5N3/6wu0nQ+Q1mC0A2S
npSQfGR4/uOVFF2J32RSDpd2zupt4lT9LjOLeStm5Z+qTLOjVlrtc9BF0d4cRrHycOULX+wROAHq
a0BVSa6W6tvx1IMCmfX+Yg7zhFJIqbmbPnGsA8K4wT6vC3tNx/et/RL5JQ+HwgBIy/V+xymfCyUn
ScaWHpd03RlA8xjImhcuwpxBlaqNN2bt9EENcBjqJ3ftPN3EIVyMZc5Mi09Opm+gFBq69JDStEtj
zf1WSWzbo4r61c7umg70G1tlAiIDEFN3aHGL0NBCtEzytGsvoRJUmEkwo1FNZdhOPfybBCTpXlP7
+ikfxQ93tNfK21fjzMW7lUGekSXvl7H44kk3heYTROL2Url1/rUKRqXaAasP/U+GMbipB2DF/Edo
cx17fWv2hde6nemiy6r7hiezBe1zwDCsP1Zd21dbs7MSLDt05Rt3oVvsstbqzrPbYlpma1GAplpd
a+aDwCqdsRVDgXgnsr77x8xtNdmgwlN8RANVT/aqOU0lYshdnR3sMdTsTdeO/jvBAOwcOj/VCbaM
IPuh+lyfM8h8o6VVtXqx8G87ZCiKer3w+yemGMNKUn37ERG5JRVR+vrB7l3cbHXTa9bEHOBSiP5X
XlH2+0NgvrLsY88q1eLf+yHjJmOjrAcrgpiRFKAhJF5vzQffN+DSi7hkqpu/RvyHdp0zuMHeioxH
0QX5F72co5X+7ivD4/o4sSrQZ8hH+JLdoK3FZPhRXbjmxUL7eVvmZnByk+wnxj/gsYpAbKy2yh61
UlOGjZCqxfM8CQ9sevlX7gzOx1pP54NRhmvqJstWsDzjEI+Av0t9Dq58+cH/EUEzBtjFhJfvxQyc
8RxTj3iFPtWnwU6iz4NWDd/oDzw7dm19CMlnH/zIsr7cfyO3MYUbiqEMOFNED6FSXP8EnkOcYgNv
X/yqm3chFjqnoBucXTBG80rEfuPlAzl5BSnjHovo7/VSgdU7ZqBRiRl+ou1U5EaPnTmSNJQoZqhY
6PzlKNjX3t/f7QkHx/Oq+As8i9xhEUoKNxzcmSh3yVytRpJW+3ua/OjJhMh9nKLYWOlWvrFH7iPZ
OEK0kotxsVwNZcIfYb+gLW7Fl8bvTYB8foDwXVrt5876mbt8X+/bokyNoLDhiAroQsJMr5+rnqF0
YE8w1yL+8vhj3iWOtm2gqf1ThmFZPg/BYL1zSCMNY+k8wiOk+pc490WMmp3R6nt7qi5R0qf/kD86
2Vap2/LRjeOu2bt+P/313l1y80mkB017WCNL1JKAa5tOo99c6r4qHvVmVo902+tvcaB2CEUaazId
y+SNHYIvISQiyQtjYKlMTdrY60WGpWcAnj6g1Neidhs4RuafihqzLYy0df+LPZfKZtC7+dv93S7P
0evqKKygegBICmDf9Tt1rJw2GBHgksbKaAHnQEfHmWMkCNyudMNH3K+6negRBzjeX3j5vbCwpFMB
smMwROdG/rA/QpK01M58YWFZNqXF12jUKwTAW0f1LK3JPkaO0rzcX3AZgLiN5cRHNnypMG6K+Ma0
uYB1ZbpI/u0xZda/r12Am13azIf7S93ujcoK8BWxhw7FDYqw9F29QZhkvAylZuwq0yw2xeSqhyAP
/p3pga7Egrd2RvbEakD6JMf4+lFKNMlgQIS/5Chshpsa/n23HUKz/csqo/eqe+K5LhMbifqW8zwc
P69X690pMh1Q3od0nIed0LNvAzS2bY9+30PSd+bKpfoqFffnpcp6EKhIpZjSSo7PItI5pCQDANfq
UGhDCGeZMjF7ajvHbT2wXimcLT0qD2OJcyXe0LnBqE1BO+iYwTr6hG2nG6ItWeaJV5WZAyWm0YeP
jpY43yqlbnTPR2f1k9q4Sr7JM2Vkxg2R0tngS53uejOui30P3O6jPSHo4E0BAn6bUJTZl/snZpkH
v25S9uXZJ93b5SiA5BFv2L6qD0On1E9BE4eApdVqz7gtZwKFx89o00fWcjM9CNefVtKz6+WRrpEi
lMhz08hj3EN0v36nuZa2usO0az+NdnL09Uw/T8oQ7ww6O+12UJQSwbcoB8lhlT+CRF2TJF9A7H7/
ACAqMEOI93AtF0dYWJUbJKAL9wa9jn2uw4yOtVl9CcEXb7Fbnh9H3bE+tHrWn2qtCXYVmNJtbCvl
yjV+HY1//xCcfui6Sb4ev+b6SWRV2Cnu7Ki4kfsgDmiPoVMZoNLbVU139mFlP1edCPZQSMyVqCH/
6v8ddEKFbKWSsEhSrxRsWzyDGZdvYB2hfkiEHXxO/Nl/aKgUVl71dWx6XYWxIzfc69jxJgymUTGr
nTkbB8ekYUDt7mx12/d32qTXWzf217o/b67HzJ/sn9E0pd71A/XBbhUiNI1DJDr9Q6S0XGO1Nv7w
g9HZz7O/loddB0P2x5CAigZ9LeZ5qHotnqKj9K1b09Y7RHkP5UaFYIPZqbIf6GRs7n+0i9D0uhZX
v5zu88rg9C8+GyvgPseNUD/UVts+z13nbzXFcTw4rdpBbeOfSRaWJ+rz8Qsmi7MXWKHzqDpR8tnO
sXZSoM0cOIxgMYzC2U4kXufJxltdF3H0FIWZ8jLbCWCpAd3oGj7joQ+cDL61NLJEOGGX21318f6e
FlPp/9uT1OIgGsmifLEnzWom2tqdfqhQZv3EFR0jSiDmo5EYNQ1v8NqqmfdHva+VTZjO4pjmds3Y
V6l3jjGhnuAg43r/N90cIeRbJV6SIZosHZaPWS1DzeiZaB0cI7E+IPX8sZ2a6VjnaMgWxfzr/mrL
CMABIkGQNxuJNQ9hEQEKex4Z1hrGAf6P+zlxUUzjDNAbVxv1UM6m5lXQ1H7EJfHx3Ssz6iIVRPqO
UmJZjychnBMoLMah5Ps8hxrwnNgIfU+IcvqkGpFyCZtZP/lKszbzut0z9AoaMZAqCXoMWK4/UsPy
a3CwU3BMqTa2Wtv1eyMuwRKbKYmgUxe7NM3wBu6MNRXo23dLls12pW63RXmxeNp9aeU1WLrkOLsQ
qcpCFLvCMsLHxCFJQwVsre+9WI/hnTRqkMkLBQUhcLFeOprI2wQlXCSjhKi/HxKFxCyjHnRcFJbH
GV1V+tX98f6rvV2WhhpUOS53DhW0w+sHXIsIGWe71o6Zbyg4TWINhkH7T7Maxn00B2tIs8V9zi7l
/MDhpVowZCn5r5eDVtEFJhrWR3zP6m3jim6XFL3xzcij8C9LcdtjMjr2lietehlve6VQXByn1+UR
p3N+m6LzH9fL27hRdROqEMeUS/3cgYv02kgZDlUZf4iyVt2lUfIDvqSxv/+Ur4sZ2kr0FqSYj4AF
KbgJFusGuRq5TWBqx7Tyo28OPpQbMxmCZ0TW9MNskNwxaM5WEtQ3F6VJC8xL+goto5MeIb3nuJl+
HGvL2CuZ7aD9QMA0mxC6PyXdtmq1NTfTN14wGjd8LlSq8C5uVLdAF9tzZurHECDbAR9E34s1rToY
MQIYNrXVxvW75ugXhbWFC6T/uv+gb48z/X7NoEiGhYYm1uKSGBCX1aNZWEfUpsdd2lnZRhdDfHBC
K/ZmNXyfOaF8sfxImIpk/7QpbwDzU6QbyVAl9jF2RmdjF47zFAIbgVdaoXC5cq2/tTnkkrjVcSeU
Jfn16UVoI1fmvrOPCWf4iHd0/aQPEqc5mMPXjA9nJe9bcBx+7w4yIXQOIi8N98XXWhXziPhKJI4z
rWevio35oRyG7JNe+LWn15pxqEM7P+ipiZUc8MzDxB3oxRSuhz5r54fY1/uXJsbBnUKheDbKPHtu
BayUUtPCDeijDOCLSko0+MGQreSTi3xLvhrKM+oy/g0cZAmppIvbG4UfYxOtDdmz1WXWxtBQAK7q
bk1g5zasELalXYqKugKpun79Yube1/JG9PaxKpz46OpwcDSAL89DYwN2gIO7KdLI2UcV8pD3z/tb
m4Q2xxVFvQgweZHE2g03ZOiAGcKqxfo+u/wArzIqVH5yTft8f603jp/551qLb6tEHhZr81YcRaBh
Sy7gxU+is882rIVNbfbieH+9hRkNx09y4UGfAUbj+6Jfcf1Yo7nsbJ9h/5GrqXtRyv4517pkqzdh
+3mo3fBn5cYXvSutU49MiYcWHFMZ2TlpE6Xa3v8xNw8aiDuwc/J2bks0EBbfnuhxn1ZhcR9Hodgb
pKStM8zQx9BtjE/vXYkkV2rVgvzGAW+p+QvYzRQK2S3pOYIKSjwru6EU+ilKdPudAYURHkvA5uDh
Mmlabqpz2rmoclc76XaVXfI2/Ftxyp9ROmYvWqZOu/dtTA4MSWEl75G+6Y2aA45ClQhSw4TmZJub
unHjBzfHHjLtszXrsuXVx1IUCVx5EnfGvHJx3/b1VPdi5GBEajN55dTa8kzMm6z1tV04Gf/UmSlW
CpTl5/G6JpWQtCuEg6YuTog1xcxGzcY6hSj+73VGeFtcTPNNZNfRrp1ptd1/nMugI9eT5CkaI2CO
CJbXX0eTYiqQU5WcQLBX204rmVCOwBW30zDa//YK+vfqmLkzdMCeT/X+4vIv/6MlgLqCXJy1gVdz
BSwn36qfi64fLQvYZqX+MMpS3XZ+jQ/X/WXeeo+0Hig64BPyzyLkFFlpda4zWCes4ZS9PU1fDAWy
UCwQwkbFJXisAlGt3HpvvUdwFnR80J26ZevYaO2WbRLZp9hwggty9f3H2HYTQvhUbPRsUP+5v8dl
ZJGP8o/1ln0IMy91O6GddCrG4otaD/0DuojTf30knDUMyVtLUWawORnBODbXR4bGEty+eoA6U9Gu
StsiexJcVFvJ/1iJYm89RdjxQNMASErNmOulYnXIfQcwwsnx+yT2fDtwNlWUJuQNyGl5vZ3nK+nu
W5vjroffR7dKyrFdr5gFjWmkamifmF/WBwKN8tjpvnVKgMK+eykUpOQExiFIa1TF10tNk9FZcR2K
kxZlP9PUmJ7UGLOu0i/Hlcd4uykGAzKvYEBKufQ6P/1jGNH1g9MUohMnRgjhB5j5BuYog5SCrNbA
HbffGkvRf5K37qtly/Wmki4uJj8wxMnQu7OdSn9mZ2jBxDng4wRKAEZoz1/un/3bU8KEB1YmzBuJ
KFk6/EzdjA2iM/unNqh1z4ZBe1ZrTeoNNOYBvOj7hN2o45nyy6qEJqoURVwOJDK/H8eGDOHMXWpv
p7wOnoWZGCttoVednuvoyDI0qRAbJTEDq3f9KA0tSK3JHAO8Cd3sINK02TRz2r9EyjR5Q5z1T2XF
3EDEfvhSmVG8IUUdwg166dEu5g+vaXr9CPenY4qp92Ilqr6OfG9+Hwkyk0uJYFoil81+RAss1ZRT
bPeB14BE+InhVP9Qd8PXtEBqSUltYw+P29gabQk6IMvdg2XlzXbyQ/3cD2N7zMfEPOpxY0ghm+dq
nAGhVmmAnL9jbJhS1t8t/BE32PYRuFNk+xTFDna2Fds/k3iwH5HnSnalaQ6PijmIUz5m47EvG3dr
1eC2h1gEK/flG58SM36wz7KjxGe7+GgLO2tI1DvlBDh1PKch8oxTnFvnlipx5QG/vZQE1jMZYP61
uJqLpG5Mq5iUk8UF/QTlHYFrsETnoM/rlaVuvlpboieYVDIWAIvuLo5airRcguxKdBZ9E26jWNFP
btionggb5WQ4MAdNE8Wq+5/tzf5YFFAUEzcWlOZG1+cbKiJhxBjjM1pnzSECdHgwnKg/5Ga8dhu/
tRQtT6lOzGSPlvb1UkKBYhPafnxW2gLrm9EeHwd9bDdjk+UrbPSbYMSu/lxqcTt2aW9N1ujE6Kg5
nVeHWr6bQiPc8vz/CQKmmPcf4gJ9SjCS6zkS4MU1Qr64OJDuBENXVCgQ9l1hbXKlKLZBEpY7fZwx
FRJ58DBYgEOsXIj9pBgdPANlBqqMYoMea/kHF3mfz1PQl0jPUJgUZRq8N6XlFwrM9qDIcLp4CdcP
3xd5qcUGgi+E/+xD3FnfRl0LfqSsuXfNtHifYuLvJ8K0AtQmk1UOmHG9HpYywYD4foKlS5/v43yu
n+K8QxYlF4qHZEKleIMeVpuZ1C33RrOJLzbecysJ4AKU9Poz4AOBBoMdA95wCWHRnUrN80ZNzq4x
IxWpqCjyjuU4m0+znkTYPKW1+7fd9FFLxyeb/210nwGLC92/em/MkjDHV+lxut+wWhZHEsQTyrKl
k5w7FbzjHKiRh15Atrf4uleWWjbuOI0YLJBGwCKh+lziLeq26OMC479zmaT6U5ClwrNAuu9CTQyP
o1/ZGwf/hefQDtWLH+Asdv9reOPje+V/WeD9Xk21r1/9iIRh0SJads61ftw7jRqei1htduVUTJ8s
Jpsr6735kmkQcSUYYAZuJKPGYfbnMuvTc2+PBgc8GUCxzG3lDa4dpvwZWpsZ2kGwmdNO3xQjSj18
lGuGi289dtDlcsZBCmQtU3K/rN0e9cP0LEYxfhrBju0DfNrOZtp95f8M3wzFTTf21EQbG5Tx+8y4
fh91skoADBTM1DvytfyRX7ZzFUx+Oadns0t9mkaN89TYZXQGQbFmBXj7hjnCVP50SkHx0ke5Xqrs
0QroRzc7K1U4ecUgBtrDrvI36qCf9S5K1vShb9pHEtUP9hvcI8kYNNFF9ILfBlhXc5vzWAhno8bI
OjbIFsOSCgtPyXM0WzKIh2rnAqgwjO6AGo7zkfGj9U305tpM9ubAkXrQj+TI8ZFxky0fdZW3djop
43hMRNq6XgVO5JgyWd9w1ErkSObsKeI5nKayN38w668OUaT8+76vjFao7FMiQ8HjgCKlX78Dp46t
YijgqHWGOz5pWA14lijCC+of42UU1Vp7fJmd0Brn8qBDwOVBWbZMFLBOJtnKLe3smrm1NQHlbw29
7jyckHTkP/R0kwS5vRK/F40RcCpSZBIwKdkXF8lSgcms/LaYrER5cKbCOIPQDp+VVu0xFegYy7a9
dQRLNp2zPF9r0L+5spTekNRkxAUX4XocA9pDEwQ9LbHUcxG4zgFPwubUF4hV1wgzeq2qhRQ2eAXe
f7GLfgx7RgOKBh5dPBlBl83uGAmTsGea89gAjtomvebv46F+54xSrsJHBSKQcpQycSkkbzWiad18
zh7HUeuOodoaXtCO4WPdqPMm0WbldH9Xi+TvdT36FQblocTNLpPbDNDPEFhT9pg6It7aVh0c67HF
eHzW18a9byyFABo9EeiDoPGWQCMo71GfpU72SJXLeyoLXwgvG1BIdavYWSsQZdb6RwEmN3a12uI7
BIA9K02GSyaDEENsohrabTfYKWP84hOJvPHMDV19Ls3afUTDzPDwjtZW8s9FPP79GwjHlH/oWIHQ
u44FAxYxSRqK7LGozSzYZmhkbaCGGp9qw7yYSoYC5/23uQzIv1eUQA56s7KdsahVppYti4lnbAXz
dEms6RFnK/dX3inVucOxD/QbWW4Zu99aV/jqJrDodCC9m/PjyjW65oJPRWSS74ASnXoQiRWuiOv9
d2HTNJgs54/JbClMfuvU3vRVY0L5TkC1tTFvI9ODgz6IbKP4aRt4GqzWR8DFzc4KTeSsDbqEQenY
X7sCXUuBHoGx9bNJ2608uLeOi0afia+Oj4Fm0PVPbQeNsbmi5o99j2VmAncXr4HA3gjfVB8ihUyl
BST3V+U05pemiI1d4PROv/L6FrH89XnJEhMdeNnyUhflSiqzZSe280ccumYQEYPVMzy3y4NV9Ynn
x63iCT155zz596oQx4VU76JUWpxSX8lE72S8pSAxxBPo1e/5qBeAXKZ51wMn3RRm+F9Rqc6Xue7n
le/0raDAVfn/F19kR4NfjQhaNPljySDvqUUzcFsns32O9PLH/Vf81sdI+qXzccBbQyXl+g07peKH
RTnlj1Pl53+BSk52IukGekBc1F5GJbS/v+DtVYXuAHA7ZlqoitxMK2o7LjsaP/ljHVXlhzrEWM2P
7O4wTO0zyugR+qnO+LnnTa/E9LeOEVgXZnoqxRUTmuudqsYwNWrs5o8KZjaHSK2irTXAy9UyEV5U
gTb/HIAKub/bNxcFhSzQgmSWveRAoLnMDGQKiscw6uZPsS3KByPA+VDUmbX3zaD+GJX2mhrzEjv6
enapL6QyI+Aw7s3rrRap6gfJWHJ8wtT8e0L5/8jNNe2aKm5eGs36hY+r/eQ0yrcK1vwjViE1TWTb
WCNsv7V7pESgKpAYyRnc9e/wRy1GOabKH7PU1fbmZHc/1dBlMj2k0V+ja/kPU9cNK+95wTl6ja+y
JQWekyYR4seLFw0owUmmiTa/XiMYj4O78qnqLKQEnHj8Ykyq2m6CSp3/zszU2gM8Cg8icideSVGc
fL8o9wx7wwde3Fqf543HgTo27V8ueiqRZSJe2gxWOzsLH5nloOnUOdNWWLWxEzUkv0lz/MM0pcPh
nSdQXjKko3xuIEVuhp++UgZZgufPY9OHAdZa4Ko9tSuwhSAZyJ76oUOxxqrtlbdws1eWJe3mD5BH
5PyLl1AGpmLBQQ8f01bTfqV4Vp+AqyTnNB++RzKoGeO0losu1gSGAKWa7gmHjdEK6hjXx60cm8QY
0ir/UGImEx1qHwZZ6oGqLaxiwzhPtM+q33bp3tXbyX5fy4rFZW8XURNwT6iOLP3d4znMaFiJ7kNR
zcWFOu4rHa54W42N5iGnMq5ciou4DRSS4pIhELgPSSF75XH+UT93ZW9bhWm18MPbQ91N4Y/BShCY
x1LnCHbReL5/ipZFJOsByAeJKSk5ZPru4jqsC2HmrjGYLyoObZtRp4TJYoQHbFThyBSncQcrHaGe
zoG3XlNiJ8WgfLr/I273LH8DB4t6Xl5WizMFkgCevBGZL40xxzu3H/tTwTz8g+WEwY705df95eRf
90eu/H9b/t9yiy0bTWC0YVCaL06cFNsGpa2PCM07n++vsjy0vx8spBg+ErQil63HAEsJsyob8yV2
E+V73UOTVKgy95MjgmNRpe4lwx9he3/RN58kMkt0J9BaAmF7/aXUbpMEajCbL3NbDHvM6eyt3YJm
TjHr8brBWuvxLW+k12f5KiOObAdf6XLwk0Yiyu3ZNl+qvuw2uWZXG7zWUL03imkLXyjY23Ed71M0
RD4XCOhu9FCtP1bQMlfab4vMSv4Q7n9iIdmkNGlYnKGkcaQ/QGy9hHaQ76yuis56A5F8Loo1QZg3
HjI2XRBYoD0BG19qaRm9Ztam01kvZtTSXO+m6G83MhB6YnQ19Hb7zjz599akzj8VK2jXJWYBJHqp
zWjLvnRTHJzyrHN/6VkQb/MBkr5vTu7GhuG6EocW6dzroijeQIKUjnLEveuThEWeESd6Z79YY/YL
loF4cMcOle2iNR9nHz5FUhQvpjpC079/hJdTDLkyjXoySNlPkkC765X9AZ+xLtd4k003bt1gtCCJ
o+DuA5bcT746bIskiHaWwNuIKXm3H8Ks3whMfFGljhB+nXC68tvY3oV5qR6boF5Dr19/2oBHuO3J
vyRunTKP6uT6F2pxEoY0bOyfki3hXuh4pvrFj9S6cre+YYD67fM27r9mXRFY7zMJeF2cZaFeA36C
a7LEsIWDQYsV07SfYymifYL7w5nHGW4TW6yRqV328b9A+XsphhVwUbFyFADnrvdpxqQtjjE6Pyew
aodUaPV+0NPp6NodShCKCNqLm6jqFwfjMS/GLvVdVy99URYHsyY7bgBM4Epdr2+l2tjR447/K0ZY
I0cXVUf1uanC3v6WVKE2+J6CUsG8dgDl0f5z2zRUmXsiWP2KvEK8+npZParyqTUr/b+5yRRYcm5o
JzsEsOzqJNK67JstKCK1+2RAPHSewYKq8dPUZGHjmboP7h09C3/X+pTRK7nXdeDhF0k7ZdTB6Xkz
5kOX6vqHkXaB27Mj9T+gknBszCTR9rGft/3WarLqu5OXvbISBq7DKs1siPTQSAGKSPD1DWLSUVAN
7IUV/qLn0WDQPUqdmmD0tCwLf97/8Jdf1etSMhGQTjtktIsIHrYdH1w1Rb+g7UXGQ+x2AN7gODnp
Z02PxfPUhzgf8q0Ja+WNL58rJx0kPUwJunQogSyt42hwY3HljnHgJb3oLpGTG4cJNwHDi4StHBE+
ydcU5m+eK9heZJZofuA4SYhdvMrex4Qqc0PcahXBrF0JWmtTBmkAF7IIDvcf7HUo5x0imSNjOA0P
Rn98VNfHRiGGCaWt6sCLLds/FnnGcD8tBm8qtejDMAvzA1JtiReKOTveX/pmm+BsZW+OQyt1N5ZL
13NPsxA9SgzOTWd6CtzJ32UULh/0ikngO9eSGH0XNhcUKuA4y+l3EykdyJbcZ5udH/+FzGJpe0DG
uodsbtzmvR8GklK0TGFH0fPjz0VsTLSYzvmcDCFTY7CGQI2SzGvi1HW9getqZbWbV0gJxIAHsytC
E8qWi9XU2QzmQE/t0GNEnYVbPcutU22FvskMJLUSCeiFmeBaU/FoTKbz/f6jXVQJHCEe7G+1KDqG
zHUX3+ZA9zY1esMPPSYhuoqGsRFP23LInPRcjC5uYnURxFiFq7XzM3TwFvCS1lW/t23Tvs9pjN8i
3YWlpQBjRum/vPgtIVnzLNxBhF4njOjQ6Wl7aYuy542LHCOkeU2Y4ebhM2Gko4VdHOQtwsPi+9H7
LhhpTkJYyIe2eWGa2u2R7VI8M039U5gU3cfANoatRTay8v3cxEQ+H1DffLxsmx6pvKH/qAZxUxG1
k/UsPRpx9mPKyhcsn40vRa4yQRb6dPp/1H3JcuQ6luWvpL09X3Ee2irTrEE6fZC7ZikU2tCkCAUB
kOCAgQD5N/0t9WN1PDO7qt5b9LDoRW/CLEySy+XEcO+5Z+jgcv+/OS/+5HKMaROKL1R9cC8FRAru
3p8uwKVhuIPGyMdqQy2vnvzZKldJJ9ahxP/j5yiFe8LB9S78nmrBHiIRmuEj7YPlrGADaUkydusL
3igHRY0P8Rsoe8klyJS7l4ZCt87axHp7Bbmle8cxaM/ah+q41Kja5H0Wtp35R3vwLz/cf2u/xvt/
XN/qb/+K//8ArClZS/Wf/vu3C/shRzX+0v96/bH/+LY//tDf7pYvqY38+svlY1J/qc3w80Ozcfjz
z/zhJfCb/vlOqg/98Yf/7AbN9PpgvmCb96VMr//+6/Cer9/5f/rFv3z9/VWe1+nrr7/9GM2gr6/W
4m399s8vHX/+9Tc8pn/5r6/+zy/dfgj81H//1X4MSGv4t//x55/5+lD6r79l8e8wOURVew23u3pc
Y1vZr+tXUv93DJchkL2KsMBnupYdwyg1xW/Mf8edCdD375T/K8NDjeb6hbD4HVsUdznCU0CRBN79
2/98Z394Vv/57P4yGHE/skGrv/6Gsu+PpWh65TQBH8Z0BfsekvE/sxrM1PpwsPcg3h4sPyOd5mul
bVTBjfmMQLi07BN7mjWnJ5QrwAYX+r2L+dWtNSn9cA13AbLELmPqkCCgEHFTI+jZGGJaKPbKsbke
2CaXxb1J4OG4AxEnY8Tq1vb3HU/UsptpnMw+XmUGkC4Jdwja/ZEojNN+JgncLzZnALpORTi23yau
xduis+Wi4+wzM4F56Afh+wTMgX4gORVWlHDB2rUmLY5zWlRLrJuu8r02f0CSuJcGZHT+MF0sBr6N
InaUoAhpcGfPRc7y7cBiURqwsyp4UprTlGNuosC+PIGVb8pktq7UHrvPNudXSaMW4rP5VuAEJ94c
3dDGvK8yHeE9GYdwJHRMnmD+elbJwHqytUFW9W5EdxnKdJ8OW0cC8NbQ294E1PB93/mzqpdZDwkp
/MaMpVcMEP0tTTK+qk3ByiuslAqAv7fXeM0lhr2Xv0XiHKSgN83wf9lJUYCG2vbpnYAYh/gi+GW8
9cKFsk/tLG4Be6n2dhIWRrBAyuSrlDFJYMt5UXhJQwA4dMERVzt+7+pTBFx1IcNh1VPxpdYlTkqQ
4CZbyxBRJsRRTcPqOo41JVXJqydlrkrbthsIsr7dSgf7UESm27weDRJ0Xtc1oE+miPQNphivM7Mw
OkxNLOpg8nlt/Hi6SfCx3ft8Opp5q0Beux8Ho3drMIdVj6FbhWahDhb1ASkqTL8C5e8TXEuAiTpV
0x4m4yDiaE76oCAwewjuIH4wya4LR5uSCUtmOVmd0Ps2bykaLaCfFh7h/fqSKRDVqpVNtyrJDmhy
wQmwG62zto0xudr6qdlRiQAhhImiZTZwYyKc5/bSNP1R6k4rQuPRTg+9oBs9QW4OWz0A/FbWSW8z
WSXQKMgy9nwCB2s0NLxPyAxKXFKGKmN75bVH42yDgdLSloyqpVykWVK4QLkdtjWHa7u/PYENLCTx
nIWIozfPQbNlIPstbQeBdziic00ZmDM5tLKw+bhDc0lMM+BumdIbu7Wm0hNsKYbYzUSy9R1z9F8D
bvopGE/tpM/bxjG/LT7TLnJ1N2WaNLI4ZwFrXmMLETmGIFPtT63FPTQg/wX7iCEKgCO1V+/HxXni
C0aDMOhXiHaHZpdPDvZk3SlNhqGm3TA8xXArYwR56wauQIiVJhRHT3cal9ndg97I4cbMl3wlER+W
rWTtaIhrY79yG1cnL/TFI6Te2VO7+Oc0nMKBNJO3noxcQHSz/GaMBjWTcS76kVAMDhxh6QJFrR1h
Y72CNNTXgK3UPkdSAOQ+mU/7vUPA3Ic/e0jZxEBKiXJTDlFBMXPJyYSme/AhkgT1Wsnp0o4jC4ny
1+E+NLMZyeQm6u01EKbPpQ3ars6kdYL02Zgl6G/XMm7jvOaeaH9t/JqoLFddIVED8Jnt0gdvbWlE
Zq//VdiYv/UF7B/2C6MLMdQEA/EktxnJm87tvIGyx8YtH4XritMMDKVSPbxv5452pddG0TMoAvaU
eYva+yqM9oK1suJBbiFpnNnQ7bwVkW5bPxb+YS6m9yuv4VQg3+oG1gDtSjDP05bErud7PTWJI7Gc
o2sMVl/g6NPSkRBOFPjAYdrQW/uhQQwqIwUBFT5YLDMAROO4SLLC7mm58SZpIInrgmEgNm3lBgOd
YDuNJhO3PIunN54pCy1iofadobKyLZMHiHKfo1wZWrnkGQ3ydRahWlTfjZMvEKPf9RO0wd6SH5DI
lw+EQkeLEvMN56s8Kch/zmB2lrG/dOrQrtMlE5hAzKQHEnIN5PIdPHCkbpu8EjOMgaWDKRhRSVjp
NDFnumXyxvPsXVLQWZKc98gRWeOQsVJg2J4eJsbSh86DiUGk2PAdYhn6shmIXMgcht+jYn6A8U5P
BkR/ESGnF6xyuCEu2QOoAuiAg/gB6v3VJxudL02RfPG1+xlmmEKUGVrJClky/i2iA9MUhsmDw0Eh
xm2CjkmapLRzNEC5HD/iispPbOizSraxu8z+JJ4HEYKtHudiF3n+fJ4CEJbBhUSK3dZIlPPchNsH
AgmqBR7fowpMBR9iTrQccOUyoU52LOARyuZ1BwG1QEDWslSTlNFceshdWMiEiBuEZmzxThRckkbZ
8xhGSAaeHuE1tunaKqQipthtTfNtHtCdg98OE0oypEXdeMO+h61dOYce3CEY6+AExALzvgXL8Kxh
03VkOhzukFYxeiUHfXolEOJJJGKB77eVqRyem4xxPEi64dQsYBk7PnjB5gjMabuobNpZ8RO8qvjH
qmF0De1gROUeMabrU8hZIAjjkBSQMDQ/lgwbt44xxR3KHMqc183k7BQNKRjkGL99m5Ygmk9as1vM
knCxbKqxJFM9tOmFf3ashaGRpWeXZ15BEgq1HufJ4JEUfKvvHfCcAOajYF/UqmjEfbqaKN41vd9f
dCdSfeMHyjmi3HQuoBb5nrWdDM9OhbeB7Pi96sc9vyZZ8n74MXC/YssS9WVDu7krw2HWzxvrfEcA
K50BHwn4qKBE7HaYDG4kFbzdI5KBA56H6UhknEvKvBXwXQ17ULRxVQLGcuw80+iRNSGI81gmdN7B
pbW4pz4eTs3gplaQprf9ZxvozhDMjnlIIO+VukS6STOV+QT6Q8UKgb+jC2PZVdAMRdNeu9QYkFv8
WJdIPBva51av2Vc/LA8N9zXE/RH05Md4QmVV4QnqkGwwKB1f4ymbWiR2q1HWhcizj5BZ/zIZlwkS
oyhtbimaSAlxJmeGTCBkOoRtXoPRbFg0kPNL5m0Y0MIconYyVfN+gfvrLx5k8OvypPfKEDJbrVhK
B0/5YQ2eGmA2Tw9LVKtkTO+WEJsWtjAwruPteR3H/KQ4SExsXL5JSmU9BSGsq3CYUlMGxQz+OBti
4rDSqg5eV4j7RDKOF6fc4FGN0zeHRNK2XFPfBRWmWPcqaM4DvDLraUyam0aES+01uUerITed22+T
8fyqpcIHUV5QXSKUYIUZmkvansxy244I/2Eny2noIVxwPmgT2jrxseUD1n/1LE4Jgo7CW+Dk2aVZ
Fwva/doiRseDYBF6t2H5BIIkd9HWq4svZrgfpKri2cQfqBOJwkbA2B804Jukg0MOnjKK9kjElzVK
6L4w3pN0PmurJWPqxKBW3XEuX8I2RQT51tEfG10PficGJDIr9ZrZwVGy8Dz6hKjPHkw+Br/wYKdD
2/N0X1jvAS2HKwgb2JCjBm++QbjkduCzFe/zDK/emjrFoMCxuX3ByZ2bk6YN3MQSaXejsPkLxT3d
k8UH16fiXWs/Fw/RV1HTi3e72QVU/0jvm6VPkM80Rd6xGKP+g0ZdV2p/lZSEKph+bOMQIDkB3I4k
QhWzG/h86jwTj3Bok3CD21yy9mcTZTgpQdpMt6qwvH/b3AIhYQQ7w9OycVipDdZsxTH3JiTQNF4A
z9bNMI3xmOmeg3RbCkjvQZzY5/C+HEprYU1IkDyatpc83JLkQpPYQLrQDSw6SI4R21JEzpbrMMfD
bSzb2ZV8xXFFaDqOpIHKUFf4viV6AjEIh0YWiOEL2EwSoPQubBQSDE3mjUSFDtc9NJhTqcUMF3Ko
Vhaw4yyvwtyln3wRy30Pqk1cU4uCz+5abLFhRbQuk9tTsSCI9V32GcrreJZHHARWDKSYJ/OxIQ8x
OBi4/XRntbGRGMG90jcegpdk0s0PPRJDfnYZDRlBbNPVMa+Jk2cdJwx1pcmSaTfNPe7d1a0XMcex
esY1AhZj77ey2Xlj/4THmo2nbljCbefE1jtJMA7E0LyRWv2cKfI2a2unu8JO+yyiAnLcVb2lSTD2
pado/i0JFxzsXMKZEteEkndTNnY3DVxpPwVCyzKyIPLo+xL3g95RJA8mdQczEF0LhXpKSHmPAT42
cUSLD9ajOypRDz9AOgc+35pqvVMtTpRqMQkCJaOhczDTSJoQZWfhLclOIJWIgpo6Ma/2cXdREvh4
9HvfdrDnxKWKSCrdccyr4V6WllAzpFk9W84tUiGKtGw928W1RtOYvrtFzfGuQ3YpYoQmHb+CaZcu
IGavqruasouVwPYweRDAy+aawgzXnBmFoC9ddJsSKiFrhy+hwLQRUe59PRY8eEEBI2Wp4uVaJbXd
YViW4bYR7fjp1iyfSeAx/1uKsE20WQsdirMfd+N9V0xJv2cYjaCIi0bwfvxoqRtQ1fklQaNWHDkY
j7j31ZT6b0XRU7Ckgsm79KxND+BWN7fS91gLzRsbX4aWrqxeW7089E2gPyVwyXLaouaXGual7oI1
JVlB/QGrxaGYxYgouut9C0mTC+axxb/ZRElKW37ru2i2j4mN+7INki0i05b4S9WAtpPvNGsGfjFw
nZxRkmaoIWeqILpvTI7mCGPnNYbnWJO3u6TRcVMbRAN8QziofCy2xqTITLHsEC04A97GovGbE7SC
VqGsB5WzohDAypIn4SXzwA9AWuapb/1uH0woakg6u/B+KSaIN9dmNWpPExQFBPO/zl2GApg6glW0
XwVqYN/4pp04FQvzuqNCRjNqXrpuVddvbXuG3Qx6ICtdBGmJhVHyWm2S0accYve1cjNGvndRzNaR
zIFN7dFb/AwJE+E46Qvd0KPdq5YXvPIKHkqolCL+ox3gzVh31G9qlLm4yZSd9PcibjqPaOOlN47n
IWgqLaoaCXPXh5X2CpcUhle4CNfH9OpWZOCPVzVxhEElZ/EtfOfSI4AYdS/77uomM4yk99LhLUM8
3xkVSH4s0K48wZKGvvct7Ncwh8oDEqFHx1V6jdzEglvmliDxDmlLeehs1cFN8rxMgY8qR4y7NBzU
CUbQ2x2L8RwQ7HCrKcbXhYdYqgbHQeWGZqW3WcRjfQgDDGGe+qmPf1EoITFgnxcY/hfc65DDMmcU
ONWygMWBZS6rIW3T4T7XbIORQD+mkMYSnbmh+PQiDCQ7nKtz975YMZ3ljH13l01eIg6WeaCqEX8w
h7jJd+BONhVArCfE1D3Bre8bL5Kfnmn8b7bPsCeD+dmNE/AbT94PCV7K7x+s3x5EjolO3vD1zqDc
e5pQaWOOlVyaSRySPPcQ49O+6g7XHuSw8yI+UbMilGF+KNT0KMPgSwT8HBo/KzsudqNyHyH1GPgi
+tg22yPmCQXRqv+Yr0FofpZ88yBcI0sy3st8BKlbfE9k/MR8784ipvY8tg0FogauXUrHO+HUlX56
YwssMhlsH8k4focOza/yjCW1mCZkCrhAEyqSH3PahT97ZJTjoCsw3ZDthwu73Th0Z6+YgNAUgFH6
zJWJaRnRhZqBGYXXBaMRI4KOmgQKOifIfg5iYs8+rFgBw6DoxGr/ssDsSbCEj5SPr1KhIUrURtZ0
MmjOEZbdsk4hantCm3PwuT8mDKupt8lLMUzbvBum1eAtZKmM25dui6Bi3+QZ9/Nts0rccdGqSbG5
u2QuYI6VPgLTuYzBcLRDioxgwB59gnMrQEuBsVDVbN1hmn11tN4CUnnI68x3N54abiOU8E3HU7Kl
mB+DjgxjWHq2qScuw8R9FAbjnY+si1Kn19SUaKs7yUzdzaw4htzhnbjpDvWWQtD0Qmgy2J0webrz
tX4p1uxeBsUI6l57hmjl2cf5RFyGCJyXWSe/MNOKzjjY8pNd0OUCs5lvvG7eboPU3aLUCsmYZYdc
BoDRtF/ytPlqhziBA/j2gbn19wBOFzvbd8eReeysxvZ+cSNUveHtotf4MeoxjPATsGMmqLIg3Rmn
o4KrygE5BAtJJwBUmckjgrZnugkR9XcE6eGtoF49TXiDuP0J6tYTwp1s2Wzwsg/mbO/6/lYGiTum
lD+O0LBU6CEbLL6ZnUcvUdEuuj5zeMtCD7Z8Imo0JiGiSpCDjE9z7LepgkN8Q8Le6SPod3eBx582
0QNFWqb1ruiW9VPF+REuzq+Qc72z0ZwENIf7qFvvACbMBBbIjwGKd3+b2GFdQHsWCFiIpiA5cIyS
zjSIkYUkEhi4qM1gnS3bXeLC6WCzac9GsRBcQ1hOOL3LPhTqCb9mgicgtse1nz5kMviYexS/YJhb
0k1TRgZP+IdUBQhElOFlCK25ywGoETN1zzIVjwlvvpsc1h8FbnBUG8AF/OarBwrTFf4lFShMG8Y0
PleGa8gUDyqXw2mk8YBqpEfoWY8+Wu3sNa0bcpXkrV19VwMAudM0f4+a+WYMkndkKsCIGcLWa11k
yr5oLcG0/rvyhCxbtt3mGaTqa6DObdrp94IuHeTq7Dj38cnXc06QVaaLO4QgWrSRPA2bHZtj6h0U
QlmTA2B+4KRDAgrZj2gI5/6nLAK732hXnBlIWE9qHH0yTzR8kDSPnlPYh5+XoQ3hRO1/Q2xHt6NJ
D04qnHuqdvU4La1a7cHCsOEbwl99MixrtsuYzGoDruqjauh2iqZGYHs6r8ZoOyHL6DefRgDPUIqj
kAT3gPIJN83i5ifeBKKWcIIAzY7eZNZ2x3aYgzrjfCB6AvbG2WnsxudcbA/QTT63KPPJbObsZkFM
LmLUoPpGQRrGsAnU6WW4WgX62FYVZWwhCWILwNijFldc9hx0ei4BMw1kYGFwM6NIOeQCQac+vcHG
TUkHYI6Aj/RN+hs/doqJg9Dths6Fb9UyZWIXMPipCn3JIoATomN3hvsv65wefDVNVQz07AYK9fnL
wyTw0Bq3YcAsbJXL+MwGBRtq6o5DYY42cyclRPPUTmY9tzCnllXWRcc2RQPZRJ16g70mEMON38L9
+cCp6C5Rb/VOhkt3ZghP/w6ztB9xviUEnuWwM8j1ywab7WdMgvyKzlNX21yeHHeweqHqWWZiKKkM
T4iuJBND5EkeieFbyDJHnBk/W6/9nNRQWUS91yJxuip6+6vDJhk7TNiI14+iZjFO2g1NI7rJCPAG
OlK8ahcu2EpGtXXfxpJYi/hXNMU/OWKiMqglehnsE5wjRxb3P9Hg4IL3kN47i4PO6ZvLmzIJ1pdW
zGigW/OSxlP6HfSAqMbaw5vPVTuUxdJdrjYDG7yOftpk21OXvTds+GbwgcKoCO95nsO9W6dj3KVH
1zWXpdm+Qn+hpZgx168si5AUGjrTHjEPE6UyBSZJwMxj2M51Yz07xJ8m4zC2FYZrzcngmHqNfPPG
daJ3+Zy/Zg3/ju7kV7SZu+6afTGH+hZ14VouUQJAx0Ql6P5NNVAANnjNpzzVaHiQGH+RcvuIYxxA
hs/Z/Zx1NfKeLkuUa6AJQRx+9Bwxp6AERq6p21wjE2KcoasBjskGIkymqliivWUu1ThYurG4wm3Z
naUaTzNHtwDPt+QMdme+c9rbA4DJdi0txrc+H9NLgaf8M/Eb9RF4yZu/KasKGCisOXZ1z9UdYpw9
D/PGpGEVRnvFLSquITrADaSBaW2MSflusvgIyqZr5KuDlvKBcl4j+9SelnaYErLl2fYCf+eVE4uo
c42m2EuZKV0/wfPdi/plvFsAKrT4jJNNNDmJx1Hzx2WbXbIzgTS8Ridl6aPwwqQvE41pzZos+Uni
6PjVAcG/+MbyrzDVrSEQfDH3knT94uNEyIZDPkfq1MnNIvknsC7pLvjrMnpH4R6TnGB15NcC0FZL
aKejPUAzUE37DsmxLTJrG5a/r0JcOjhiCng24SLtkd84hWsJiX1PZDLW4dDltYVbWkSggZtuvTy5
iGbwfjCstfsAJmoIUVOVDNelLmwDpBmBwDDsPmFC3NRB6/3EcXM7bNGuz3RSqbyFuprOrlpGWg5N
w2MACEW344sOfyahpRW2Tly5cR7f4BqDS8DYu7nhUGaPLTwMN0hnp0hMqL+xwmCHC8p2m2BiIhMP
8NIvmvqbx8/QrwdhimYzGi1qiqitO970WUemZQPRhgwq6hZs7tAvk6zbagNUtK2neGnepq3rPpGQ
Fi8EY2cXEDqM6c6kfZnHzT8Ya/8v6AzT1/Ck5deXBp/h/wMSAxgw/wsSgxRfA/v4r6QHfP8/CAxx
+js4t6CsQBOfgnN21Ur/g8AQR7/HMfwBYTcKVwJQ7kCU+CeBIQ5+v7LGQ4w4rxJ62Dj9B4UB3AZI
EkCkBxYMUgRYDP83FAZw4kHV+U9WaebD6DKARBdJnjnQabgj/JHKA8hXr+D68R3qHla3aqIVXBuX
3bTRrETyXIvxVYQujmX6BS1cvg9F+g60s+Ksu1Akk5UuexW4ZjEy+hat6UlRmMmhp+7gtaxRtI3T
fLAWJvBr5OLaxQ2R7SBeO+BMN5hx4nrGeFAUTRlJyAKCgvXvkSj0rd+qOuu3hyadmiocovDkugBD
k/YDhPpwl0ggtCDiXgt7jsrdfbbQUpHYazH6R3I3Aaz1NOfLgXH4Sm9GvSI/AcmXE2bWc8LDeyoD
Rfpte9Q62bdLyy8sHvLHlAvzYPnGS3/W/Q7wUQBf4VkTL5U71XjjnRmfVAMHO5AzIkykH0KM/ggS
tQwQEbcQ1xSWoOQ4AqEawYONUKbItHhR/nSH/JMEMH13O5lIo0Jupxpe5/2nWhB3AIzwCJ4nprrC
qDIYGiBpHjtavn7HhCwpgwj2Wptw5yUMMEMPAKEEXVH3zOo9bl9ODK7dG9kV8GfLX1QMO81MaNIp
/gI6vDwIQDUPoTLprogAuy2ARmFRh1rv+7isC5GOATvADBnc8QyJ2+tRb9m3yVNf8ElbAIAWIYh8
CIOYJ5QXqL8BDu0Ti/mhADwT0O29uY4iRI8z94r+kCExTyEbMAAaVDsSN8qXzAcSm3hoo/NM+29e
Cs5VoPyXIr/zc3q7gjKcomYapuJRpumpCICAy7Q9p1pNZQykiLQIQyUcaiC9YqoRWzYT9D/6denz
4haB9kON5uNdBNp+xmOoDoPXvywye/TQRm9lwrd7wYGDjuBIEpFSIIsorQguq3Oo3FqBwYnPEe2z
3prsDENbjOvCZdy1g3cfNPxrKPp9t7qunER6ikb0sDnXG+YM3W3jY8wF9B6Yuvnk/uso+avMr+mB
oBh8UnD0SMM6TZzEqC+ebXMXXpWZwhde3XlWHTJHl9cFnnsnkJvW3YwlWUPQ+Ygr2yvnHJZj0QCO
JWJ9QSTxu6Q0qW2+WI8VgySqFzDVox3jMrqNkFRYgrWJOgzYUZUPW3horaS7KW7WxzwBTtD6wtUt
bs6ghGMh+sCc8ZtidjPSuLPuAnrsLt4YBtMLL5fmCP5zcelVyrBJ+5cNHMgSx1fZY+pPQbd/AM9o
gl45d2Uf+/1LtgC+pWOAxRlwXoKtj4UCHugQtaJKYHG7yHyGOB6h9Gs2i4ckXD8L+IRf8ngUp8Wh
fvUDznbepOepTHrdY9ycbkBDcHv2lT9k84Ul80pEE6oXw2L0M21IT2DGDt862O3ew1ZnDsqVgu9i
wcsjXCXmh+d54oDKfRpK+IP0F0zatwd4XfOKBRpFToxhxUvgNcFdN8zZUom1QXSo2Ex4XTCpe4TM
L33p8KmjV8mGxwzT3YmgQJljtBwzRiMMg/jSNCmVxHGz7ZctTHZ2ziygk6sPm4KQ/R2B8+xkpllO
pFsGbCTTbkUFF34RYmfK6IOBX/NNZlMf1YAgxp2Cfe0uWLkoV+Dih9DrsOrj3ImjSh2q32H0i13g
FIWyA38MariALL7vneHDAhA4avDRM86SC89ne+/CBU5OEbAj1jtz3BKmP/k8MtINurH1aobiiDkA
Thhv7j5jkwWlziSQD+cZwMXX+Qbg4bS5yEjQeksADBMvTJdXqKxa0LWAwZTtBuJYFm8ZicQWg6A0
BnibdtuqKJLBjTQKqZn4e4/+TN1DtLn00c2+vIlpYr/mIpURKTJLd6sEV9ovBjCM2OQd7Ro6UWYa
4x7sO1glzd7wc1V0PviZ0WcZAYoVgQ1BFMqL2qN8vhkCDzgIjuLbMPHyNyBy/c4btIUmeGjbq7i/
BVGECzie9qL5mCGaCQkGTss7t2l+hxROfZi7QD20PcaGNFkQRYsjDl6ziOCBygTjNrgovYC36u3M
FphjmsB0b0PSeN3hXt3L5GqN69ZgYUA+dPIFCkBwjsPBvBdTB9xUBIxVok/mFw/BumW3hDmagKsp
BJyeKcVECenm6VnnTl0a5cGxSRQrEDlkkuXHFfhFWYyITKAh0PGEanRUYToC3EA97GImAAvAOKAy
XhuCYLKp89jRDVUjTW98+G1+yynbHtrE7x5Y037ohgZ1uy7g3/XgWwGXGmpneFypyQvQkYwZ0q6p
+lw9xp/bCOYykQnDG3Ax8eoxBLcESoypNmkyHWlgWux9NDmH2U+mGo11f++1BnS2bbG34AO+JKDe
AWNPoDHIGjTVaSyQZ51llebW7l0W62oUOO36aUE0qVl7gjjBrKLQBhxAqDaVFLl3yOnVS6obo/cV
Y8MSBDrMKSKd15EHOkXerr9AFwbPr9nSg+fE8pJ4kAnBFKN2kd0Fo/7eeLiyp7WgeBB1swzuiFzE
w5j5zzjDdl08TTv48IwVluQ+KnDB0jCnJfwUSaxVSOImqIBFjWUhOBo8eIYRMYegNUoow9I22UMZ
9IaRI+Jj06WBwcNY5ol5U1f0M3amgkjbHfIp7L8WtXWPCJvjr9oBJTaKqbcmzfDxeMOdWFOQpXgQ
XWCLj0j7LEbCgluKxxWtLWCt4t/ZO5PluJEsi/5L79GGedgiEHNwnrWBiaKIeXDA4Ri+vk8ou9tE
poyy3vemrMrSskAgAPfn7917rrNu3DFYITw9K51z/UDFcGvTiC9GqqvMIVBlqteGp6loyr2ryk43
VeevFj69qBiRZjWpuyld7datujichH2bavbLrGvyGer6C9lcxskpRbbLKKvaYWfFZuQ7/cbmKLcv
oae2cBhX9TyWG8lYzV+I3mEU8a6JKkpTtl9Rc2KB8GGh8olRcvX1yrXznS1Vhe5upAlJRvrKFU62
9itxj9u73XmaR8lQxOsClTdzA+RCs/jp85XKUdxO1d3gjTvAwy/ICtapZV3SEkZcCYLTW2a6Cc52
CN6mZr7tOpgdAuhZCPbBiBTDCNGNl6TlXA6UWEOGAGjU1XXPvlnkqtwkdR+yk26loG9tWdPaHUwv
yjBgHkHdbwqdSZTZBw/ashgIXOZ3vW/kWrklugNlTxF0fGRgwB8ix/ZeUBJvfeWua2rmg6PoTmTV
u0hM/uF4B5+KkbxntuISV86mdaZ31FUPAwCSCD3MQiXUhiJJfvVfTq5TxYhb2pZs7H7YQXjtmJSZ
kEszM0WRNWjPOhmGW/ssNaSfQ06yu4UUFS0BKe52Uiw7TV+cWz8jV70fRgaZ8U1j0mIIJeagrcRU
EA420pPMaK4Sx68PDpTAsG4ZVhOwfRSdlKsqZfnmM9C8MSItzGjWhijvF61hXBHDsptNqXjhB0q1
NDmVHtpWGO/bQM/e5VQ4UWIqdy9r/ArED/orhA8oMSZjZKNwl6ckIGYCAfdwgbgVSfTCqQOS4THQ
cn8ng8Q7OgqwVVj4WvMEAEriu6/GvdPh/OBPX2gpDxbxjRCSu67WVry78YMeo/9VZeBdDWiPSHUr
mgMn/TQKzEkLAXtqYStIh3HaxgasLBkGNumVpzf0xchnuzaYTl9gLUKqPwziNq6d9NlmM9uYUl+O
ZUW3C82PX9Fu19nB6mm+R4UnMOMqdHhtgI4Amfayal0P0KIV25TNTN/skf5IPxf2yu4oPXuD8SaS
qFz9HNG4nDVNDFvFci0WUehwxWrjsgkYzHptmx+gFhsoN+N41QooMXLUzScEa8WJTmh+XVNRRUYt
5WXLOGctNXq9LQT3G6/JvdC0Su2ZJcD/NhSFc6TrlqwCzx6OvuTxjKY1rOa5+B5bFLxudR5PeELb
JWIsmHq8VQn9GjceVkNrPPptvc1TaCrmdl6ypyZzD/7yHiOmscg+MfVspA3M+H8w6dMO1amT8c7M
k4vYZOktUGzkTbz1UUsUmn9PEN9Paut+3xipEXr2+NLZxKJ1ubxKi+vZWHaGS/WkmnlLXNz5M52L
POriXG27EWlq7C/+Pg7K81CAXVSNhbpyh4pif1ErU4rrUioJPChYyrXbJePOaafkmegKeRgrSJgA
Iv11OTnXXYZ+G3AymzB6biRMjXav4jKPQyBwyZuOGG899JIhs6uahpq7aDmvVN7aypbyJhtSl7w1
de/UTWmFnUaWYNiZlngZTNTO5P5M7SouhXgl1alfB7VerZqsF889iUgTbae43rb9lG3LfujWSDzG
n2alcVqu25j3YB77k63xtxWtE19oLVHd6D6axxbu3skUzUOh5/LOLGhOCUNjKF0nU3+yuoDNgtbT
YcBKmDFKsc4jtpjYnnC2vXkKE6EnIS1g/XvWD7rBWo0eSBgtuk9fbzauGP33ybe1jT/YdKw7GoSg
/qoeauQYrB1UNaAwyu5UZ8UYTk47bFMi6veeTJtHIg3n0Mgb725qYxkCKla7Qkm1lQG9r5wA3Z1A
nfmK2jY5kibU3Zo4O9CqQQVTpUi7g3KqcuuybuyNPrdIiGnFXozuM7Otc9Ycj023GH05Y9mGBA37
a7IzxmfVuM2tdJtljb0AUaDV9T0cTGNgsNir5ftCe7qDeeRZl2mODQD38czKXKinnpVio3V9S1Gi
4k0cz8xKobaqTeZK4mhJj6U+yfxTQ7XF+Xxsu5WXlk+YKNT5CzVeNIbwFd0+F3k22rR+1aFo5QiG
lugB/0V7gAQ7HFK/0t+8eKiMUJfMBE226GO1OD3IqS7RLpUeN0xd8NWvO+Yih2oqL9zZa38yDvpp
k6scLmc9QcE/XFmlV19kwlWHvmMAhyDbnTkLMt7PnOYc7thp94Fd5u9ZHngr3UuWLRB754XZAJuB
JssbEuHNo6n32XpI9OEhN23lhoPjMnVOc8VnXvUO59lC77eBUGPGwHdwXyoDD3joj3V+Q4geMvkg
QACRUdOGCM/oLhVjeShiZzzCXHDQhFjjt1ZHrUsvYUZfxoOS31Kz/Ul6lnktRivZguUQF0EwF+uJ
6cpLvljlwkZkZ7wI6XiBH36Ognn+bibLi3Li6yRjyE2X5ihLIN503P9xPP5/h/M/zC99WuH3Oim/
v/3s09+7nOd/5582Z2D+J05MF9oQ6X2mbhl0LP9pc/r+f0JAoAIDvXd2aTrYnP+7zWnSG6WfTWUK
x4aX0KA5+T9OLdxdEE0BKpEPE5Ag/3/pcn40UhNzHIBq4cq2Z5xTi85/2+92xSoxUWBoQbZb8sbe
0OfJmaWBI3SXutwmFlqx37q//20U+90Y9qmnagNCOHM5ydTw4AL5n5NtastgUanrZDfHtERso4/v
bZVW+3lR+cXspzqbM4P2ry/60dNM2BoXpcUMEggKFxwGfprfb9Ls/XFQjZ3spHC0U18WKRu/a4WE
aRd/ub+Prrdfl6JlDNIEkzE8ic/Y/1p189K6JjN+pIunYLG1CEmhzdyrKDZIEJgbSo/94PzfUl8f
H76+00+X97lJnwM1mCcmgv9uWTuFzXzI8btdIakMx7KyNrJZtGsTWPRMyYZdggLGvswzX7wiNuu3
X1//lz38t545fwDEJxjtPAk4p7zXHx91MbLSDK4hdvFw/pGLyXzAZ5d9KxhIRumcLSNrdmofW1Mw
mBPDFsGQAwVsMumgKdkbd547TFvfGMbncbbK5J8xzAdT6e/v36f3/dffB0wb5rPpnHHLn/6+rHEw
f5a62Ak/RRbKzD7qncnd+aWa1vLcy/zLA2GG8fsQ4XxBwPVn8hofLHTnTx8YcfDMOiVxd9rCZUPb
GEwj5M5ctFxxwzmyEfltjtq90FOc9r4pY5xg3nyamqKQ66//ml/58L//PIDVz7mSLDgIE0hh/PTX
sOg3HWqxYqcQF9Ls6JKgCbEu9AdBYgYVQpfm6OGYqmZD++Zi/tz2o7usSZ236f7GfnprLbH+jQZy
l4UoERJaIXCgHhM5tPvu3EFEGe0Z1PDS4NA0+nxwDevLqaqFtq9Sf6QVTMOIXkITXyAx1r99fYu/
bPyfbxHWsMGvfP4OP3+BrZQGplV0DQ7dYbJoa9FbkZTt9FB2LhE+Xjs9NgBdz/NGI7jUS3QEggMK
yRc2nqHYkXsMEP2rMhztGt1keVc6gw4jb3bPwp2zgthoXwCZ0fvth/zNIp8aAZk0vw+LFiThRAtN
x5KirEebrjuFdr2g7KoUntQkKO++vt3zDOpfdwu05pwb/8tc//F709QYc85Ly90yLEx1Qaiu+vmv
0KjPXw2vDTF69HvhKgdMtj6Z2n0HmtrE37XjjJY8a+c2WSxhGneL89M/G0e+vqlP67X/63JgNs4L
GQ3zz/gkb4IYs3Rczqqa5KLAo8AfNnHmnf5G3/q0Hf1zJTY+Il4RrMOg+Pj4KuhpidX35Q6hdnKB
dHB6yF29vFs00R8GKyvvKgN73Ne393mRPt8esTDwVwB9GEAIP16UoNlAL2WNOIT20CsNPZ8DayH4
EtE7GxYaZtd6nJHovRTy3HnosFGvvv4T/vSEGZ5Slzg2pJjg/IP/RinQxvMZWj8fyRpPo/TVG96b
oc7mlUkH5S9RSX94e/gl/TO92YWI8Asf9dvFlJWnUhZJt2s1r7yzs5GVNhu9bUO1EaallD++vrlf
0W6fPopzpA35I8yDecBnPMRvF2zAOmQiqJqdLsSyrGzGQmjxvQYvrU3GARY2rViuDY8hS6rlMdjT
xs9ODALpmqg08/N9w6Tkoo6z/nVwu+G1Mlv0KukY4/jMXO0U2/Jv9Nc//iIw+MEY8a0xE//4NzM6
LlyTjtuOUazDUZ/KJPbK+hgktrj/+vn86aXnEH4uHeEGoPb4eKnaz0QvuCXKoS6+MMzeuBj6acQG
K3zcOkV9TC2CLL++6B/uDwzkr8AYet5wWD5edBltUZg1jZLJqu2NZ9XxBad0d1c7sfaXEJc/fF/A
EALHNfFongmQHy/VpDO0OhxguK3HtN5Ubp6fYCP6a2WL/maQxrzHMyYZ3xO6chqJ4v3LC/+ne+Xq
IKnOhDvSpj7+AQR1eKPmyXpX2Sh5CByEBj+3wRWCq+Dy68d6vpfPrzoqhTOBEnzDv0pbCnSMaSkU
IJs96zDVaIR6F/l+6OuL9ZhgAc8jn+HGQRN//Un/8JyRXyCu8bg4b+6n90j4+Aec0W13mdDV1qIP
dZuKGW/n5JXxRb7MrF0ZST1liDeKb6/E8Rl9fft/epXhSzgepCSHZM5PP/XSEy2H6Krd2anu7hL6
vftRxvqaXtFNlWhoM0uz/FtN94eflxXTIW9Jh2yD//3jzwvqxtJFz+KZ5HZwGWuIDmhQCwbQ2FTz
zdd3eH6In35gg14AiD3ymz1OaR8v1nJC8ovRZ1JErXaZVd2D6v9apf7hIiBkeFfhT/omXNGPF6mY
rSJZS1kRkgm1BMaaADt0QoPl65v5w5MzdfYd6DjgcYLPT66kqYWdbWx3kyvsxyJj0hS22KdXqrDq
9i/vxh8+DZO9lJOUBwkIJc/Hm+oaepvTJHF/c8fbKg0yMwp0KtqFPvQx1YR2DQwDJ8iouQiY/lfj
dP3Pz/P7KeNPzxPoU+Ccb/Ysbv54aS2nBJBT3e3KwtWiTtmvWs6u9/VF/vDuk8QQ8PKTvfnvPTzA
ke1NulfthObwGi4UDQttzANue1gNhaD1lAXJ34qXP2zmfOu40rkztqrPB6jFTqd0LuNqh9HVfqyZ
5F779LPufavJd7lb/e0LP/dNPn8AFidZCFbsHuRpfPoAEsc1qnJxm11uWZW7m2YVizAH1ffOx+A9
sDAEWjgEwfiwtH58HdQj5DBcYEqFiZOL99Y2yrsxx7scdfXsbVFOWNh2x/TVsTNq/8KRo7WiLGA4
44sAK0AqFLhXs7+ncGmfvv7R/vAFELNwNpey95Ke8WnBsly9l3atNzuz1TT875gpIk/E2hPTS/WX
LK0/XOu8MLIxmPxWnD0/voXAflqGgQXFrasRiGyMy2bpNNqS517E//m2nAAiH+86ShI6Ox8vNSMI
gyIzl7tfHY8eg9hKx4kc2XGa776+1Lnz9emFoHdu0mZgxQdspn96hOAntFGfYj6uKeFELQF50S8g
hMDoSv1bLTG/IiV2muVKljObzzD7LrDzorzrtbFGFMt7dj37ajlJr60esHmg6eMnyVbMMJrXr/9a
87wZfFy/QZ+fK21gnCx67qcfQdhzD4eMhgiN/uTYjlb7vfRK7cT0IgUUlGXJ66Cn3b10RMK4B6fv
qulMhAdeKq5yKHKr1NDlDYlvaN5wN9425aCiFNnXAT6OfzP69bRlhsTEP3ar44gk+S+L9ieUnMch
iQMmOzwFDUzAf5UzRrtoFKx+vUMehZNuaIJ2lePZh7yhc7Bn+bkEIkIHQ6bjSk+M17nMl/3XzxFy
1cdOCk0L6jniCiBtn3UPxr8OoXUzt1liNDtPMsokf1sk6RWj0Q4PYd6i79KGK4/VKVzk+Ojl2DFD
FDcAlRAVvZtF8zh1TS5WtOPk3TBpGR9DLonba1AYzB0hewTHHm1ZXpHQGGlLxpAEgYI2Oq9jmoVx
qo40b6KuV7cihdw1pw+ud369rGmfVME2C/BzCFygoXsm41jFUa/L1QKtCksxXAMi+kS6tlOY6EaH
2SXf9u38oKPaUcE3E/CTVqLJK/KbeVTH0QuWPXCgaEmZ8LUiUsFyBYNiIgKndvd+TjINkwBaKfN+
6cQjLnEEO+6qdfxTb2arJOj2MtNXVm6upRSbPCn3qq9+DrG2xvG2hUmIaSZdO556sSRGffSfDs0L
4t3p3+Aby7W1xswoLAttt+DwmrAi6mOfrG30D32gkKHl0mI87nwbjIZ+wBLc23ocFfW1BUOq4LiE
t7pAN9FfZtJIdvWinWYnvbW7IAvrsn6p8xJbRs76G79anriZZ3tFv/uZlkbUmvrGc06FjN+ySuMh
JvdiVvvUNi9bb9kY4ipJzKPyu5cJo1jvwgWDLRF2Y7HV8mA9V9nK0Px1nMQoj+Zjp01FtChy3aRz
aGsMVeJ2bI+97jwr981ebBWannPlo/Lt5jeb9NMQzTK5AK15cFv9pz+8L6bFVBDlBqwshvbbsjs7
Apy9lztrt+6PWTAxJLT8x9YACxLQ4l3G7sIsG4/DZXEwhHFL+ufOKzOxVk1ybwp3w1scaqnNWI7Z
kU7oR6gTBZYUiuc6q6tycB8SXufSyx+GDtRe1UZuXOyr5RxiZvyQSblxYNZExhRfetgLl959aIv+
zUxh6uSewISS2FvQIaHlMuqq+hdNN7H+QYAhX/WbUzWXFkLbKI61rQ2fqjuOiBCZBqwCQA1aru1p
+6xwdp2W3kIpwTZbu8cED5KFz6NuoJYhzD2IrjRR0uUbFTwgXV0h9L/zJ81Bc19fBOD9oqKYEEVY
GCOzbI3M7QXL9w9mEReqTY9120eyxMnpmtURitsFMH2cYdW4ngwMySyTDwQr3+ljdQOO7cdiiO1C
zbWS8U+Gkqu2M9aG5Nv+kRnF0XaKqFX5Y64/12d1D59Jlk/bOVOPQV/vtKB/RbeCZNsWmGbS997v
93FjhJbWvKXKPZlxF1UdD2HKIl11a00pe1Wm/nGY4fgMape48Z5s1w4WQNkdVZ5uSktekEOGjNHD
y+Dcl47CQAFrDV0eX4rg/8Pc5ihfLE3d1uyKmF1w/raYFWDzmGMV1jgHdXqy+pDeLjzAVhRH8gtC
ADKogXOB/0Gp9sWaU1ltyya1sPZMtB2pmluM+V3cXpSp82LWuNrLfA2FK5zrFqBPgQ7Uzf1IIA+r
Emvduy0kpr5BLOZTezCnYAxZYIp13bvSwzEk5uYSwNCr0sfy0e/FmhP9RujBd69WJ+QctwJADt1M
15PaqlL2uMtlAlFEeVtsaWeZ5Kmel2qVSJYgbUiu6oJzf1jYb5Vm3DMIvXRS/uA22S3ObhACHFUN
0H9hwE69HGZteqMXb0aTQ4NRz31wdvlNN7PEhFh5zznLKnijMJ6bH+ANul2DmDIyvAVGvZU6T87i
GfvZtON26zdHbJHlFUqFehMIiW256gVqiMqJ13rZ9/eJ6kTKgpOYV3nCARqKlyeWVQeCYtyKUTav
ToozPWpiN4sk9FI+fTtBSJ57hzgovAcDbVboDdzeYjfBWhPTLjaNfj0JI5agGGBNZCWmGLg2jLSJ
klI/vX65XYr6XTcaiHuzt6xTTCfZXAQDwpfEpKs6LN/1qSM1ONdJiisa77I0tWXdIDy8d5buLQBY
dGG1AZT0Xgf4AUjcfuATRQBslQSfm0GvLoSvLcMWLBZSD5bZqyQVJdrYuSXTso61e9HM2fNsCtNh
upy5u9SZtHfH7DGUwq7AM1Zkszw5WRncZ8KKr2okWJQudt2sTb/z21UrEevLtneWtQarJMqHFoV8
7Cl5gTyWBd4dYoBiwir0jWIaTXTq+A0wgvM6L1w8lE41v3SIMPd9LrQBR2dfbIfYSuHldK6zrsc+
v6WBUuJ1KNULZXT1w5gkPjgd83FZle1jkChoB84gL9xftIPCLKBj+WNKmEx813t88FVZQb2wl8De
mDYmsTDHFXHVj5UX5lMZdHCCloFMwKAPrKjMymaT6qTBTAgzI3Mx7ZXf6M21Jur+lHGYewJkgLe9
i7ODj4xrr1k1yLvK9i/moILbA2jff3FtDRZaf157yLqmZaievRYAAhqh9JBbzlveKeKGJCHuFfIS
RIL+nT013z0pq13NoeBOqqK7d3LP2vUL/cjBBKUeNl2lLitAhgX6dCtd94bLdtYJ85XuVX8DgkaE
s7KLA1Mdc58I96zWNrT1QlPzpMcp4SD5PSEAeTTgiTgwuusQGELhiOrcBPFkLBBwAhzgWR8DWWyK
SfCQ3CBLN/jW5k1sCLyjfu4DvkmZbJL5p4ZhLQF1IWXwCEZb+bMu45UPQGfFeWZrSM1/nURW0PWC
VIc8gnjAKUbPWgN9aBcfxtFSJqdhQWLpeam6SJEogrfJShUlMKP3aAdnL5zJ9TqSE6yt6swe8OY7
PpCEnLodAVhUtwOGEN5xY19RBGohi6/26M/pBS6F5alDt7Wdpsz4mSGGeo8TJ3nQdLd5XcRNrHlI
AiVF9NYIhmQTt3Z+NS1xe/LqLNVZMGTmrWh+NSvHFfxvb0SuiMwSyN/YXp6jJl7bLpt2NWSUw0iN
fNvbZUI5pJlrVSLrmckLPqAO8cKgczgRja1B7SiV+RPFFc54BnFRr09y49TmU69bDEy1WjCX7ia5
oM1KdRLykHilgINaHlfTENjhtsJ7iEdteLILOn5EZzpqTWh1XWHU1tVukub8w4crgeBm4mBbjLoo
UdsgviT8hp0HGbd1NROaCamzsqebOg6WpyEzjZ1DrFo0eYNqrzMLd0g4iEl7NfIZmZVupshVVPXY
puyGE+bJleh41yIEhVNUW3FXrADRWP1K1YXcpnWGEZoie2dzrj04QFHvNSd1ulA4wOR5ic32mmT0
VMOJoIwhLKrY3iS6LNjNe+yOoTMKlW04GgenqQqqjT4gas6S1rp32oBSid+52PPjmQIGaKu2SVFV
by59qzuFNey1r9+nsWDavNjlT8ZURDsh6SzAFrNARkFuOze9xeI7ebG3SpFmrspS9+6EUQVHKQc/
9KB1oOUbFYt5aon4u6v64Eq2eQ3UTkFya20tDj1HH57dsZoujEq6K0elRxIqy1015TrZKlaxsTo2
6hnJPiCCTmz5bIeNp5nDells7tUhxXIqFUbyyrX3YpbnHYTj5LcRQUmBin9079CaBcVzqeFHLTxT
7gx7xK06DG0VCjn/dLR2uNCm0t7P5dy+OJxKtgy38xuzdbpt73vtXWk6EB48LX2b7Xp5bOFNrYWo
t9I0y5vBsx/7Dsu4rhH4u4zn+jA1p5nVq4mpgsFtcqcxndYXu7Tti8F3EugGg4uXuRjbcEImundm
S0cozjgPYtkCiLXFzQs/sDaKsOu14nSuFq7E7HbNYZCOY675F5zITCaE/lNKbPli52cPDR6sSmvY
2cgayfmTnOzeHD19EyfWdN81GkEhqa/WvoOeAFXwJXkSIFmxVzH0rDPp3y1e484R861YC0uXEJvU
m6qbRsatWLWmlmbbURo0KnrP+kmyTbKxS6vXo3oW2Q2ZCmkElEMYYXsm/cdz0O4dhxKFp1+ebF3b
zUyeX+F5Bnv08jlNbdtRWzceIbykqitPal76tzQWabpaWkIuo9IWLePwkU5dlHjY8ybqoFWVlPV7
qQ3GZeumzoMKaufMVlXJSZWZVVIKEYzrB40aImxprQvfxB1ucMWZu8UnHY04mQXfWGYeZ9K0yFhw
08t2Jp0owFxz7CpuU+sbOmWQWw1OSFAgQOl872kJrXwK89Ws9fGZTqcXEaGjnF2EU93qFLJr20nB
q9qtWI4sWD9TK6jXC9XKsa8TsWtyVX9XU8IL7yVR22hqLyUIfdsX6pRQc3LmtMorSq5kzUhwXvln
NHFrW3DBxu5J7wCAEgFjED2GQUHG3qMBpmHlF8IMGSgQhpbqnrXPJmh8c1MVq7oO8p27NOk6UaOM
UBZru2ycgwjIsXUik/PSHMcGfx5dRApPc4Y6w76vMcTHYiHSOxQV1TZPuvRikahA+ccEy2Nisq6K
AmKhVYzLpdbOtC7GQDIT8nDYwce565BmSKz/GBebSkdNo8/+nne/eUqtTovk2MWPUy76G21scjCC
jddsqvMj6r1ipleSD5GXud3O60YysYpndj9W8dpMjHvbKBY6QKTwhcwCaSIYSZ1dJL2LcrNODiBA
vvup2YVWj1fD7At9Z9Qw1tAMYz7SOrSfFDjv4F6ab2qpOYek3dMAy/TF64JX2gpqNXusgbC2dmPh
YKLpjG8xNo1ri3VhXSfVcusVEslpTEawqWU36bCU5HnmybxNBHRbuJ/LyhjcMRqQI1OE0GPtAlld
6G4frG1XinUsqu7oB/DN0qYMNmg2V1Wfd3ubQ94F/agtHh+AXbE1G3gNluSp80ERA4a8ta3qvpwB
j6hetgfOlTN+nLg+BRakNr4BstNi+5U48HNtN+HJNPkPis11DbDnhfQq8C4Uj5HRkY2R+0sTiSX1
11reaxsshLQV3AosXTb1a1IXzoVmdzHnA7bLTj4GuuKgYjkDnCcd+5tuxP7KMLIcarabBfQdYhwE
YC4e8rlaQA9oAsiaZxAIPGF5WRHXFayJq3Uv8lKmK2Np1FZVmkbKs4UhT1UeXrKpuppyp/3R1tgL
vHq6G5rY2Rj5om/SIauehjFR23HCjA8/+l4Ek8m8v3UezwzTiy5JxnVfjMVFAvop0jGV2PV8KPVW
35vlqAPbRhWcNs2wM0Tih7Lys0hobX9YOOT9gAKhb6Sb90QrehRngz892OfIKZ5/u/JaGzMgVlfc
Fta3jMNqhMt2WZdy5A034o7ucLPrCJSDPJaxKxolLQjg5PVlMJKdVXTOsDZHYV/5sO72Rlr+MPpM
PspY2DtWdHWAo8cECf/t2oZh9zpCPw1dUadIYqzikV7N8B1ddHMTZG72bCodw6dTb4fKt45yjPsI
0WAXmk6gDpoy6mCX1bSVG3tq13Nr9fx25dmfmqr6HeN2htYbOBTmiXRg4pjpO93s0svATQWEZDZd
XaPjpaWDOHTkUIapitXGMxo94icrV2mrdZTg0giD0d9aPFNaRIaPWg/frujlSssKZ+1Aps0L36T4
xAerzWW3IRU6h1EctLdTQQRMm7EWkqbcrVuEUhgFWHtczjDwVqvmwi0mgCK6z5k5yIp6Y0iBDQut
GeLpxIqJbBjotI15oS5mPETXnqvcI+36bjO71sJ76h46rJR1ROpfc2VkZ/o4FeBOo6rbk5aCFUFa
8QY+e3ILmxffsKRnAKcd7ws0vjT0J39XaoCwJr2l19ELHRTYciqb7FWfdfeyFDhaMKpfqpoCX2nL
mw2Zf+WB9fCzGuD5aJrvTQpoZCBo6WbxnHJj0i19trJZO5aY52BDTgPWO90dHmJl1ifcIXOUOvWl
VOob42Hs573+VBfYDbShKaMB5mhotq5c9Toug9LA5GObsrhpVcO+zTwUrbfx3S5bi75ebA8HqFwZ
B3MRb3XQ8XztE+geOw4eR4NgmjLPfhTOuJxIb3YdoBaLtwLak4W2kvPWIRLyTVFbbSQCt71htvn1
mDdNZJqsuZ5OsRLSLsC6I6BGfrNVoYdjVWrrGGrxg0ZI9NHvXX9TxKjFkxmOCfx/LE5TMkNpcl/9
pJ2jYckwn3ep91qItllxbjJ2QWrb9wPK8rCu3DYy6J3TbjmneWdu6bF95Ms3b+DXAuq3hImdJQ9N
EJAdP9CU9ka4WP0kL0t/qR+qWtZsKE0MpscqDiOyKBo6M+aj0nTvcc9t52bs94Gd4mgKVPddDolc
69102ZT42cHlNSGO1PbGTaCo6aV4NO2xhoXkgXKZYQot/pQdgip2NyC0PXwbGbbOye2HUxc3/d1c
yHE1VJwfV2M50bpsp6w4WjGYkSRJ3xedYfuAB2MNmk1fLbOqDnrMiI1eWDttACebG5zVS5RX+Q7m
GRgFn5GGCTEsTIaeLls+FDvTsZf3iYr0pMWesR4X3BuZJe8soGEb1AYoJGH2Rr3hNW9WDM/AElpP
dcCXF6S+AwCVWfl1jlIMcSer45OXTePWsdvDUKTiknwI2sbl9C0oup9plnsbuFnNbnS6GXN8oAOR
HavDhCXCDsvWVT8ZfBg1FPRGPeTBnD6Vfk5+hHjPO4+zpoP7yYyZFtB6w3xrLtVLAhI9Mi13OHRq
tA84TNT1Ys5sIaMLENTETLKLgafT7oShuSVIwV5N57N8myYNrTw3vk1GFq84Wcpdhpfjjt0VGkFb
x1GenBmfbTE1oeXZzaZsJF9SoS0kQSFIoGBsivZbXI0TvTUZ04mCtCaHDF80+KED7qzXDsvcoRuD
eFtgrnlkSPlfxJ1nj9zGuq1/EQ8Yqhi+dhj2BI3CBEn+QihYzDnz19+HOncfz5TV0zgELi6wYWzL
Npuh4ltrPct5PxeTl+Nd0O+k5YV3Y5kleA/10rtqQPzo7NBh811F7DCMHctofP+ABYFcirlJh6Nd
E8ZxlGIGkGmEjR5yQ3U1Hlpzpt4Gz4khvRwXzD1yfKRkXFyVHFpeO2n6ISKt+FiGLMGjhQMdMaec
6qRYVPVySa+Rj0JlrN3qeclLvDcsZmFoscEDzI1/cL6yu4YsV2n0Bi7rJDKOfRx/ombF4TDOn66a
WQ46TgpZGszXwbKxIoYcyVzxM+N94LaBj5G+v5+gaJNxCYI8y529gSgXmyVwnT7+NmCk3QEj606c
PcVXeNyO9WLDMA10yhO119+Olrc63sUHeJcNVRosc+ydqid9ECUkggkWdQBA+liOwfSZc3KI75Kd
dKnb9S/YuMU3vIfJx0QbZmrusGCJPYh8zOLWOxJlzC+FDbFmF7LStnZ5biZ/V2Fo+KtT3qsqPJle
Ye56PATXhp5m145m3Ial/Fy0Lp6iHF9OXPdPpUFdPBPWcPLwjR1kLZZjTjDf14FMQNefSW+EfkAm
FUJVIf0Ru/EDZdP0kFl97VtV1r+b0CffVBh0riJTRKDdaIk7qAlUlls4r2YWtEfHazllc+P4Xhtq
wD0mVlqbFd9NTyu9ZWVQgjtxvFMrQm3fdLa4yfNFZw3bWU+UFCgxu6VJfIfdvpPD5HzwvJCz+9Gj
FZYu6/CekvaV3dJl2U5haobE93EhrvzDNEMIXSIqOgT+9etaTN620yBYtKVW/w2OADgU2N7C3U28
wwed3Fptp8+h/TNG4IPNq41hZZoTE0bDIVPHuuEm6MP2HZM1h3du4NzWnV1xaoVh/tSTb3+9Ej/M
nVNT36llG3xZnKi8TpxBv3bL0Hg2qDFdpUsKojnQo56hdVjYIiN6/KsJEJsnMRRwkkqnI+iYHFhL
O0LDKpzkMzlazYPRiPo+7BvW3FlCusZ+YiQr8RFpzUrwTzkrCROgO2E5c+3GHvLwMLvhBLOvcQ7A
uKcfXYR5lDy1FcmxHkgF5TK+XzSt+VgGqXmbBUX1mBArwWqimNkLcpJAYo493IJw0JN9mHQ9lIKF
3NrdkhrGz5EghLskHPPvem4TzxrZU/JhmCMq8ivR0L7LO1AaO7cukzuYDAi/0hq24MGZYvOziIf6
V9unoN4x+xe3ZuIyMWPicjVI4mbwoRjjnqmXHfedDgurftc4hWbujVHap7rWnZ9zjJliYVz8Fc5l
6N6yDrNPRMszr06aEQX73jMG+E5pU9xWNnSVQ9xq9aMWRuLZy/LuB9k8Kx0+CBOXMQy5zMhQ9Vff
QvIF+Mjt9gkwyrBH+psKx3qGU1X/AjKk/8VHdnYcqXrNcTQ1Acw1AYOHWCXEhAuqDHKFpaEIRWcO
m58tHfX71DwFkWU+VASy3M+RbuXMjPFc7EITJlrU5sgWRr1rWS/h4bIOUb86RMhNfSoWF+08kTtY
NsTv+7KCQe5boJ7JFQvM+ms7T5D0MY7x16pjxIOrwpMYjvceal/wThJ6QXnEi4LTPDnTUxmYme6P
+ezBrF6WemfafVq/CwsHHy6yz7gFJTuinQt0TNROjmKGcICofRiAgJMUnyfiCgh3EYHxsrIHzirD
9BpHexTvOw5gCXTiNCwGvlNYgIg9QWUD4D8dKLGaQ9ty2sqEEKGfz2cD4y85czAQ2+yhhg7jV30O
G61zel5IS4IQOzGUpyHL/8oQV7TSxLhCO8HKIm9R8RDPwPsmjJAfD+CHP1DSCL9QhmcH7WmVuOqN
Uf+rbJ32hvp5Ak4oyZ71KRnSnQdsgvPQEnw7UaE/2rHv7g0o4UTIJH1866H8uacgy+WBLuGpXsUr
bufRTtnRB/BQaJh7rFposr2++krKUvDOS3DpAv9GqVsPyckNbBQ9BTjM74YWJnd4idt2N2APGY6N
TeFpn0RskI4pRcthXyFDKDljnMsHJ+dcfx+36ZwfgK3QGkN42j/11uX/NlYQ3/WUxp+pCJAYAkGe
aKUyg8BberJ+TMai+4H90nQo0Vkwe00U+kTB1Y9UNTU2d3NpH2I3BUyO2WV8anSr+Yzxs9kToeI+
s2ewwRmHYByz1HtXNjbrgxqeDZN8oXGg2DJeoaBhPR6Yq4Auq8L+KokShMMtSbn6BP191zGQ3tMP
SGOYKM6m4EIz5OyWQVrAwawCDg96y8WzCJFA/1JlaexCyEEMTgWLltUMiXh2qdATu1NbfIg6kRxK
wC7mYwLCuh1inBrW3LTBJ8R2zLsUg/P3MUaHQz2QbO9lXvbB64ogu4JlIWA5TnR6ED8lBdA1ER0x
2xzdoBWWz1ad0wg4Cv2amZ3907ai5C6qQpMy5DwyPBApEbzrNEFKBIh5WLkECyUzZww6nScrV8li
Ui2CqJNMeo8RHAh0OR4tUKuIGoOyzsnRVQscJjkMibSwZMIyew4Hz8hP1KjGJw2g0IksDzosBwYP
YYyOg9wb/S+mheBd5NjZwyyd+jH13IhYBGi1P9nsjASsDB19I+5wo7AgWICfexqZ4VGHstpnHQ0U
qRSg4vcLdcQv2Qxh59opK7O9NkFXf2IqqkEeNWmQXIMKT06N64QoUegf+X7kiOMvcq5o35xe3aND
6fyZTMArQssYddM5/MLpFK/TMcy5eD8S3s2iIwoXkLTBsmZsoWHq0SL/wrVagjwJBoZ7G+wFpIBk
7d9kMfT1PSRoNFoA5q9WXSNJVW1RkPUGbtPc8yNc1JvHz4SfUxYePbN56DBzcxQVEKuTrCNzwQRw
BUN5utMlPF2vKKtP5D1MnBwZ3XRkUc8MlNr8YyrOMDgJHnhn627DO8AC8gHMUCn/SrMmg6GURDZF
VOrqa4WKj0TWHHFT4IiYVfPcdvezmdjZ+6ibBr/u6vJa16qS0AdNv+mWiG/BJFfZJJG5FLmdprWu
5MRfD9ECWJURPg7eZxJizyFeLMY5GZQMInqtWc9sKXWfeI/6IEMt+tTQvt/XK9JzxKl47CI5nDRw
8/tqYk29J66HlzSbcd7dOkPZzgenKKi0FpobaDdzrmfzrixpcOYgLbEfZtz+psmZK3koNYttnSqp
H3FcgwKnX9xdYqWMJIXjovLFkIXTpevrx6ky6IsrkO39UJHTw3uwT0HtwQO2gGQfxqZsOBFp5U3J
eQIn9i4KU9Oo5KOgdfspRN+QdVkpv2VMKKySsTyfyPR6l+SIpu44CmXK6mz8JoVACM7iITkR4Wud
+oTA8CSUNJWBE9o9UWLpHmEX84UezeOT0DubdWPDJCVdC6m7NWcPLLS0ZMeyh8bbgZ9nbVq5JrQr
J2PCZHVo3rKN79/P9YBJvooQRURti6MrmYwP1Kje90BJIRHj4rdRTOw1bcINU03aTd+P7Q2lCZ5G
RlZAVBOuUaIza5aAuTMwxg8M/x97NkcDJeqp1W8TsrOC+yUwMNBoIzW24zQZsfYO5cEaGwFnUxL1
scj/Fv//P3Bc+3+Xa6hkq+IkX6VqPpY5/1P/lfVufgAC+09A5/+9u/+fsZmrrfF/5NjrjbzKzXw3
fyvyb80rMzb/wX+bsbGx/ZfhYFIlnRcANwHd/zFjY9NGUWqvMkeUufxzhMb/MWO7/yWpGhGmia9E
uKZA5Nn+d2ym9182nlvbw2KMt0lK1/7fuLFf68Y1ZPH4ZoXtKBrnZSmmxmIsgZCRlXcBC487gRj5
kpJzVcb+o0X95/KKBrVIqpCNfAoxyGzL6yCZ7mZLpKd5HIG+sFwCZ0nuFFNdXRQXvDivxbr//OT6
pC8sWJEJ97tqnWrVjNbjPmNT8GWKUhYCmV3W9PlaLvJDF2vEibz42B8uae//+UVFggwUQpZ2vZQn
BGyBANFiVLdMaMXFsPnXOtR/fmBV+r54JCqiGJfJxDiJth/6a7PiJMcfG4B0WWja4y3LYPFdlub7
NoPJlc+J+6HSBo29WKvpF2w/r6Xd/9zDem8v7kHLhEYL7euTLSZUcqMuQv2YjFn/hKsq+1+Juv/5
EcU4EQ2dpBbqlCcrtIaHYnSNX0lWu2Jvh2QGXFAXn2nyqpp34iDdhg9XnYgQxAs/Wn3Jigci/7bm
oNqA1zP8SXKCR3GwoAQ62eNHySx6+3ZjO/Md7LXZv/gOlGm6oWu0kpyDWDyxcF84YixcB5SrsxB1
9favnHtHyrCghx7EOjcoT8YAaFMzOhAzVFcvtKVzV1dGhYRNnRE7SXVis8DR8tCwXsihgjXHt+/e
OPeSlDHAoO5LNm5ZndBNTeN7ONSzTo6PjW5H2uh49kQ+VdD89HL4lCItj68NjqKrGwekaX0n81bE
xzHoKKx1sWdru4ll3RonWRjGpVs806dtZdCY43IscTRUp2AhH2Tfl3obQbULiY6N9CTRv8Zduvxt
VAO6FGb+6Aa+h1ceqJmziWiBtg0bP4YyuEjB8shN18NjbURehawQMCuJTd/f/hbnvrUybvQkWKTJ
mNSnsAyLTxz6c244N+gWN/Y2ZcgIY1DaBr6AUybJw9kFRpE/Obj9nzfdPmDnV92tG2FCYMbBRKFn
yZMWNcmPca7zC+PdmZcjFUNJzxIb7U9aIw+eW4GIpWXrkkSOs60bq9bXbGkcGKdudXL1Tg92nhHW
n01kd92Fl3+mn60UmZeDERPsEpARXZ/mpuOcFwDxIijLjW4LVSnUfr39Ddar/WERIddffzHkmbou
5szBahmO9XTPiWX7Nyo0w71tabrZ/dSS1HphbjizeJDKwAE2tXOCTl+haqiR9nj70u7BMabJoSZL
oNuh53mhfXVmHY0XhoJzjUAZCRDb1QaxHtXJAw7nXTndVHvwRMMoufBQ596f0sOtZhpRfY7lKUwr
cGO72bRKONQa1R/Ymuwc2DHZ3XwBh3HucZQOP3DWbwZTXZ/6tnKLY1ABMjwuJFE9vd0azl1f6fBT
RfkQCAgr1tR0EQBXbflTkLLnXnhbZ64vlB5PwaNCCxnjLfYo0aNMZf8JPvLCxzbW2/xDY1ZteGza
SL/Vk/Lk4SfxrZGosB9RSOLCUdfSyPyqEX5AOocTAaSGLJ0W7zIZjDMQxE53Lgz5a8f50z0oawiE
QIMwDD6RVg3elyC3zJ+jvnDGRcS69nHTZxLK0GBrmmPXzcwyHDssYagLZ5Jj4DgXxoT1a/zpEdZH
ezEmFBkH5Y6V1ycXEXu7F5zjescQqUGwC8sYrRJ5xjXRzsGaPtanc/rVCWzrx9vPdqZDqfZzLBrp
XAuWF7ArzRyJGZ4q5P9Rp72HiDxqD07UleWnt3/sXHtUhodKg0juFBlbqBbXT5zapJFxtr4EF8bw
c9dXRgcYpVpcTx0ZrNmsHcBHc77e4UN9++7PDKhCGQ1yr4r6eZ2eI1sUSNe8fsBeEg7FTV9X9rjn
SMz5NRB3lG18HGV4mGVeIzEf6L6A8qDG109NT6b4209z5sNbythgZUHS1vW6rhyHsr+KgnB6oGCY
R/6iLQSkwe88vP1LZ9q3pawMSDuVJSE5pHBJUFFPGCr0B1PmEViBQo+/oGxwnzotD5wrRDpBvsdd
z+n02799pkVYyvCAqMssUdNWJ+wNAqVz75K7MFiAFN++/pnhx1KGBq/qkHnobGEIaaeuxwrXGY+g
lhGUEFQv5Ie3f+bcYyhDRJhZFQJMowJpCMrWa22skTS6Cw9x7urrn78YgEq8WpW3dkuQscED4n3j
QcNRcL3t3q3XVw/sjlRsEtKoYjbjDT7xBw2t29W2iys9nsA3t9bMjouvGJwGlNoVjlZj49WVHj/U
pUn2RMNrby3r1uF4a2+VoJm33bvSvSNIMV6u0TZjVDXf8E/Bex4Mu9323lVAEqfIbYZ8szol+Vy+
L6VG5INnXlyJnWk0Kh7IXjSjQqvD3c/jLwucF16dJjluejW/CWwvWuRcpECUy4KdUJOXlPhJiVmw
Nfjbrq502gTfO3UTrzxNhMYVA1Blo7Kftl1b6amdaLtg4sjsFME5hgBcLsRHYvvddnWlpxL/kmGP
60s48zJEDobubqia7Pu2qys9tUOGnsU676XQVlc9bIpdXOb1YdvVla4K1TpurIqlO+476yNKt9uQ
VdUFaNC51qj0VGJhB+QMvPYQb1wEhauhJErCXX8JvnLuB5TOSmp0Bjcb/Y3hNkh3yQq3Wb5vG4AN
ZS6urcp1otYsyTOqP4imOgLa2PbWf1O+XvSkqMCK6NnAYjzCzhF1d7T+O2SUzbitSf4GTbz4AVfW
KB/qpgSWic72UAUaInCJJuLzpmajkkvkNEujQXZ5QuY+MxCX7ad+1qMLFfYzn/V31e3F3UNrhGma
0ShRHLbZu9HGQXWwW6O6tEA49wPrn7/4gRlVymJFK6okNeqZTId6HneiN6S9bahUoSGyga5srENC
bhHFV4IJuJOJO24bKlWyLezzOMoCzgMs1xYwVsqEA9iw3njvSq/tYHkTlEOJgsaZoEORd0YhswsA
l3NvXumxVTU5+oh952Ry/OkvSZf9wMhEcNDb7XJdvf5h16YrfbYUekTy5cSbMQOTjts0O3YHXwqc
AbLzPi640E5p3ckL3WCdP/70c8oiOm8HC9l9xbwSV4mznycchTsSkVBCoFK9RKA9885053VrXZCw
DUnIO5s04hH0KhR4dYSzbahYzwZf9oWuhS+WpzQmOrSD0bLsr70uuETROXfvysyLpRhhCKm6p8q1
G5+s0ubGwUOybbGmK/3Y1ErZWwYDxSxi484Ge/Ah4O2XF1rTuZtXpl7TgVxkzV6GIR0EQGjoy3Fy
ivbSzZ+7vDL3cqZvE+AIu8GYRzJO+dv6i4YBqT8ONXhHnH/T0N9MZeCU90keNh8Lo/2kyWQVrGIv
Lowwwg4g4iU9zGBA4fmvZpY9scBrNaf1kr/TZYg+diYZCe+oklNo6t2CdPKFOEwMI32Kfb3FgRBj
YyCV58Tpw5Q+YRrLnnCR13g0W8utDq5YOMWQtkeSbSW1K3QasU4iBoJHfwoBzPv21M24txKRyh8e
dkbrunU6+9dQTa37cVpmDH3CbvAJzzEckSgy016/8I1+D3r/7oNwOF+3X1gY2jK2enaCz1ci+rBQ
GV2hhyihmCxOVvthIWa51xG/VsS8A3nxExe4/gF4NHJyc/yd0sT5ddFcWDisg82/78jWlQEU/JGV
mnlesLdauseuMON7ClXfghFENRmi5L0mbWoRolqhzAsIu8ouvItzDUoZXOc5gg4ch+XJTnLdBxF5
JOY3uzDprO/z308lPWVoJUidbNg0Lk9L29UIisGrH1iw5/YOWf113yzj49tj+J+fAmnC6w/aNjop
G6A6T5mLQ8UwAKksHsqyTS9JespoOrXIIBZRgajFkHHQCkcc9MyzrrfdvDLeZUYqgaKI7BSJYQLv
07UcRDm9e4mpeu7lrH/+YuUC8TweRIhtTFCP8UkM7Qja6S5Nn+eurgx4czCQ/wxX7ZQAlP4ahDrS
LaNxbra9G2W8C4QWd2MLtA0zf3iVDHPjy8KzLw2nZ9qn0ut6MAV2bUAjT0OnwKLZ1ubPIZot7cL1
/zzXk07w+s1reDQyy1zak5iIWCH9A3nmTsSp63G2mmfPm96Rilc0ZDymArLUKS1zeYsxcn5ws3i5
cHX7z+9oVQi9bD1RJiaJfro7Yd8GxjAYzRIgjrVMuOyJU+zLKmn6C6PgmbbkKv2M3HrZ90mm+brb
p3cYWH/GHgFF217T+oAvugGRe0kblVPg46CcfHQ3DcTuaLgwRJz51K7SiVPZchZHXsoJAzN2fS93
Q3lE3r1KwPMAF83bD2GsTfMPQ6qrdmbi4zIP0fOpxYAyXKdhP5u+npnpVww0UXUroazjWxsI+fEz
0yPxWlhxL28mKY3invB0UqXevpUzH8tRGjfGgrznbKY8QZQjOcjBKfuZGVwTFyaPM9dXJTF45RwC
ZkEku1P2eRh4HkLrLgmy/nxxoUrMJiIq8zR2Aj8Ho3Ll4c0FBIXHeMurgRf4uqllFoHp4zK4fgjR
EPpceB/00bbDBARyry+eorpf5GwEvrMSjMoqJ2VILtXVtltXhnOCJhH7g7rxuxm+TGgEAKJIUN3U
ZoRKvB06J8F/IzFnTlN1b1eR+xBZy/xp270rwzl5mYUTVD33bpD6F4egZtC4/u8QxP/RgZGi8vq9
O25oxfmku/6K/fymx2F3ZVZR8LDp3tXW3hPzpdnAW320KM+BWYNq6ebssO3iyhgOrT3FWokqOdF1
KCm9/TAGYrkw8p3pSqr4q7U1MCRz5/kay4ArhxP2d9PSy6dtt66M2tYQwZ1OZs/30Gj6ObsJSG2B
d3z76muH/PdoKmylo04AmHHD9oEfB0P32ULD9s1ceo3cQq3etkAi5+B1u9HicrHb0XP9CZn9dSXh
Z5VSbjvyEapkC1DQXJSFdP24J23dyL46+baiDqyT1zc+CoPMkK7yfHjDzm1IuPI1dlt906pX2Epn
dVlI1HZaBH6Vjxrh5ibxujC5rW1rdmEr3XXEbNI5GiTSgh3uAefyHcsj40KbP6OYEKoEq4cAhRA6
9UiSa7IjuISJDisnSEyFsdijn1ma6PeNFqU9ppMsK47SlM6IpBjixIWbONPxVKEWR6xBbzaQGkZS
AI/uRJW/YbO88erKWkzr7Qb67uL6S1M138ZuXk76Msyb1vVCFWnlkzHFoHZdX2jZte1V1qGGELFt
llG1WfOgmblIY88HDtlSyDYfcbIlGy+udmdsoRhx4sAXOTTL3qFwONlVcEEFc+6bWq/73FLiy26C
1vXxuE4nqyPpO7Lj57dHu3MXVzp0zDBk52bn+MOYt+keLmyW4IXN22Zjm1H6dDgOMzaj3vUxOaM5
b6P8U5Sn3eO221d6dKVRNloI5fBJ9IpO8Csjv5+tZtP2gMCM128emMAUpniA/DEqYwImh+wIbeKS
SOPMq1cVVuA5oZbZfFdJurBvtxWLdsofmyrkQih9tS3Q+qO857077ofJg7xT2Pq2I1yhiqZy0TIF
Z7Xj10GbfKa0Yn0c+6raVEoWKpW9sTiKqBLb9o14iT/ieg++eha+1E1NRhVFmXqvj5UeMTtCYiw5
NJuGr3Yes27edn2lu+qtVTutsGzfHac+PMZj4IZ7hMThp23XV3qsRcq6I3Dc+tAdSd0URvMIRTH8
uO3qSnftwq4WnRmzTWFWejCdzP0QDdWyrbuqgRMloY0xQDUIdWZJRMGIUzQccPpvundV9URqqJDG
FBGbhO/k6OWzdpdXQfNh29WVBTOYRStNIuH4ufDyQx1q1oGQJGNbm1e1TEPB8Nuu81MlrUNuo+Qw
pT5va5KqkAk34JQlcBwxuYO8AVNmRsBAWzBC216NsmQewj5d9GqdXJPqmUzdr15ufX/70mdW49Y6
eL6o0KTB6jhNl8Dvmrj8jKtgSXwv1TPD95po46rWUrosFNlsJOWKVRMIU2y4ebgTCbrWtx/hzDhv
ma8fwQCsJ3OSa/xQt1K2WkQ1E78xJMGwbflhKX3W0QLoD7Bp/RoMBlDU3G+9rVu532GCLz6AIIxq
7GfH9TvhJukBr41tYUtxMdduej2qlAnohZt1xIj7whnw11U6tFGvz7e9fFXJlFrdwi6dEadCtbzv
3fSLOWqXbGBnvqyqZGqtHn/yxGp7Hg3s01VMQLaebCsYmcoutybZzkgBSPjdouWQCTT7EBL5d+Gt
K0lw/1O6UHP9kGrbWQ6U04+hpYSnFg5bd9Oa9vRec6s0uHENfJa4+erncB7AcSZzS3pDoOX6F6+a
PN/ora57QoFrfAlHXEqnQLjVdVI5048pgLtwMgDQ/Hi7iZwZBFShQj4mhE1kDdPGmA1PEgs0SC/y
6xoy2Sfty9s/cu5jKiNNnffWkC+T6xdlnRPKXgFt3YdNEGyTq4rfMT4vehLADna0I2vVqRjaJxMg
8TcA6c7TtttXRhkXY3ZO5APdqI7uazm1eytcvm27tjLAtPOs2VVbuL7Zy+VKOrHzueVAftu+T43W
IuSSI3EtsX0gwgIRZjFD9u+8yrsUlHTmy6oKLKogZlZxSOovnHt9lZR8vriFNWx78aoIK0swE6Ed
Y9s/LfH3IcnTawLJ7G0lEVWBFXA+KhIvotYVpGEH1Wha9B1GQOluGyBVCdZsOs3klcxOWk6ZPrYa
EzsHWMtNLUeVYMHX9NKg1wO/TAHFwuiqOPnadmmlvxIQavaOXkg/qKscSl19g1fTPmy7uPV6zrai
YgqHQJM+sRGjP1tG/QjKv77QZNb94x9KjL8Pcl6MBIS8QRuJyPcEWievR6zmf5td0xJGI8sr0njR
FIwPUW8EnInnG2vVv8tWL350YrDv3KWWvquNCxRD4U67cRpHc9unVjVTMzmLS2Mlklo4GdukK87y
a58BMzlu+iRqqBVOLZvgUV6aTn1lb1kQzyytarYNQqo4qha1mMw8DXxLJwYhGssfjQHle9utK1N5
BiRlbksuLgSuLTJ90kns8hqq+Lbry9etdekbjLGTRi3fcav3CASXnazM8a9tV1c6motiQwxEL/pt
CXQvAhdgRG20bc+mKx0tX9gNjokDkHOeDR89ZeZ3aIk2Xl2ZFO05zqrGFbaP94XYbWH9DFLvkj7n
zLSi6nPizqpLqzMEZN6sPuYkmRDxMmzbbaohgtVUirnj8NuXc38fWDpBOVU0XmiPSlDcfxZ/lirC
KWpW3BEoTX+oRFaeOPTsbjobA+7OXKr6E/qNrtvJSFTVLjZT2PauHTcke3ECAvazqMjSgDJZVjvH
mZZ3GDNJPloqLXifg4sho21wk2hTHYu0ytdtO6NikGv1QoHSHjU/SRCAsx/cpvyzVBWPdIgOLeD0
gs0FWRyXz6loN9640umTUHjDIqmsgmg1fS+qez8viHd4u1Mq4Y//fEKlz9t6Uc9iYU02WOACju6c
5uFXRFstOSMIhesdUE3jQ6yndQgMVIbRzRAX7G7bFS5CvAwkv6Nt9HA/tSxKp8Pg1OODaXZ6d0zH
WhIUgwV3PDbLPH3XLdc5aCYkSUJrrJ1RaDl5R7neXGBF/LknQWZ9/Y2BRlKed3TbH70IsmtuIE7c
FVYj/n77Za2v/N/zLeGzr68PbrOIAC7ZPvmXQJUjUqSdvVgW7yfZJeJx5kzj+e1fOvckyoAjSIIZ
86iR/pAWyZUN2fIvrzNg5G27vLIQRzzpsNoxqS1qdn9NDjlFBfIjNlVGLfU0u3Dh7ee6yQw+0lD3
aWeU926vs/vcdPee8pkb4FyeFrssqkoHStsENr005ba6q6VGShMuoNtraolfNv0Pg069oyS1TYVk
ecp3TdeabrjY0rfDINzlS/jgGe6Pba9F+aiZ01m611BhIaa5vS0w0tEldXfTsgxo0+u2T60YgnHT
AFJ2o+692WnyF5lD23SEgOdfX13G4GYXaMV+Ngjz+0g6hXsI44iE5LffzblhTpWaCXPoc+oPNgfO
TnZHEsXwNc3MJj0WURB5O6Pp0kcjDNz7fIIrf0sRo+g+5+TmTLtpHPKHbDGL+8R2q+ZA7WL8kDdh
pB/gQYNzjMLZ1facObYc1Or9eA9iSi57APjkcTBXlMWha4TTXXiW3yvtPwxDqp4jFl1MyBPtf/QS
Zw1WCpdfUWkKsUOrMzvX4RKSCh7NcPY4GVrukMGUZC7ERl5cuIUzw5MqptMik/yRQErfJDbmdzPu
GAu3tTQ4X69KtVMYLEtcmI6fEv6x7Iws7429EcUb/b6WqqcrrcFrEYWzEO2E8MG2jkc4uc7V203t
3LtRRicvHUI8vbr0FxfJXo7d4AZoFVjybZdX5qAZ2R+LrrXKoSfhj7FqKHFy/qFv84JZrvn67TvQ
kLthnCRLJOHsmMGp1hDTs/HlKGMUaXphPNudTbQQi15YVGHxNaqCdNMRN3z61zc/Oz2Hz23Hu8/D
+pqkwm7v2F2xcXmhDFIVNnsyxFoG72zmUJEjsxtya4xtzd5RFqgQSTKWQq5g59gh70A/vMPRHR7e
bjbrcu4PY4ajHOO6LT5lGPc2ebR6Awg/IlV3Z5ZFHN6ksrd/vf0rZ9r+v6SPc7fU7ch5bm/Ww8M0
EDSHI8SILp0X/7ngYaniR1ShciGvU/pN43xryok41FQviT5a8lTs5yCSfzt6WX5PCZskfQnR26aP
A/vydcPScN4Q39hGp7CuxaNRl+SNeFtF1kqXC8rYwn1Wc/HCnU4M2/HRMLt5460rXU62SHSdxgpP
6YLgem+hz/+aASvNN632pNrn3K6XJq5F6paNroNc1mviTER5od3+uUVJR+lzBjjtvO6E5wOgF1/G
yfD8iczNz2+313VK+XevkGqfo5ZlOkKjoJKUtgaflxCJXZkQjnIYy7Ieriyj0qqNT6L0QK+2h9TV
OEGqi9g+TCDdT6FnDRcG1vUqf3qS9QlfVOUMC7ARSbfhaSIKJP7bGUhGuTHKqhh9DSR7d8SzPRY3
jq4Zz9venbJxbPMwTWqPMJRYq4190Uohd1YV1wJKogGml5CwITy+/VvnWsH65y+ebpjciAJqovlj
kEDVjbyxyfa5pbeXRHfnfkDp34RcBcDkyZZqCoIBdizW0vSQTxzgbJq2papOhkFmNhXpfpQfgvjL
SFjWR73RL2lNz92+0sdraZbJNOcaoLwSx90wG4fENS8xnM5cXQU8LsMUj6aYCXXW5/69nEfvqs09
Z9ubUTW+aV6nNvmaZN4bMrhuEAG967qL3MFz9670Cy/McqkHuYkGqJATJjRimo6CA6ILa4I/z6uY
SF63TKsGcMuwnZ/GZfTkrnKC8TsulqXcT6D5No4dqs7Xzeax9da0y2BO4pOjGwLSdBxsfAal8ReE
n5FP56SnVZGyI3qxuyP8zHwMw6X9takDq3rfitgOa2BQOokxrm46xy6u8qYLv227utL8WcDrruna
yYmEhqG/KrKJyFVsV6G5sY0q68q86WVdTfyA3jr9M1F35adhMeS27ZRUFb9JTG5RrgWTX5CzcU8g
KHl6BZzEbUc2oJNfN9LSDObejtrktIAlI+xyLpZbIpxIMX/7/Z/pBCp2cZiWyrazIF6bZwGgXujZ
QSOObt6XpW1f+MjnfkTpyU4TOsTnBXwDo2Svia+G6DfEg5Is0xCb7eHtZzkzYKgCX2igLfrrKTlZ
PXDxcqzNvdluLI1JlbeY2uQWl1OTnAp3Bqoug5zI2KS2v2y7eaUnmwN09LHg8lNjfqsjTKphLTbp
SKQ0XzeiLBw72yS15IT2tvpgrV+CINdLPezc11W68DgtYmkbTN9hVDsEYhZzP+0LEkAesd7U22p7
Uir9mFr6UlcVWZ22HnUZMdtuGML2t9xtu2epKn21aXSiRLrRiVif9lj3kDuHadvJqFSFvpUTueRt
2xGSmLnzSUpudpMzbzvCANjw+vtW6UCdK7LiUz/YiFhtw5C3RZRg/N/UNlWtr6NLM2tIpgaorT3O
uafdGY27XG+7uDINT0BeJ2MM45NZGhoRrmx3QMJYj29f/UzFTapa31BzjJDo3ujkLLWXHcPKjcq9
w9bz81BXnruPo158J680jx8JudC+zbmh12tmAtyB09v3cGZcEkrX7lJtJFmcBf6S9vU3OXbpfREm
21Q/csXuv1xgG1YzyBSi05qwZl47COAPYgZTv+3elc5tE+IwIV0MT00SerfWSOHQm/8PZ1eyHCnO
bp+ICDQwbYFM0vNQLrvsDVFDF0iAAEmI4envyX/Vze1qR+SyK6IxKSR90xmaT0Vs/7Q0u1Pdtx7z
oxaf3APE5SaAYUtuXdlfNH+DMd8/l2Ypx6CCy2R1Ikn5OzCrS8GDrQ8Xrcxe9nCAUgW3NUr/cYI8
gl+i9F9gvvXJuv/hUt2DgbtptSL2gZop1dmTMoTl5H09ehyy0f1kLmPzBHtUsOZorg/aYGfO7VIV
8mx+BxO51nwS+P/wednubMNJIpTAoHlFBOdxSIaQjOtZ5pd9gPMf/VtlGUFvRoCfD1Ph2sA8oeNw
kl3Lr5c9fHdmR4erVMZ4OMwg4L3UD81Nv/Lgwr2zO7Ma3i+OSKA1ajECMQpA19XoqcuITsEeDNxB
SWXrB3BWJtuFxyhYw2NpdXfhsu+OrOjCoGVWVaAh9b/jvu3RrIM3+UXLvkcCU+kgL+4ZLLtK6tu+
m+FHiE5n8d9P/8Oh2iOB2aiJmsoN/S5gVFdY6erKwjAKvj9DCV/YyxZoDwmGcMo2Q04aFX3I6Mk5
GJv3sFK7LJfbY4Inidl9IoE1jKSUh9ImFSD9VH2CgfrTCp3//W9nioAuuNmyLItEQJQng9kc3AMh
jOloWisyXzZLDeju6FYbpa6GzHsRwlkXPkR1sUDA6JOr8/yQf+mn/W+O+LffEE0LwvkoziGrwezM
zu0BGI/LePYB3R1doaSDjTj0ImACN3/TsE49bTWzj/+9Q//07rtwG23Q2BaSgaYxwO0S7jBvZr1w
TBHsUbb9ECxKb3j4gikgDLXLVy69Hxe9+B5gW049hMWSs8v3VjZXjFX1rddD9eqyb7pH2CZrDxA/
XDAL7quf/jpetQMUmi579V32bGH2FjIB6koCd/Fbo5UHyrEg0Ju97Pm76ndklYMU8+oVY7MEr6Xg
yfe2aT4r4P+wY/bwWsX5nCw1lBk2SDDftuiUneqJXhhjye6gdvE6Q5MBYXAeub7CpMaDhzk1n9w2
5xX4l5O61zakCubaBH5+BVs6lq8Y7OJShmPicWi6OQcm6TIIdbBnD9CmVpDR0uewAgOVUjR38ybE
8bLvuzuzYsFyw+DaK9qBLoVtoudu+rQq/dMS7aItHWIJXDwyqLHx7XtsV9IcqFuZzc56H/1tMC5w
dr3oh+zhuxI28m6ewGFuR1Jl4MK6PIKm2WV13h68GyZu5RC2xi+JNF1SZBDq50ji8rJcf4/eDTp4
Ra4RJNmUZP4VDEvFTzQlqstKuL204apwv3F4XhbgrD9L7fdZ6ZYLW8T+LuhGYeI3yRl4DGfo8SAm
IvI2mNbLtude2ZAJFbaS117h7MpyaRK4H7eWXcSPRsf8nwkDLLtH5qAWiP4nGx/K0JWp7vvqsva2
T//59C6CykA8Yni0AeDjYMOoWrhhbkRBjT8qI3nh1tyd4AomSnVUYu8QR8uM1dV8tfhh9MnO/MN8
b4/jHeexTzZYsRTCiq1DkQiy/Y0Fs9zksquh+6BM6/mZ6ppGfrJu/x4U+B7cC4xdYJUAWLamzsIl
3M0n6PfNz/99T/z7D+J7PC6zgm0cdj0FkHzydw/qy8tgQvLkI5nzM0fa4dVv2+WTxuj/aCj/P0rw
PUB3jKFnITfE/t4H/v8ZptF9mUP4TZWPgz92jyTs0IzSiQnIbe1BbD2180aTY9yz7a1dugRaS93W
JocVOF/3XE1AYeUtmAR+Dm2s8DNE9Z/W/HyD/y3t1GZFi6/iXtHZin8AlAbVSz+y/et/L/qfHr+7
JBICz3TSg3UHHA5MpG2bnKKEXGaBwve4TD60SMg5GOWddb8TLv+ax2a4KP/he1Qmi2GdCycwFLv+
0p38WVdXtGova1DxPSxzBO4GiDBgGDznHsLWeyqFuqznzJPdvWDgZTmvEQSS2pn8rNrwa1COvy/7
nLu4PgsbdyxukJGUE3QvXbteLeNw2dCd7zGZ4ezEYnu8eEzMT0HliwwvZMns0ZhrozELhG0SvH57
cc0af86pYv5F1S3foxN7F8Vh6UP+h4uev7HISx7RgAk/qf//cIb28MTSrnbuowDiP5XVaUcWndZ6
u1B7YI9NXFarA0zDwd8P9V92MB+rqy5clvMP+tvdgguvNWoAAAVM8uRNERWeaDVdFv74HiEV13WJ
7H7wCmJj8RXQXfM2ijK6KEOAMew/312WBsMsmiCrjEN7h35dX2xhyw4XnaN4d0STqFIgJ4G372sV
fNms7h9g6jZcuGF2p5TCCGhWHja7tv1Uw6O4bu/s4KvLxkJ8D5HqPDo1ncMtUIXhWuhlWO7Dlvef
rM3/Cvt/iZx7jJRwmIjOVQvc1WK7nxGwCO3dNvXso/ZWMxSyWh+pPxyQ1XXfS5e4Y9gCvnugdbl6
8KiHTVQB5fafAl6P+hDyqYFJJSLsEXJSqss6/IvNt00HL8KYmH/y1n84pHu4o2yXYAKRGYx6FqCv
23uJVmloFnVRKg9mzD/3YxtLBm7JGhSDND9kmXzX3YWAPVgn//PZk0faOB7moMCKlQ8QbVYFJH78
izJ5Fu4yjITzDhwW0Bu2idS3Ma/IaaqD5qJ1Z3s4TG26xSlFWBFPibufa6m/JHEpP0lfAqzA/9+K
bA+DYTyUq6oEg8jU0K5ZXYt+yZFj2PcRQt7Lhd92V40AuDDVSV/hN4Bokpaj+MK3IbioPIYF9j8/
bsurYJOVY0Up+/JQSbGeyMAvxJ7vhe/KtlzIRBQvylCSY+f8HsW3fyF4ey97N0ChuvfalhfWmW5M
l83TJ0eaC+Vl2B4GE4I9br0Kzx8ST9+tgY+bA05zF2WQbA+CweTZkLqSvPC0CyFQxv8yZw/SSyII
2yNg8OaYQmoAz2exyRvSCJEy3YefRO5/r5XYXtHO9fC4Vw4Udd/03ZbpvjFhhpn3ChwJjQd+NHTS
32pH7Y///jl/InbuUTBlCRe0jcQM1zsBK1CsJjDpimzh95mqejf1cdec+Uu2nY5kKcNBAjMJwnDO
Sp+ZdAPnlBxMoKhLN9U3/fMUj91NU0q/TdE3juZrVF6Qx/nv1/3DvbBH1dSy3s5uh6yYFbFLGkKG
66sPiaIfw1hdphbOgt2tYNpoSzp/xq0Ad/J8JIZnnlJL/t+/4N/jFduDa6jkXr8FGyu2mbqTZlP3
FKCUv+zOD3b5TTvHEabMPi0wFxtz6MzbazVqcVGfgO1BNfPAKj32HE937Zayloo75l0ovMv2iBo2
QUksjBQrMHdjV6xJ6FO8JZ/lZueo9y8RZQ+pcRL6CRra2oUakg5cTtUMb2rTbZMijZr6nPuhuczb
iu0BNgZTNjN1jBTj1mPrwwq8+xE7tl62hfb4mrCypVzKiBZxDQzKgdcBnOgG25rPZMj/sEf3cnpN
1+PeP++iOUnkCaYCZV5DaunC1z//1b9VJ93kj1FlmA/9kDjOah5GOT7GZcqabI+e8YRW4DfDLn6u
I3tYSz/I2268TJGH7dEzrVkqE0KUpwgQ3jNIYgC+2fFP5ht/Wvb94fXayGywrC1Y36h3Cbu+NCpZ
//Wii2evpLfGdcO73idFqKX7Cha/vGuW7jNnqDNG5l+O1x4741QMfmRvSFENI/Rrl9Gor1HFyw9M
UkYvtcYrp9Qzlf/i16NzRQUU7EUVI9sjawSjwSrdTIp4nqF+ALRoBhEZe1Gzl+2RNXPAOz5LSwpu
e1mMbXBEiXRhnrUH1Ky2iuN2GUjR6Gl+4UIGR0cDe1mKvofT6D6iSdTh1dsqEr/8nqwdOoFo6F+0
ofZCe1vA1QIHEEQDSAC8WmkmtDIo/X7Z03dRuJ5iNyAD8Qu4IbfHDhxCiIg0l5GN2F5hjyG8kyiM
/cIIQOFT2Pga+EpuwYU36B5T064x0A9k8ou5JWUeLfWMiVxy2XyS7RX2okBXBmpmpIAskPgx1GEA
HYeLiad7VA1srILe9SUBDGsZr2d4JhWGSP8y5uYeVRMFElWomvFhvSH6qjVrf26NcPUnu/IPcX4P
p4m8thpEh2tOdAA4pr6XtEvqPCidpVoa+Q7GdrhcdsD24JqaG68CugCRbGXrFWYn6301us801M4d
hn+5Uvd6e5uQBP5Rnl8gP1/mW0Zl9BBufAUFiwWuysopUuPBhyg1zcf/5aoXnbw92qZxXeMGpfxC
wCrv3mdbdWunWl+Woe7hNlsUudivQNMB7qZ66A1Yau26zhduLvrP3GISXQVkiQAJKJr0YQzqHzDe
2z7ZWn+Iz3QXn4NxBD9gw7kouXM/zbp1L4FtP+P1/enpu+bhqGJmaFfRQnfcT2EY2GdJqD6TVaPk
f6H4X/bTHnPjQWinA9KXFjX8ODXUgVy/BikwArKdUqiuzeNhqeDHcuWvGOJlwdK45aw55bX5utFw
+zIBuw+pTYBTfsXtxmwq+IrmQzBHCc1WrTp3KEcVlimcaAVU/4ItFLdb0k8ihcZuFOSJHUs/MxGU
zzOwd6ckC8c4mmAcNwqZxbaha1Yt0p8LI2VvM9mbfi0C5th0SiqaBIdpDqY4DWCQNwGyPqn+uLIO
4lXruvn6GhYVTt/o1gxT1kioOzzqCkbcp0CgI3Copw3eZw0NgzAVnqT0ZtpqIJ/rym01FEzGZnoU
IKG++cjy7McwwZgaDw5cndFp9pask5vf/GSOb0tmOidc2gGLJp4TYXyR+isJedGg/J3TGeJX71C3
xMw/tGPL0tJv7HodrRs2KOzqIFf9pVQEqJXGbmI8BZHnlzds8DaadRB12O4C+KnJfPW3tfyu1HBW
UcIVv9B0aZI4gWtSo5vv4A81f+HDxeUhYVSTH4SWtrxncRsipgVyadLRsx5JO9/nqM9LM7bXk0Un
MFsA+vdPoGqx8YoAXtrjFX0dZySynUKaE5LvMGPka+bB5TDKZOWRZxp4PHnsYD11BUNIHZxWEGiq
PKZsKV83yn13pymVEGlBN1AE18wzU5mJvvJ5Drsh9UsMs1SHyhtkAjyKIPbeNJADzfw1cc3BIpd4
qOYG3l/Ebmw9bdsWu7SZy9IegGzR29FWI/1Gmjocr6uZA5ZDzdjdL0NZv+INBfTdgEBs3we+rK+i
tt8DJKXfGw+z8nwcVpyoYaX6RfXT+tzZlr/Oq7HyQFcO8aqJya5Ph1Z6gP0TIIrStgtpPkWh95QA
mnxqLaoJNDmSUWejpeszhbYUPZXComNignAOTm2tFM2JDtAVAnpFmFTUq4CuzNqHwykkur6DGXSr
Xjig/ckhGWv7Bu3ETuTrGkr7TbKhFEc2R2o9jjGJ6bMsO0ePyyBLeWyga4JNa/xZPce0CsgVg7PV
AvfEVpt8iWMfOruBt4icw0vFSzuzGHlIYqbXU6/t0l6hjYstib1bCXAWLCmTLMb9Dmkdr1mHtK0j
dClHaeA0tdhEjpngA+EQhmpnmnuo/O/rbTLx86xGeT3GcdL8WrWj0bGPOl/e8BrkVKSDtYEQhg5/
SzQSf9AxDB7IwLrlEG34uqd46qa7iq8hvue2yPGgVz64J7dxOr2DSNXg8GpIeqaU6Gm9VSv13qeo
2TA8AAspfICjs+jSHvCHPu3moffx9piC3NcWjpl5MOOcH5N4UvNdq23i5/iYZXwgpo5+lb1qp/eV
olOdQ/kujo4k0cNtlEzoRUIpyfsOQWQSZnW1tOhqCTEkOR1I0hx8r3a3UAaAFIzXgSt20/W6SR7O
fr6dTvXAzuaZ1Qg15ZVr8yXAEtY5j/3WAyoWqpM367StbebCZQEkgXjsx6RxxKHZPZ5vk56E9eGM
/BuPc42Vfyo3MfMTgyWuuQn58Fo33qETbv3uVyO+iwKIdM7jCiwzmYZBf0Zo9nNE4wOfPA77RbWE
3TXA+lWDTxZDIXzCKGa5jSdCoAZRUrfdjfDD/hEv8WRvBGRm3ZucqJruZCfkctV6JJjNOTpEgqS8
Vxpt4LiGwKS/lW2XLZF1XRbaMnyLAzQtD57f6V9+2cz55KHzge9/lsqyB9WWSb4Ia4uIDvBtt+Ay
hVv/cZYUSuXExqzWze/an3FBgZIHFeA4+FYCj3VkCzwgFPTZc+EcSsh4SDK/m0S2Nk6nqMaCJ7Qp
vFzNkDldknD6sdpAYTY2v2nYl9E0wmG+B0N9zIBWUHkFlZasrWekg7EXHLBl6gpLwWuU2V1U3cja
c3M26dB7gEsp5FJNvGFZ5x4uMKnxeY0pMySFUkjaTidN5qyCIS5CgK4OkZ5YDt+2r4hg9fWie5r5
QOBVaVUld9uibJWCHknyAOotDogk78s81d8pJ+V3MM/pU9iGcFh33pD2PsJNPVPc6H4tMt6Z9Xk0
1ryD4D/dDJL639qhNu8sGspMC7FlPo/6Z607/MDWS06MLN/UEj1PcB1Nu0h3GQ/rMMfUkKbYlPS6
hVYaZHmXCIBzKb/CzCl6IK7/8DqBlu3age0n5/l56SAIHCaeyesSc7txKDGcssmpcWiFBi3nKWPl
Uy/bJ9Y2SxZX3BZeb19HsX0E2qeHBa4AhQIWMfUaa65D6WGHD534y7NlkDaqepIh/65t+ADRgpsk
Ce1RL+ph25bEppvzxU8MTul2CKYm+SoTXqFLhJnj5twh6Mb41BoYLcsB8xo2jm22zVv3F052SLKt
0T/7fgOexo+7ayQn+tDW+tZfYwQrUBrfOQxjP8ppuGJ0eWg7vWSk9fl9OLfFyLenhkXsCoHCv43C
eju6gOrUn+L5eVpW966bZk2lZ+MMZ2y6KxnWqUb2kSrRlMc+RCXj11OUIdmo38puXZ8VZG+uIw/b
V4BPkI9l36Z+BXaIc3ot7EA/tirEos11GiStSXvWHdceU2MGIF7BBrbeEy9hkDovTZVCns9mFSX0
A+P36Uc9sR/AV7AM4lWm8IfoDdqH8mSIB+M1GNOfarinplDQ207hOgxNGnEwDHDQsDyWvtciATkV
9DxsOiMeolKuURoncfXeVAhoNjQ2rQelkwP2yCGuep3XXU3vrV/L73w0490WejR3nX/kUTXec4pk
0tr2OkCilpGwGQ5+KH1IOHRIkajjbwaiNyet6iVtx+4KlXFwW87zvai9l6am/ITDcyBVEB3W2Yq0
K8mWLoFPs2asr7UtX8qqcRmDTXvWkMWkLTwKMaWQ4nr2fdzcE/vG1fSdwdIuGyBD2KYzWcYDZgb2
O7wduryPPVGl0yzMKWpw03pr7N8DmBI9MFJzBIptftugfJu7ujfgUbMktaLSQ7at0yyzlVLzl4AO
k8j9yfQim9uozkFKVKkFbAx3iwo+Kr7EVbFgYtZCqativAgmz46ZJl57ojp22VqXS8pIEKQL0oKM
bu4DtaTl0BwjcZj2MKdpIYVFYw2G73ITSMNV3jWT2rLERTKjGlciWUh1PYG7v9zDPkSkECkMcx8m
ofl01nMEfIXCPIBdi5LUxdyXOquV+MB8vknhgVYB8haRfIkm9jIC55KJFXR0/BEabaeBlXQCBYvz
Y6Kb8Sbopnu3Jl/F1t6PXXc9gRl/ChNh5Su8J5Jb5IO8f1IyYAhy8Wy/wYJ5XjN/Yd2E0zJAKNLN
T0PVrDIn5YjgELAhAXw7luTQoaUmbt1mkqOymty1UgV1Ch57GGdsXnifck8lqDQShvwC9EIkwxaQ
eI2luC2hvvCt0gvJRmT+z7D1lSmbfe9WbfGhFtENEqDxzmOdqVPuzHyo/fjbVJnrvrUgQLZI0hrk
fg/gJ/HD6K3FYLruAdZP75ZBxzQZuiQ1bovGFKb3ceb8BsWLEjyLgshgawQGWZLvXydVNJLTxjsv
SsfF769RndAO0prB+lvAfK5Yyk6NeaPX6gBK9Zh6VK3s6BomkLzC4yGL46o5Cs6HbGr4/YgRWupV
dZtGdGyOOhqjV4qhIKQP4Dk6AoCRtiXH/4VKN21XhbXrButf1UKYvEQEnTI/aLaTptinADCyAIr8
nfqrZULTTJCqfy43iQ5JgBosHVzSJXm5wFjoSgdR87g1y3RIpqXMWwXM07iK/r3n3XQ7zPEEYYGm
AvNvG3JFnDnqViIJgqrwkaBp91XRwZxwa6hDYgZ1aBCvD169iOeGJOSJIKdAqrh6KvOiKLkSS999
hdc4yDfwzoXraTuIq4lb/Ygazd1xQhAX4y1WFiaoimW8cVhiJ2L+xWk7/jVb4HvHpqcn2rDWT0s1
RFcCifgtwMYsE8voP5tubgrWEAhmT9j4BNqMoLQMoDybJSApAW5Pp0IN/S+foKRNNvcSLEmQSy0H
9HRUew0tRwkXC1W9tiVgoFD772v/MEXEC9NQNvKnqeb+C8aQ3a2eHbLjyJhrGqkeW6yqbZrExLtK
Nlbns1y8a1ZaeaVIHx3QoY2bRz2Pkzw0Kgoj3NjRAl0wQG3KlVd1Dhxz+ToHso9THEv7nqw1DGF5
TPo7QFPE17m0/reAVVi7WrfqlTFDUEh72kPyHxJMSWn7Fiqlc5ecs2vTteGWRsqGV35lwpvRVcNH
UGHQjzoHeROqyvhQJvDrNB34Sh6QWLfDqgJ7Ks2kUqpkZ+8WBjRtCrtJL7OxdU1WW29DdJJdiXon
JBFmACXqJ7YkqF9m466XVcX36AaQ72f6dAqRpBGbuWpmUNB1de0W0gepVqF+RdCJhywMDSQXgams
olQl8CnoZtsXC5wirnDFxV9kHTVvpKUziH/eXWkgyptqvsGNfiG4ActhjvLGJLgx+bioI0LxPGRS
TPcedBRzJOHJX3DhGPsDdqWR941m4EKf9c2zeUTDAKK1EUIuTe6xT37A4mGGlXzyOKwT9u0ql0MQ
TkmfynXADVdHm3yB8MzN1kHsqbL928TQREgX5/sK/qFyYAfCG/pEIja4d9cGajnC/5hD3r4hoJL3
WzbPwn9c2g43cUhHMeXN7AfQLZ8t/RgSvX6bvco16dr3iYeLrYQuzywqVCalV73UgVjRBmEedHnd
UHnHmIXJlpotMPc1NfWUzzFHNYh+SOCnUQUQe+rQADry1YMvPCTphtdy3EweyRIE4gCQg5uVtkhj
KAt+9UhEsqEt1aHGzXLfONrg+xgGRY6SVNEp5uV6XcJw4NVhunSoGXc3ga5fgUCKb4YaDaMGd0IK
Oflmg9ksGjnwvhvzHqSOKx7NDZZI0OrU9U1VII7IO7d1Ng/pqnLDK36UfhdCu93nVVrO3nSwnVb3
I4ZMGZLk5lWHdDhq/HeG9ovMZ0i3nYOhRpfBp90H2qTuAwKEugjHrsqZmbvDigszY4OtrtBjQ3m3
oo+K1gsEQof17Ckb6CcJZ6g8qsPmiyiHsUkhpVsPWe0Prw6su5Q5t/UpYL7hEZIu23FscCM7YoZ8
IiE7dMB1X7lpoqnFjfIQxFOdQkkUO9y0s0yBnGNNTnDJ5oaW5KrkOvgNLcnghEQpuWoGFI544BNv
8ErgPOkcGWBwIJN4Rd1Kj7qZoqcwih8iNVRv3qa+TVxi/tI2edCFBmaSbfkCZQp5Bd/I1qbtAkGt
VALqjrSPiwyyzCh2uE/im9oymckIKhk9nXELzsC5onOn7uAG16U0ki6zE1iFSyNWuMpMzQ8XkD4z
4JHdeNTSY+Px8hhKKECPthzeKyORUC9g+gqvCvKN1NMBQEDzpDoTPA6IwV8hSQMb0JHNp5GiUbHN
5SnStbiXuu7gWQMjx6V1LxsnfsqBNMMdzttrAWP7t2EUB4Xk85yNNekmTHggChW7xSwBt3+To2wK
UGyJp3aIdAaZvfqw1ORXGFZhYRW2iKDjSS40SSlDCka21h0Axf29Aaj8PUZRcR1yKG3wpmnTIfDV
AdME/UB0VMgmWDIdde/r6LmzFut4BHWMZW0fiNSb1vnQSuby0uJn+ZKtBTrz5KpJ1scVKVehTY1L
l/U3Eec/126eil7ED3404xdUw+MkgvuIo1CcA4e2Uei9V0ngFzyR6KrCMvjejWGHxgha3Gmjq6L0
KES54wn63PC0eJkVuyfsnEAFkmRA+ncHoJS+hZ5AShk3H8zFNiM2+iFk73IKM/F77jczTokxqTTb
9K2FteghWqHILhqazWsfZDMUyYtVqSareiCg6yUG6pRt7R3yE3xTBAcY0W9+d0AbAFlXH6CWgEUw
Po71QAbzq2O5LnHWaejQD2A4nPuiJO07Td+k54/X/hyLHFozKkX+sAKzIt/1WKHTtDTBwSj+MLgG
aalUL2QZ3pI+6pExjDJzFW2BCazU0elWH1RTfrR+A5HRkB8cnKfvKwpZH8+RJw2K8lPJw+lQO4cM
rm5kqlpIejAdH71qSXIY0scnMbYkrYl8l+UQHKNwXlgWJKX3FuIjoFXt6hcAza8mfO408SAJii0f
HgkvcR8MfZcZKsYjmCzPMcbeRlZdutVuVYjhbXw9QV/j0U+aJGuVjyspcFBEX+p+vDLwj78ZkzE4
1EGF8qjXMF6dDcaGJaEmC5pxupVeMw1pCDfAb8h2PpCzNteGyfV+YJOXhd663kD9vH4k42gQ/+yG
H4dOca9Tbw7YPZqszd1UsTc9x+2DZVW0nHvFavk2Ag+QzVSVePGG3VM9z6kDEiYF0sN9LFJADzuS
I5bKQtp7ntGsNp2c2XVXJojLDuKlHlpedfQYVOCjFQv8p+CqYicp0QUv3ROrN9MfF9kY+qsSm868
Pmb0WgXzRDNZoreXlhS5ThoKkvT33Szm+pZ7hqao/rocX1bjCCLmNh9nxmp9ZVkEQTqQWhT54vxE
/lhL5aI3npzTi3Rug/i+V2S9WmVUOaQpCIAftmsdvUYf3UUZJMrPBxigz6MH5a0tnZcp4shle3/I
OXEoR8/tuNewnyKdI35xIPACL7itia/llzKKWvXMYBy9HJeqGspHyM0NxeRJ1MjMNCg1p86N7E5s
gb4uY4iw4iAEj74/+VOaYFRUPy2iA124x2rejZzrqVgpsTo3o+6ra19sdvii/Alxtm3WSReGcV+m
zUKX8t2UnOgDWqCYr7R2/AqgC0VFc86y0kUSqHKMyAT6J9/QAI4H0Ol/gOkjLLtTzHTmYxSh2frL
WGiE3izCM1terdDIS2tvm9xv0mwIwjgj4XyMhdBfTZJUp6ls++eG9Vt/E0dGPlSISjgYYVCPV9bT
4mXqKxT/PFn5S9x14RdN534rKnfOLioRAQaO04ie6BiOMzTUQEPiqOiWhD92oSUP8kxTOuqw7NF+
t0u/wr8XurtXUc1lc4fYPTYnOgDxftVRQU7YX4heygGJJEXnHlr0C372xMpb2BQMmGi1BELGUPOM
Y8h5rQ1IcqiX6nQKFZVgA7ZS5l0flOrEcFugSQrt2BP+bPBlRiXDrib4vLPCC8P+kQYG1nL9VK4w
vjmj3HFDleMvOMPbF9nr6VkvHV3yasAXwoxf6182mHwvR9lNvUdIdEanriHR/1F3XsuRI1mafpWx
vvcaODTWpvsCIgSDQS0yeQPLJJnQwqGBt9ln2RfbL7p7t6uye6Z26m6tytIsMxjBgHI/51cHjKgx
rcfOTOr8x1w3zEOjdMRzHTNho/djTn0ZxM5sEHK2wEGovEpmKrU2/pKNTZ2eC/LizNDrMsVjkoqu
PtWiyK88pYrrkrnQWoTjth19EiNi+86x+ykotaE1blphdkO4prXXBq1IPwxIjyIwZJy3EQme6YNn
2cZ+9FSxHmhkdemPlg7gM3YefquSzc2Hqyl+JFKHFUm9dg7Btbc5jOdi+TGunfPIUAR93eWQcVeW
TEvxo5Lgx1Hq9R1DU7I825O50l0VdLnqImRyX7QarvF6zYZ1DlpjkcN7s2a2nvhuns/djRi3Rhzt
zdaM+8LarDSaa6bn7qqq1a9Yq53pqk2YSet7cu7qYGV2tRUstuHccTGsAq5FUxQipctkDoZquV1Y
5dYDHuWuYKFLJQiD3EzgNX1oDqOtpjooqMUQJqk5zvLTYMa29qGBKdu7Zh0T9zKHu5+9dwvSozhB
nijjXggQoDAd9LK8q8sNinBh79nbtT2sl+NId9ZWO4z9NTXWzrwrjDqwSb58QVK6vuIpqs7uNLu7
sdqmZwQJANg9m/dpday+CYj1z2Zf1HGNLdyc9O81JeNDC1f21E5j5R3LrJ1o76XmaA+d1fVnsVpt
FfLMpp9cg+3LnLuWc7BsIZj8XC91oIvCvB2XfL0vF3j2tKK79EWV00rolWFkR1JxwZrA9tOKChXA
Jqxk7rx4sh9vKf6NO2ihuPDTLB9zZoNPnno12iVzg87b6jiwgXAvxUYy9Z9SLpMgSzcjEssbdO8+
zcdt79AZENKYkl9elXNxY3sWBILc1E6brdVg1VxcoP1UyjbQcqsUx0E6MoO2Vb1eALG0hXit7Unn
2jWMRyfHbXTja9jkarxbO+mA2m+jrb1nVpO9eQC+10M8OSLwGIZlntpaX1D3g1vnwQKEBKVIZOoL
fVzfRWuZW0+DsPvjSge87h07916MZqatZZZie1yTrao+c8Z0O35fdxeyF1bgoC3aRo+1bgWFsGsl
T5kyOj+WQkujzY6ZZtVOEhp/muP+kXGb2zePP2N/S6zRIDB32j7WItXq/TBw10YTZepDCwpBr1Zk
nb+KwuJPa1HyKmENYwlYXSCxlnU6jyorLrWgzFdl+KUom+xQT9b6OM+J973KC8r3Wp+HR+rQ9FHG
JSciHpeaAQUQse8VqpHML9gOevh4zfUipgLT3VkmlEuZxM0xnpnx45vl2tzR0W+nztqc01wazK7F
KltYelgqI96Cpi3lJ9noVrLT5zYtcPetZR1YCMk/0qoe3vWm1dWFXq/H4waa+qnqOI8jWQFJ73pJ
BwvSXLH3Nn2hsdWai3woawVwLZ22a0P49KYIas9muagMwda0wdjHINWZN/mJiL1XgLkkOZFPnHMP
rI1IDujpFLrPbJY09iopf4x2rr4XzcYWABu4fEwKyjKwtHa+17N1dq/ZPGEz5FDBBhqZNKhjh/ko
RGWdu7lJx6uuk7kZpKLCjt0PK9yRzO38uYWh07mjUT7uGfktt6jRyv7DAvl8F5VjVCcvnoY4XPsU
3FhkNWs4AGuS7jVj0ZPAKyG1A55ZaYZJDR1GGbllz1VpVt+Gemq1q62KC3cXl27zAVM/Of42emVg
FK7+cWk/vAAJfjUFbRPPt9owxEXQW0yKCCDSWeu1eHixK/QXO1W6Y7WPR8G2bFpxS2DJZgMCC8hu
qi2H2RJhos1VEXUMhjWipQYAi6jOq68LNLPP6mLCavdVu3OtYmalzZf6hkVYnLRZwOi60/Id3Nhr
AmmOG8CkFrePRFRxx6heE5zSebK1fSeJKA9mSzgJYFzZu08ZhivryCJrWL60xYAaW2b5szOP2ksn
xFi+OwolB4aEbeuBLYq4DrelZxjMWLXueeuTaQ6liocbK/Wm7xvYwRasWb3KXdPNdIj1Ug4QxLPl
vsQbxu+ATHkprpdRW2h/wZF2Qz2up7njrbdgV8D2xNjn7qHOy6a+Lvj6K6tizhOROm0Lm1G2iD1U
zZ1BX74s2BNnQdLRRJ1Z02cztvAzdwVNmOrNpfLF4klrV7te/THGFnCAxsw7MzS3anqCPJ6NnZYW
07S7zNpLQrE5IwoZo25fFuqnbR8zwuI9mbR69Avb6/RoGijeAgZX1+V9KbMeXqLIQP5EDijBbV3U
YDKlQtzLpTj3hcyuW7NC5q4Vdrz6vcRmduy3th+gRxR1+zbNhorctC5feD407WlyV73hPLmdGy60
33pArFGDoIQ249WtN+kdhlljqGTmUtH4MTH93cOybuZANVrM7Q/ZVqu341d0X1jcSFFM8xLOSlXK
RJbhJLMTCdttKp+pQZmDgsfKzZ2EgR4D8IvmvTdmfYl67oTJB8vFSanNMFmRmQx2E6bC5rQOzlZS
tDvb+p7IxLDOpaJpo/1sh+0CTdnLeOMAu5+8GhYsWAy9GCISWR2519a4vZ2Z1fLsxullNtgwmF8L
2tOesGv0XKEqW6sJR7oQ7ZXJtUN/L5t1dk6pmk3GlADSmtZODMlK710rs3qGHq/5l9Z2qw/hpI12
AwvgzrtVMJeioSLFP+WDC7AxGbZRu69ZQRmB4oRB6Vflyu4SEuhh0ui76D0CO2GjuakgwgV8SCaG
wEIGmJzXXLBwGqVQj2ZZm18bfRnfEILOB69oUofD2xq0BLpeTcdZVmYZrGvlXIi51dXf07yaDHb4
gYpuo9rjDO2NrJDd5g/a5lZRvRW6G7JPXviIUt2RoaSesjqF8haGrm46kfGl7SZLUzDhaXxRIiGN
Ti3dy2rrRhZife22o5tU7ZclccwmSLQl3QIuOEspoZ32Qole6XPgEU1Yhto0JpR7s2ma9450tPY2
s2p3Oqys4F4khqyRATtAe3br3HV9u7CSD7CYOQ4cSnIAgLxT/cVXbvahPi7tcD3WeXabb44l/LnT
aX5nltuQJYoUZPZ97mdyXKkFchvAGDmf9zCjTi+CsXW0LMhKnA5+s2zAV41BrXrl1bkGML1OlbrS
+5F2kNaTZdfd2qX0wZAYX9y03NqVFCb+xLIvz+a0lus+YX56/YVZEox1hT1kU3HQI60+SKysI9eN
J23vrO1UhptZSnkzcS6wa8d67vmaq4bpeRyZQVT7mcfsSraN3E7vmrlI0OIlw/DE5El537pGcVe4
6fyNU0VZbGEbGI/uuKYFlUJrf0NEaCBTsK1hZU5K39rgcO4M5NkxPXc3L2lqBeAFzpv0khVmtCBU
268LsV335qSuVyuHObHHKYsavdDfOr1cHzWCgesXSUR5dui92CPHqByc7jBrJE3+cMecyRNLzBWL
em2s7VOi1XK5dTOt+zFa3fruFs0UI266tOiCZSDZjY2uLyjttKIMB8fQw1irkjoSzJ374UoTytvu
zVaQK+dpX1ENbnzHKrdJuRzjkVDfsTEPax4T42A7xd41rB/1MmM4nmyhtaT2CfY7o2c0mW8sJZk2
BTKP9i4eejc/6zzZdlR6evKKdblRT+4YA57XZPdYYaGZxoniS2kPqGQocP14tdIfc9w2N4mje2a4
dQlbXL2Vr9pkGk2QrkslorpL10cH2cDEQSQ0JknS5FVkkpiUhLqxWU7Q2tnGYqCMlPkiDJ/q/Lm2
QTslW1TqS6hRCzTabuLjMIjiqwZfufhjrwoJcjWPTIsbcrVEXarB58w8iKdM07wlygfXONupKl+7
Vqee13oYel1z4g2t3wohNG+GrgUW3cpjnPerccxFn8YQOyqOD2hcNgo2R+ow0Al05DvWigYI2eNO
Dsxus4yrorkcBR1++VAtwr5XXgHcaBlcHy3OQ2ZqZJDr/eQe2xy9GAMgB8VpAFiNyN3sZ7Zvw+kA
uBajOBRiLM5UW8O8m9wmdvmSnnw3mGvx1HZNDHSxiA5MT+vFji0nq3elZ5ZoFVq8QxEUtfuaTkkH
Q+84iiqMkd8KLtQq30SrjS9le0GTUHxX9aFOtzrdF0kLKpn3btbtPDl13S4dhZOFBjRCgmTFKNnz
Brt7wnqArDTN++5y3unwn0o3VY/rSObpfUyIpsGESzIW/NzEcOenKEnq0PZU9knJNhDRYShO/2Cl
VOqundJlAxbqa8TyAKCfukUOGNwL842i1YTBijOLCbhuKV9iKq4M5FAOTKfYWr3cbYOz3NTkcuYM
fND7bzNSyNd4NGQFtGEMoUkekRmoSZljQAJ8MYRFVlOerEszwnvRPbIIzdJ4dsQAXpwU7Xi+JCnm
e9qkpCcVEqp5Bym3NVdp3Y1LCL1jwjuWrakdJGVjHlqrMFpkZ6X6kY6p80By9NSjQnB7RHj1xscK
o+Pkb3qZeoEV5+ZR9LOtTl6x2oGXYJeKBtUAwM14rauwdxP9UxTl8rj1aY+UqZPNFo4ITz9Lc6qa
QNkW4TiGlYKdjdsSk2PmibFH/7r1oCiyzG5TNMSXU2+X74Uo+re4dXiQtMlCd8V0tBP6trqMetde
fmR9108UXa0z+P0aN+ciLg09EKMSMvTiMWUCjO40Kkom0VCjUa/YO7Ctpd9lk1fW9Peb0+5nbVEL
zKrRMaama2rnJnb7OLtOs4FVSa8ra4ExNNsEerqoCrKt5u2hYSJidjO6davDIZn6stOK3BvYnC9V
dmWNiRkMzPpqXiqEo8vvOGX/Ezn5zxGI8Ugotk7kDz6IdqG4Rq7+3XTr/vMPmQTkT9EFq9iWZdEg
KAa5VZfJjNN1tTTG75iu/hrp96+06hd3x688gpjlyV1aM21vx9SqR5HwlO4HDxWATwJGqsLKMClJ
6X7X7/TR7TvJ8WYXZhXZVbuU7qqK2Npr57hYwv5jPjNp/fY7QSBmjYPglkUERXSWlmso8/h3jAv/
iW3l5+RE6n69cC3AElWb1Ze8mtX3BbR8881BtYzGkwqk6Y9dup+cVZfY/aL2jG0v5yU5raLkuTM7
/fGPffpPDgypGTPTfrttr6/4Ly1j0o6a1mR/zILx8xx0r860RCfgcL/mrRZpg6x3ufyDI2QM+ZMF
o+y8RnNLvnsjvYrpz7bp6P5m5envuPv/k2fy58REcUni6chI3MPVf9fKyR9Vff+HTvvPcYm0GEZD
bNa251H8mnteROBg88dumJ+zEls1jqhiL9xfYZfEN+ky4jCaPxbC8XNW4oKgwmq1fNsTEpOfmkR1
O7WZ2csfOy8/PbTF1pYZBca6V32XfdhtV952RpOufzs1//6+/I/ks7n725LU/+U/+Pt7065dhmTn
p7/+5Zy9dxhSfgz/cXnb//2x377pL09Nxf8//8hv3sEH//0Xh9+Gb7/5C9w26Pj9+NmtD5/9WA5/
/XS+4uUn/19f/LfPv37K09p+/vlP79QAw+XTWL3qP/39pePHn/908XP++68//u+v3XyreBt8zP/6
n//085/f+uHPf/L0X6Ru2qanmY7LLKdL9Mn8eXnFdX9xmBun2xClmslQPi5HjfUg/fOfdPcXQ9dd
g5ErmvQooHhT34x/fcn+xcbUwn+2C+an8Xn/53v95sr840r9Wz1Wd01WDz3H8S+TAV2DqWS/XcCT
uI5hWSz9go7PV40FDJMZHmQ3c82qA7FT3ZWuNOcDcSrAHKJ5ZpsR4GmvfmZUcnjOgPpehGa9piYg
J61ZO7AFDeRH7xxSqxBRWE56P+CDKrGGO9NF2CTkvQte14apVnpfF2Zevc1YIx5c4bG6+KYpPS2Q
BiGeiOxb93GbgfCQjACRXVddbl3105I8JK0jW6oSLBs+4LeNu0kbXD9BhuiEKOTbK2vSkxflMv8H
1B9lEpVhGpvoUnmcpNmuD3ZnrdkdmsOMssdQJfxw53htRH5DziAxG+18OJZ90aFmdOunAg7gHvfB
dmfWzXxloEuGtCo75ObMaDE2uz6naDzeJjtZrxij4V3rs54dABXI1m9ngdK074ADM7v5Ho99vVtb
NQWq2+Z9IdPm3KfVcqKJSCPwCGJgwAASx0rPTCsESJcDTjgE5tu4J7FWPyCN8kdCAkKSKl860058
5cIDFGgRmf5h4Wsu7cz+WmaiORRJYl4vzoJFQ1GrD471qNTcHuI4GQNz1DZCqtYu6FwPgbRpnWvb
WN7jC7lQ6ut6YxZI1ZxyWKFghfnUug6adEvRDCBWmPaGLbywcif1OpSadaUQLqBbnAfneEGfO7+l
Bj2C5SwsApO8ZSS6/qzByOycbYTCa4rtfjM8ekIb/DMyBQUfLq+8f2gp9ZEPTcwxV73X9IggUtZE
UTT+gr2F+0dTJ5UPh0owyUaoVqPBci959IV5SkH2Xx2wpXAytVeExNOJ5F/zPOP0eY2nsQ61bfBa
v4CeDrpWoQ5EMBNMaZceTE4AVXVKFENlv+ZNZvvenJoHxwaC4Kb0HBM9qzOlPn3zDBaFwBXo2KIe
IjLJjWdkXBwMRXpjfgwkJ2f+nKzUbHOTgcO7cu91Jt1Oi67mjLxcnAzkIyVY9tghvV27qg8zNWv6
ISkXVNRJDqsD/xI/wKPX7W6zZMz3jSF3ASuUcTuuC8Qywli4iqHUHfyAVg78RFDUjCmwkufEmbcX
UCAHQUBZTe1hTBJ5XXaW9pR5tmCTrN05sgeYIR+Qz5QPHWpHZ/LxD+jDTqhcDoGg1xK8UyVXNvnb
SKZTq7magXx3deJedGTSFPd6glRA15lhrJHmw2M3K+0MRTC8Jl7enjO9dwUH2YwqsOTsQhTYDPQh
Rqci+ryoIzmb+VmMc4rKZK5P5aSZXthANcDAcIl8tzZVumN8uAtCsKYDBEQqnjVp1GcguG5AU6c9
mFajsyipMSF236QXM2pvJtR4so5G3MofzurF94mMqy5c20F/wp85YFJESyLDVK6uE8XYxoCZ4ri7
ZQ6wxK6Crs+Ccm71Yi/IyH+nAC+Ptgtc5feDKO/SHEPjiGd+8vNsxuqy9ExMQ1RlNbebTtJoY+ML
A3m7KOfSBGvCPDbH1mYehD/mMyPi27x0NBigfJlZhxP5NrgX06e6TK/EEbxdaYaLAmTIFp7UHPni
HTfXeq0rRyGBaLY2DwsbfMFHnOGFit0Flh4j+aGfsvRkQPPeDZBk59hWyIXKujGkH4+Tfr1OhSZR
rRZ5VLeuO++9vnKOMZPxTL9nIvmNFUvnWoMoqpgTIu1jj8AhrBKridC80V3qBLrc0znD2HuoYI5S
TGAQee1mDFvL+uvKFd2rGpj8yfOIXMHP4vWh6fVnJ3OyR4azLF9b11ZkwswJxktLMPchXua/tWb/
rZrkX1cbvylP9p/NZUvv/38oSegy/4uSpBvrz+w3JQw//7eSBDfrL8SM4YLgMbxUJBQefytJpDR/
0ShKbNv2PF3+uiSxftFM9nesR550HCoaDN9/L0l4j2ZonueRjAUQQZnz3ylJfmpz6cINjdvTMAg9
ogTCVPHbymRr4Y1NJuAet2yxfSN5Fl2xRhQsRFx568tsusji8+tiOrZaVRwdIFncse3N6uVvvzpl
f6+Wfl0d/bb//Ps3odTS8QMAD5g/edzHPi3QBmbVsS3mI+tujN/NzL5aXvt7A1j/5UFzDnXD1B2T
cvCn0lz1JK+n1VgdmezB6kWQ5KJfkzBmHIwulbs2Rp6JCam8ETLpgi1rVtqOMt9tOoWGHPvfG6n6
25yFvx66w5FzXakxqVEvr/8Kc3A80awQYAhTm9mLEsv7AgGaRV1rHlMbLTnq5DQcNPv5vz7jl8P8
B8Txz7/2kqjzq18r7MKQq1rLI8HfCFYtiH9Z9EYgXfd3esN/cW1/fYDOT+3tKNe0LDpZHtN0/g53
QzLhRA+6OR9l9rtHpV3ulH8cF3cxm56r2X89mVzen5vduPM6rYeSOIoyxpThFE44m3EZ4nPw2856
odjaV5780cVH/KtRUly1qalHg+l+0aHM9xV4rgX77bYyGhFAIBUDxdyXQ7Yirq7xtULV+CZ+6zZR
eIrWJsT10zxIS5d3Y63wZAvzO837rUJ8wLBn+SXm4nMFG1ZweUjT6bkA3N/1dv+cCzcLIGGWqEq7
KZSWO/teFn9lgZju8QX6loeYK0ezEi66e0MZo0ezETcv3YCR3R+n+qvei5uVeTtXq5E+MT6321n5
9ComnBpr5kQ44x8lai6MIEl6RsR49hZzj9Vo9GPaUXaXGT9XcQXcuiM8xj2AayBGXxC+dwkPIhL+
Z7tMLztfNUcNvrhHz2hPKMuKW0QZUWcM7o4GofdHpoqZHUwOJoNdnw2fFKEfSi4rhWW5H/DZ8nxt
wSjSr+7mYKgcd82ssdcjPeuMJXKz9hkxwBdZE5pom9JPtH3Tv9v6jFJbZPGBkrc5jk3bIhro28PS
e4f+4r4xsy/TOtwiH/4scjQbnWU3e5dqjSFkKyyFOWIMoc42x/HQ1pnLpm48J3LZc6N8F3EqfIYa
88XKN7fB65Ioap5B7bd+o+QeETtWVIE+Uxqqa0DTL9oQa/up53khPR1lUo8V2nTNxw6KEzOmumEc
Uem7gJTRVAwYJfoYXd+GrsbkBxr7hZFFqe+tYxVpWeW+DCO6eX3N3/RGQ9dBjQbViyLIa1lziLsI
OenYLyb4UA/K6mpxLRv7vPsi9Au0anuvRT4/W5tc6NFoGtfKKsPc6IN6GiPXowxgjNRhM9BX2HQ7
OfmFSluiWh1zR70vebR6rj8W6LSkhl2KWo4Jk/6QpkYo0uGKCBvpI38/wSAm6Om0cMOSigz8fklR
CI+9c1v17r1LZ4B4R0CvDjpPTRVtQ/awwd+sDHcOtaU8IDx5sUniQux8xeqMmRKeTI3RkkPvd6de
PupefUyWjyTVr0t9CWA798jk25EsNUFefv1dM7fQmrqjG3dn3Vj8tXzD24e2fvAnTRwS+ZiwoDez
GeEA9tHQIo3TmGH5ZZGXFaCJdBVfkQQXrOUYId51Fx2FbPvKHIVnV4OQ5fFLmjsIH/xLmmVfVT3+
LYgJcXYt7CpQ12ZxM5b1dYtXyU5vknGfuA8J0RRGt0XaFmoDveryRuE5DhxdMV6P6rZoJ3QhC+kq
b5a7fjPTb+34QbhxMOKLYEqrk38MQotKeZfI543MjWoJF+SVmn5Xa0QstEvgCYIcMHElH3lNF5n+
WDYHreuuHT6gm0OMNlslToM+7dz2aqkeagO5niejefIn3LdQ4QGyBtMeburOigzhhEuXY5HWEbR3
O92wI+F9Sce3cgkxC9CRICUumDv5yun1+uVhMS/pakDu803bFKgvzAj21k/R7jRET6TlcVsfBd4a
XTuZqOfiAg+jMq+YCh+Ksr3KjZldlVt4qnYNctGxSTFQv1vVFq2Gw220J4QkxGK5c6v0Vp+mgLo2
smcvHLoxupzLqqnDbLZ3JEoEOtxXVWm+MpHx8Zh6qkZdtzMq/cFSeF2Sx9ZpkLe5od1e6BM9XIx0
p9S0a1fmhZWJX8dfKqRT4xZtHlmGhEKgQ7xaUcfKTMctaQfQZidX/5Z1pzHDaZsJf/S06yGVB6Xh
FYvRLtbmWU/Lrx1AAPpQEqqv16rbW9rmC5vkdicLBJ1EjV+PBLG+EwcSJAIl7hDTWab9cKESZq0g
4EWP9G3cmbNCpv9tmx9tzCSsKecai4dt3ub6m4ScqyrJp5z1pnjIs/TG677N9W1Sz8j73q3G3Xl2
FxIpQn4NzjU8BpaWhSgBAye+IUZ1r1eahefaMi6dfgwowtdWFrnbFLhcsNzyQqMrD0RuHWdCKXeN
zN7q7mJ6Rb2LKtDody0B72GeuF+0JLGDapAr3oZ1h5CInh+p/ciisa1S7pbqQislPxSWvTlJtyui
PB4Xk+Gc8YVgbMqiIjYHeGJ6WmP3h6FPd51E0W3vhZm4YSa6U6MJfxncfTtXaTiJ8jPeWIDyDmOk
NZ9gtT+aqZMH5KH3CLavCfS6lgTNRIOW7P/rUgmF9z8VFeiSmQlhO9g+PWn/VCxlTHvCceuJw6BE
OGerIiDlgPaufrykVkVFup2KcchD6FN4aSoUy8TwrWknz57VXppZdVoXNTf+QNQAGSkjAUfHqex3
skf9k6HA8fJvK30xQhD8xx/xpkw7dFl9cPi8VJNjPClhv0KYppHHcyvbj7Z0UQvn1AWov/InxnyW
garFchOTLIBKUj+b+ZEphdkPJE7OnT1u1TfOjqO+bu1tJ6YoG5qgQdfgV5gViY1BUY+n+xoZk8yS
18TwuiChp0+9G4H6fpLa9Ww6nc+w5KjdvNetZoSJnrCdgv8gOH2BIA2aaTzazhB/b7Ckr2jTHqVc
hhOpzurOrfg1wyrtu1R1+XmFnQ60yWUN2VpFdkG3fk/XvHnN1mZH0Mt56Icb3XCK+8F2BUE11ZfZ
irH8z1h+YHvARdBjNZsX5S5La4JzU5snFEZb851R7Wgly/Eudtrn2UjNyFo7YlBywA7cyFmRXoBS
Vnh9vWUe04ywo8clP6ddZOE2QtvhxSenq5VvuZ7I/NYrtqBqFPvuVGo7UmjfcvhyrIyEToISCisQ
88xWwsyxetTW+2aQr42OlWnstKsOFclZdBv3q5vcOMg4QJG8D4eQKPCsCmeQIoYUs4WNq5OypKqz
hilvq3tF4WVechtwW3ciAQpgRWYJYW3ylH5smgnrotHd9uXUhqrGpIr6NffaG9bB62WzntdNXtWa
Sd5EVkRrVb0ZDvrGdPhCFpIZ9NuKdHxFg2wMPNaFrqt9oqkxlBStZ+ITSnJugHqgJbq3WLeAZ7xF
cgUWxAxcyU3cl948vg9Iax5rw3s1K134GA8otM0viYfXDTPiXTHI68UijKoup2+4mYl16dv8tDRL
FzhTfLshZDIryhBMyr5ekEE9YmbEUTxd3OJUIjq8qxjqcOid16XsqDCM6Yubl6p+Q7thr0g7GkVW
9Fp4V9DN0sHuphPs5ApiECYTBVWUkm5JDeUpr78nFoRIBDq896LHmOnrTjV/ljr6lbFOH7dWCm4F
pZPUwx2jWd9y7Sov9lKl7wUqeS9y8uRpHMb2W62R9LS0t0gY/YGYDZCvIjnkRF/5ipgujmo0j1b/
Vs+sD8E6MjZuRpd308lxeXUWeTUQYXRXyBUfr5Jb2G5E24xIi0R5KlTU1E2CoGo9tkjjrur4elzd
w1LSKgjzLIX1xUQEhH4ps5CIm2Cj+jSr0DXf9CHvzjRIVE3jGgnw56g0h6BUZ7Or6+CyoTFcdCSl
a+43N9R5jHiwjz1odtxc9V57vlAEDftliaHAQ4vEs+9ZP2S+I+MJPdNkfjfGvcA/GyDKn+T3hlQK
uRBqVE0+4nJ9aaJ6kb6lCJyaEYrKV6yVTGPwp6Z9bNAhFWV69LI7ta0IfoxTv6k7vavOwF9z+6qm
k72uQUEVYerf3PlOQ7JfutPOI+4bx+63AhSxQkduje/jXOPJL4b9psST4oGtx/46cZG86/hcE/17
ttVXiKkzn5CN5LIzYiS3W/vQK+mr1AjyZahQ/3vbock0FfWFudO8yneheb2swL1Dj1R+GefPqj8Z
Q5pHWVcGiRp8wco1aeMpIZagqO1I2TO4JKFvHVNPLzUVZXQI7eS34qjwoRLTkTuEOFWnISsPpvlS
SSdkzOLOxNx3gQCFumh9yzyyLybkbduX65PDEjHmt8iAT8D+PubUMs2+G+7nuFzndb6SZWKW+3bK
Wozl+U23nEVMGbYoJyJDpwyICbjDhh1u7eael/9N3Xks141tW/ZXXrOqgQzsDbOBZh1v6I0osoOg
KAnee3x9DSjz3iTPFcWnrE69yIiMSGUIwIHZZq05x6yZUGljU2RNv+FSNWZ9a7+gon5RZeJoVsHy
x7z5W5XA/5fu5Jt64bsH+v+wh2lS4ni/YLh8Tr/k4/PriuH8F/6qGOrqDyrUtgVbhhHSnpOL/qoY
6vIPuoeUBaEBUy+a25t/NTGpJdqOzf8zwYwYQP4oQP5VMRT6H6bu6sq1LJYttlLqdyqGPyCcf1dX
sHjjSYCv5hoEnusGNUgWSq+qRpL3E51q1+xiktb3nrKzaBGQxq3SyTqWRddfZb3l7xV0hV2Dl+qo
wEdcQ7tzbgcvYiPf9skVukHJYtmqX7Qy0XalYiEKq8nvF2ECK6B0K+u6Y0238gfc2PiWN21lJh9o
fCT35FWh6MdPoTWlG64jmcXd00SFtnPbNCyDele6XfjVqGoM9SLP90YPEQN4EbrtcIwxV4zW0eBX
f8bCZ6PDt9W1ZUzhdhh1cUHRJb8gI2tH9ky5K2RdPNKhEOvQo91Tkde6+zHmItKsHvta71+cwQq3
OTLSPTX94Vpv8/ADndBpgXN+RopiE4+JV8iQ1ryYffWM2iov9Yj+0K5SUYovfEif9TEe1gWki904
jFhtpF5tcZGGbOfqYBN1NlUwX9gH2+7DbRv57Uehkf95sy0SmwhUEYZlzi2pt9eU6NBi8cPXtPc4
Q+W60cr3ivq8d3u5mWwsxWgHgw/W7T85qWXZjmvAD7GEOC0FNrJtG6UV9C550I9hU2jJIpxYkS4F
yP+rmLzMHW5lMDSvPuefFLN/dl7sf7ZFkVk4OIXf/lgo+ZafTZy3pA24wFJI/07L76Oh4u3Q8/oJ
cOAHNVZEdCeFT1oGgt2FizhYURSkv/D2rHaRmPhnkn6nsuGQ00+uoKP5+gEQZPOVzYnxQu6oeOzh
bGA+IdWaOI/irqrM4AwJL9uNtMFzYtAZbLd9W9v3moPPKA8xoy6mKHSrbYHym/2dNoXOPb6qaIl7
fLgNHSz1TMcvtR0MNELpBrOQhgcx2dWODq6H6Qr+3AN5Pfi4unI/VCjVwyjI7jzTmdYGdIinZFT5
NrZ9ReiwgmvIwiZOTb9eGDUCg0ZlNcXFtLPOJK2zO70pA0aMwrEoiSmnXmgTFplaQyccpNP834af
w7nKnTFcEYHTUguzhm3OeEanzEqe+epMqHAugLmq6pp9Y8MF2iVj1z9pMq6tlaObFbvjVJU38FKz
ZwHFsFhwAwcTmho1y0WeDeGl21FNQ7naXLrESNxphWFgK88AVLg9Fd6I7sWIS2zhpYNcY/NRBxTj
yVEHZzkuU3ohwzIERPA1V6W+QUpe7eoAis+6kLNwwKseYr36bJY2wmifGly28MIivS6dEcQbtaW7
hD7vMa+MHN+QAXDaqflyjaCyWQfJ4Lprg75m4zIqiCXchVoA6AE4iwOV/JRvtUyKcxPV9habibGc
2LksVFrjlTez5rIOM69ZpDBWWIPnURMvSfL1wHEI6+AHkfeVXYt55+FXO7op7rx6GEa4JZWGYMSO
zyJl+v268amOtoGI73J/9nG6td0tpee4mPwz40k0oWRbScFFhXLtWr5aT5V2hWmr2TX4cs/Dwd9i
treuMouuZ4aM+SBNkDh+Xh9QKnwZY/sMcfBX2uvBxvWTS4NkkO0UqXjdaTXuYhCzN+Bs0o1vNS91
Ppn8auWsWtnfIvIt/U1BsVYxBVS0y+PszpGuf0v2FmQDoy6BoDkdaXAFcNkiDOTSnRpnxWMONio1
sY/DU2s9ynwmMKrYG6/NSJqU6dvhCiV3DZylbe4wUCtnrXgY2PHTHM+BX/ANTqY7l6fd0dv7rd1Q
ep0czFuFpOIVRz7up9LcWWQg3apJN74MEeUHmuHUCGutv6xMg1I+ESIrVbAZbv1i3BpVRAihq4no
KkOUvJH43i7tvgIDF2RfvU4LUFgH3jpmhLgEfqqRkoBvtounjloWvb2q0Ody4zh+U/WIn6+Nn0KX
rreZXTVeszfrXF/SVHso9fKyLrVPEjLHanC7duWxnb+DSVkeoqxsbsEGUckKiE5mU7bTUyakXZUo
lszF6AbfusQvL9tWQXKyjECeU6yi4CZUVeyMVoWgtBBiO5FD5mx4GDOvWrRFvEmK7CoCZLQXjmZg
Bkyn4dYuHJCPuOU2Xt3ZK22crI2UUfK57NxwXNp8mzUSEIzxC4xdmbuoUgfPjfQbbdUZvZGsKhT0
AJOYm9aMevkyHbNgB5tnuAm8jA1p62BBA9OFUKJNUKyyEYtCxw1hPrmHqqVveCYMc3oA/mQvazP8
0g2VftVZTmrvutrAKd821qHpgyOd2DFeitJB0hL6OpCkxL3oRNRc12GCVMbx/MuspZPS+cNhyCx4
Zv5whf/1TOJG2NSmNl72ejkcTJV9abrPpuY5y1aYx3iEK71wzDz87sfaXY29mvxVaW+dyJrWuMYw
dTDZrvyyuCx6ajpTmVt3mKm9tdnCe5TZdOGonCfgJMFGdiLdCmatF5BP6aVtwN5yXKy6nefFGV7q
NhnLpdCtLLrjxVUbj8Xfzqksnz28KJuL2Jl82AE+QeaFMvRDaJgGQd2swtKFyEv2ZXSpmoXu2tEN
kunhXi+8/ExHpLSbeXvLRNQL6QTqyLhmL3Sqr2xGM1FRq6BhEFe0xbBWBGseZf4A2du+9lBSrI25
ljxlMLoXqNyqG7PSEanFVrsPOj761ls7EYq1Ph/rM9GZeKCn1LyYcm/c1lIcsJ09pGN75zYdneAx
OzSwKcLFlLYFLYw0xDAjpr3h05WJLGhAUR3qSzvrGx6HVqGPyftH5hJtZZcjxDXqDsjpsvFcg8+5
Nip5VbCx9uroU9gG12mjoVJ2qjS4cECSblMhrR1c8WULm+ImqvVy6WlNshlL5i3QCvVDVisgPcRS
ksuF/EzR3OhqmNaeeEliGFKhEdY3jq6lNyxY76mRWytChr0tVG/rWk5uvBEKXkjXVA7O65KOTNUV
+1wW7lkEgWSLLq5bKMejih3Y2Nb5ccowwsMQy09+mu17DEfR+OhGcGypw24Ko/we9o61sifPzxbC
pGANTxUD2vfWC69jnG5tScvKVIm5cDwHsLuhtV9S5FvLJkGMRFTFTPtjOBrbL33hYclzqUq29cF0
G8B6ifNF5h1yp67s94YW2ofALq0jw21/LFrRrst2V1rfvdS2r3K77O5SZtNVRAYS5E3fowhATWjK
MJ2XsqcYVBvXOPLsz8h+8hVh9exPAksHpttEFwlIOFB+zqLT+KN46PDKj2CTxtEnMtwR2S4MQNMH
5LwWjvY5h4MEoRVsUxcdS5M5vGMXToBXRpdVOddh0pYbH3AEXkEJT8zNBYUGFfRP+GDkugARt5oM
dR/G1V2TNytZVM9KdqxIpulr0Ve3ICT9a8dHzqmkdV6Web3G1rX0ckGdz8nL87SqYOtSYF+WIuEA
8UTNCpzNboKK5k6gWcyO1g6WHgSmBSrBFJLas554zcbTAcd6rkM/rLc/GSJ+5OYucxXZnxLdaKnm
WscKeR3rr0QuVTlGDK19c2564bPP6mqJHdta+qF+E9vWvUwHfe2JpL60LQ0qvj48NDbEJQg7l7Xo
k2Vf2dU2tIvvnQ/fsKjMJbLcg+YVR12PKDDjxrNZZCUOs6jc1+jdavSNkRN+hmB3XZlDT7WZiq9S
vbmAIpdujN59bCjACC1wuAfkIU3Yc8Ni/DLa+Saw1bBROmvOvnlwuvHclM4B17O5pboHtTPxCaWF
ArMKAWSpponP3NgAI2jn7lNUu7e1W5efB5Knilw9VlrxENUZaMSqdq/xXW7pAms0uMUnwNkFaDhr
WXWheZ/rA3COrpk2kxv0fEJBNru8Kd7WiN9yOXZ7t1XBMfFse507/gD0jiJfQUkKLPLdBN96opnB
i63UIpk7JH3hfm3JRadBVK1zClnYkPSjhm4Y7w9hCvgz97oDsT9CWbGKk4I+O9V//1BRKdvZY3yZ
sx0/duNgXlswb7yqibZA4W9dVvQLrF3mTcHD37eIkLeymfZ22l+F3hcV063lC9jEeezBMA8UElAP
gLHDNsByMl6xKRyvtaroKPWiTAGrm1JWUktEmsCjNQrgRrOXerZhYj1Phnpm+RuH1gkxmhYvJpXW
O99jQdRHaXQVI1RbFnV+FQw5HXgWxXUWPpfcmJVv8hWWo3vbsuFYZ10V7sgWCJ8Qa/P9VtWqqLBk
LbNKkPI8fh/c4Aj6r2HP4FvBNtEwUC9rB0tvZ3cXE8E+y6KoWBYWm6wvvmXZleinc0om4YY+cXVo
I2gkedBE0KgG+yy3z4Y8tre9xgJMap3LiylaaI3g84fBX+hmAQdN0wKwCihul1Yg/E3uJv2zCTOX
q2qMJW+2dhHY9Cm1UeztYVzXrFcWhPW6t6woeqqN9qoV0D0yt6In1Bdx/pjJOt0WaLAXcgRuv5hA
Su8jaYMcpr0dq3ERtAaO83IQn6g+LAec1rJv0rVV65RDjYMawuSzqNJj6Pb2Lpw50TVrmAzS4NfK
bfcKbUF2LxyAkd4Xqx1XZjnpS2Zec6UL+F7+AEEiRWNQGRWChtHcg0PSU20bYcFkRCuujJEasGsX
h2o62l19D3h829vsB7XuHsnnEb3JobNs5kgV3GkRApEinRXVpN2hcNl6uhkshn7qF5ERzCCIkkov
RBxtA/oAAQyKbnRQEBqWUVTBBcvK9LL7YSsPuos6uvF6hj1EI10wEA5A3dvdQeB/ycn47jtwT55x
27vlJ5wpgOoO5JlFtCCx7TU3MoKSODwTQsa3K1EYyMGf1o64rZOB1dp4LAQEmdmmIejIeKw5LV//
xNgJiEwcYugb2HJ2jZvu2cxi6r5HNg781PZZ+jpXXnjfxVXBl2zu7bYC2cXIk1Z7ze1IxL7jIyMw
J32A+Jfvw9F49s3gwjYPOTLRtVM82YMudo7xWETQmbsKto95Bc93J3k7v9ZAoh66NLMvPN/bmxi8
l80Ug2iNilvc+bcMf7SKMZuae+X5DmRJ10qYxZ2RzUbTNgvCAFK5cGTMwOBSs5rovLRBXHwPU7rv
0eidK7dm41PpG0up4T6pUzzieb7SVYR6o3eRzzroPTRZAkeVAftvrJln0OrUtcbQRi0cHvNyLFED
4HkuzvrRD7464CLoo4CgDbzGP4Ppt/ImEgJSEkdJKLCRcwSUpFcK8Oo6kax94b83yzydVTpKv9Z1
s7/MTN25BCmGXJfWqNVrYunNqa3GlPXbSBneqmnv66m2d14q2axUWkwxO1GPyIPJm+hGB45vL7rP
SWJoO+Fp7m06fC6V6WLrDvo7KGFIhVpBDQp41XVhdAXr4qDZ6JEdo8eGUBlHg+4sVWwae2Se+pG4
7XEZtd6lEfQsEoWQ6gaGpLVP8/qMhpIJI1OrVtAf4D1iel9i4G72PVL98xJr0MZQwVMED+E2dfto
TzzLdJ06s9QosCz5bHmjk/Magcpj69WPa6vS5EtIAcKyG2pmTUjyE41oL8DgilWkhwcri6zfp+Tg
3Op6ax+kNtJltOORKYOuea16fzfiWUYLUJ+nw+gjuRLVlZrsEeAQYiGcM4wYjh5d+KHpHolqiHfC
Hva9V4oz01KI2dVUXIfaDH9DkR9Cb7DhuKlw6J4bXViI2012N3ZksUEus3hfsv/exHX5hLwMghLu
yaNnjP6ZYfn2OrSK9tvo1O6LLDrMufSKWfPRwwZ4IzLzrIRJjf0QhM+i0kZaQL6I7gdThvZSipGl
gMyF8xn+QMYMGlvxVWTAH2LrUjzIfNLvxnSmqML1TC4MqaVXBHikz26WIdDBWLuYDM28CsGkgzli
sWelCo1EnBmaAYM5BXUHib2mI6TdFlncH1XtSjYeqOd2HvQEfZOXlhevANSx8MhH9kxtKvet5zmE
PoZfVNWoFe9jdxEZ8kEZlXpO2ecv4CaY33QdYyyqt6S7oEZNLlGrddmeVYfo5hpoz7yXzOBDHRxP
QmGJSKMemUTTLgoD2PRS53Y8STLZXWgRAjvQxDYhLfpbTL+fLUg7gjSKZWBkwGqgB7TLScR0OfNi
eACc4p8bJItvtFbeBQEY8Jw+64NnNIeEuuSa2//JB1i7TulFK890keZ37THVIfsnBbt31uvWvh1L
L9mnXVNuFBmFWyvp6p0tp2t7qIE3uiAipqj+1ErXvWBFO15Xwo3owWrxTcf+b9MpnsoMuN+WbqDO
E388xlll0lbss/28Hcf1PZmXvKTjOrBDbZhhgf6VG8TuBdQ9Um3UuES0aX3hKebLTsVP7MCDHyB2
hKWDUPGFVkljCy0iusCgjxBPMj7ilwlKufLp+pXdGJ8HTVPvjLDNrqou0W407C4PzAPlbZ9JDwhp
SJF6rA3f33a9xPFt61GKPkOLgq8IdmsHczMW+sJ140v27vGSTY75bej1/tasDKJoTAGZxtXodtLC
X5ph6ew0jXQHXXO8m7731JmIYzg8lmWxUfbw7zHKkrFAtW+DI+o8nSYBSmFgvZbBQbRWzDZJuYXq
PO4jE6riZJLZyL4hZskT9elT6LHS7zJfHLQpiD/Fnd/c/6jogxJp7sup1/Z94FYPjR8UtIzrma2T
txfWoLfBimidfEVNwDpqpq5t9HHsHj3Yu0fTHKcN+6XzxkmLx3ZqxAUm/DRcJp3lLZMptR4IP0J5
1GvalTdAgNX9rngk1sY5Z0ONXUJUbnMm8ExXkMaRiy2KtJleKjOmHg/uHzrQNDjHHiPyVUnUxcJt
w2xdioLaT+OJ8zL0s2OARY96EwEauCKS8y4g0UmvDXMW7GX9SxpH3kYgSEKs2heP8eg71x5pRLtY
FPJsGjIo/OQ5dRcu0YXBYqpSSrOT9AAqN1Pe3LtNnG4TTBSg9SO9R4OBmAFVXeB+0zS2ECy+Elae
Adr31uxfRoBlYF/HDHhCq24Cf6RtotnFFaYWEy+19mWgT0zkVm5YRPaMxkU5imrjGznuFjnBqgYz
qMBf0s6PRNFnqzLS8ysEXvF5AT+ByV3GX8i6ol1fp851UQu572tbfhGl7uNxEtZ6NOW0GaxMXFgZ
k/DoDsWjlvKfeoTCFwpXezE2DoyvtGjumzb0zurcupyBy/dGkjZnqQ4QH5SXTixIayXOdRLIEDpy
m20tWG3BgkJevof+BELEy9JNWGDPgnJRUAhmq3/fgswDe1CSy7MIW9M/7w0zXVaoE27Tmul2CwZ6
wiuIdIt1RzJtrdAgT62Go9FFvXppQOi5i1Y1xWMxerPqsokaa6EpgGh6l6lrjzRVQZk/Kx4xdjlr
gBrOM8J2SSQQW4atF2QoV620szewfKyLDMfpvTlQIV/5NaAMDb3tvg2I39IkqSeBKcadbVMdYV5n
OW8gsVnYfqT/6bL+ra73f8P/8m4/+03X+3+QS8akz/h+0/u2Cv/r7DmL37a9+St/tr0d8YejlCGE
Qpdi0vemZ/Zn21u5f1iSiAtTmbbuGq+su+4fQHUcmmwUVXRbxw7z76639YcrdYPNm7R0KDBYSn6n
631ilTCx3HJVs1cHlwxK8ZOmd5ERKMA8OKxF1VnXro3Hs7Eh+C9qgAmbV3flJ73DE7PEn+eigY/j
w6QxfWoWDocEkhr1+bVCI4NmRsvO6W2lOw+6/lUcSfGnRoOX6Oe25J/9NjqVjqCNjv/kNP1cDXwK
mSrgnuUwq7repMCbximbQvCWv/5pJ0aXHz9NKZtSJjpK15QnPWAzVGBxkPOvTfhNV0Krqy/0Fts7
1UuBGCfxvPMqcnJEcVFVq/XvnxxTuBKcWtIUP3mGgxa6NWvmYR1bGSBeRcgWACU9Q1sb5ue6Jeor
XUbOPkq86OXXp36LXVA/fjeOJp2evJA6P/xtY1aC4dIsBVrO06L0nIVovDOKNlz9+iw/GBSvpBnz
adhmoPWwbN4dyulvT6OSMYGa1AzIyPFz5KwYz4jUBc6flvKWwpuzjhsnzxZ2MsZXds2eEHHuiBa5
owj362v5yS8Wksa36ZroKpxToIXXmE00pJgMSg0VBzVrbdkHef4BzuLHYU5/saHz8Qt+OfKXE2OR
L+mlwTwc1tLpp2nD5CnOpjIhZimiV/KEmpi9Lc72LCDxz6YpahuOf0eToxEf3PyTjv+Pe29yHYw6
NAghBry994g/0JA0XInbsg11qEp+Mkb4jrL3I8rkZHNlgLtufv8um4oBCS8Jb/Wpccyhiq8VUzKu
AWANa9/1v4nR/VD7zJWf3mMeILxdPIL/eRIXMzCEcatb9wXbongW7TIe/YMXhq6rzeg/O3EY6N/e
v6o1CzbS8wtjUMZrU5/mo2cnvxVw/+NDRBCjcBi6fInELL49i7SBVXcCftkQU9usWc0tK5m6H4zg
P3kXqB0xyDkK4QlMibdnqRTrYlN49L5rh/QV4Xfoi9swvx9tQ19ZQ6NtbWU2H7yB81FPnpMhlbKE
aTDM6KdqJiNmcRtWNXewn2MksB0v/Y4xB9+m8cE4PiMxTs/Fm2AKh4+OZzX7U18LjBLKswimgUih
uGi+GEki3a0zVbpBrIVZZttBdDEliqTLqKiqMfom6qK+9Os8sw4O8B/QZDlpqttffw4/uQOI9FHn
z4QPW5x+DlM0GqEvjWZdUe8+sOHONuxu3APyguCDR/yTkYdHaDKXuaaOPkg/ecZNp3d1TtDY2rH1
JYSyLTPLXah1B6H7ZwQNkKgXqXVaBMdY88rfHV1tTo3WTzK2YuCdFYKvb3/XemKkBU6/WlkkW0ov
paVAwfzXt/M/FiI29DymEs5hmJYzKxTfnIWWvGrCollPGjktOfCGBe4GnQQZv98ajrb+9enQp52+
Vay9qUo6StoIX/hG357Q93CfNlqUr9PRDHDAD3TRljqriW5RBw1Jg4ETyK+FllMqQM6WIDlOFAI7
HSkr1qxeD4yFXztOvpEs8v2DBMMGha+02zPc9Ahq6OwCeYWYJlY+BCSw05SG2UBIpIDU3iN6io3l
IczxhnnPQp4Z6nMFkSDchH3R2WfKqruvdVgYLbLhqr4J8HxFS+Wk+icF/jxf0MUKPtMfF/TUQ2bh
VZs6xH41icO6jS1JK9aUxzDkVxV8XiTJFrFBZHWFxgrMeBRcwRrJx+OU5bbDVtj2DMx5JEEvoDUE
L7Ji5FwrO/a+FFGnfaqnIDyUehoRvOm2t+gbotvY8QafEtmAWqbXlJveZuSS15ipWmnM0Fa6sQUq
kog+YscYUThlTm/eFxQ5mxoC7LK1+uTSqcKYNMw8LjCgzf1Bp7XL58QDe7GEqpXpS8gw0W0elF6w
9CwVPcO1BCxVeeH4rfbTCAQ9UOpvAOOJ0mwZdfWdRr072HuwCs+imUC8IIsmt9YwXqfV3OemVBo7
MQWduMX9ciHbySelBNdRfkb5EcHUAhaUS1KJX2pGcpH7lamv2s6q6MO4neyWtAkJX0xaZo6VsgpB
E40BIN53GiFde+lp2RPYwgnUB9DFeDmnS35BRySCPTWCWK1zKn+byvB0WvqOkJhPBvXQNKirF5VF
QuUayHHk3ACiJ2dNNVK7drSYdNUcAilJHAMQWXI+WYXMGgU6U7FodMDSaLK6TVORrLWg8+c+Fzax
v9sK3CPV9MSpiD+hkKodyCUzFZc/ts0ya4R3bmbd6B0xfpLeUk6JdoA3DXeZXFgz2rhm4+VHowPQ
u5KMPi2yHc+8gkJjVAeK9FaxMLibd2OCO+LgoCsZaS/HVXPMldlepqhz5tIAVh+SGGlzUuEe5dIh
M05fZ/4gL8MOwOCQlDVIGJQJ31kEjA+MeUG2DS2SYP0xg8lBPqsqsWi0hr0JYq8kRyt1ohRXWB6+
NI6K6CNnY/NMx8UiIXVeXRM/kVbfSU1R7qpOCnoX9sAxhqLEBhdEAbVGFVBbpJ9V2reDMbuPyHyO
xpXMebTryoRLeTUNE01dDAK5wB1vtORFWkWh0eOzatqnjV7XBBE6zFD4Rcw0XUo6E0SEmkTj7HMH
Yz02zdLu8d0kpXbRjEnRvigfeuZ9PbiutiDYt7gv7NwePpP4U18PHX4uOn4GQ0YaGCHvb+FN3kaD
VpuQyRrQ/fBA6vD+2pa+N9rWmsKFpO9xhqDBezBqw86wEkf4tkrdHG5/jJ+/VXX475UULmlu3jbV
t2/N+XPxP4C+wXz+aiqZgWNviGA70tr+6zj/63/d/J/1/36tqv/xN/8F4jD/mDe4tsm6zFKmZE3z
l6xeGH8wuwkT+MS8V5n3Tf9ig8k/LAtBrcsax2DTOO/c/sUGgzWGoJ5pGGSFmv/ePy8waJL5nH+M
+Ye+nmN19BRIZTv96JPmGRP5woJJah9M5G/XRX8f3Hh78G6syf2UPc2qH8zi+lMRkgznyg8m7vka
/154/n34eZH4SmXeKaqHcVxjcaT5V2oLDzz9q+d49ecxXjNB3i4I/j7yyfLS0YmbRiupH0uas/jA
aciTFTbl23E4l5aG2ubbr0/03k84WeJkhsDmheoVvcu5qM6U+dFK7ee3nj7H23uTt3KSoTT1Y4sh
bpAmD5VujTP91n7mXzeI/ebbw4eG02l9Od+gAX/zvSoouv27MveTGz9/DD95ptI92SBpEcAgvSjE
UZjTBtEe4bJ0+lMgyGAXrbi7bONhQez6kpDJHZPMlarKpQONjrH3jNzSS2BPa+a0IyjxcwTe9D6x
FNCiHwCh/foa3+6y/v7tJ0WkvLCcTuU4awcr+jxC+CiiYDXF310zPQir+2BP8fM3g4X22zsskk4w
vXKHRfaEqpagqw++mvfejPmEr74aP9PgRdR88Ur/NMbg2IZN6nxQF/n5d8NO9+TYOCobm9CvY9oa
a4I/1cQqTLyo4FKv5M7LP/gJ6r235OTLJ2VUqjyZ9KNlfKPld6TiQpcc6FrSewvLo4+iOQcjV1gF
k0OuWxtftPcp0DG0wEvfYd8y6itfg/rheaiyio2mpssSuAGLzhWcq03qa+vQzM4jIG+OE8/hm8RR
swrqUEp0hbaRaLYnMM2VT5gmMPug+jSMD0XbwOBFIlicZyO9F8JIrC64GCnyoZtcOOW0ySFyxe1w
0Q9kC+IeMKxDnstNUsZr4TfUXKstA8+KbvG+1onYiXvSoZ46xB529RW0AXxlWNpUkjz1FWD/ilXh
clLYBc2baGLVYVTXv37N33tPTsbArI+swJki/Thmt2X1ZEZnItc+GF/l/EL859AtT+tmUdRVbFL4
hmwgaaTLLMyGPhgBTcupjnYDSXYN0lIa5Ih+ESVsigxixOhgfA+OBbZRCyerk2h3RkXuTdMeYhdy
GnPZSqNuM7bdBy/aPFr+5DKdk1E0q/2yLSre5w5BRi8/xzBAqvFJoOvOq8/TzGTGp/rB/Z5v7M9O
djKm8lkOk9Aa/Wg43sNIFnPtUCSt5qibxeRq+zH5RjoVn5Z12dgNiHWdXaStjkbYrDwfK2jjs3bX
H/yEtl9At9jnha+EdSzsksY/7oKk2NHkXcLvX3bhbNCf9U0H1ygXyny0eLdAwkMwIPaEKBMOUhGU
SpVjESGnjMHtZ2mOs3ZaYocn4eK2F5+oqHp4pm3vzom/5aimU4Szv74f7wyAp6UyWqdt3wJKOUrw
kZGOxNX74MgnVsJ/j+DO6Qgu2JGkmuCxIt0MEN3N23RKf0HF7xTrQSMCq2Lez9j8P9HBVVO8HMkq
olEM98Rd2GjtIWuMgk6qLhDjX2c2oeDCXmczFuSf/f75u3w1TiNmM0oFA+0IFnfnm8xm2suvj/zO
BOaczAAuvAqSkKCkiAD1lLHWMBQZX9NyJ1LxwfrgncHDmb/7VxdfUHRG+8ck02jM2J+6/tnQvv36
6t97L07G/rggFbEeeS9cd1GSmWJ9MOG+d1dOxrsCbwdmKY5rM4x4LVFcBE+UgH4aSKHV7a8v/r37
crLes5Os7kiXY0XsIRm/iMoXO7r89aHfuS/qZKzK7Z4YD3/Uj0G1ygysr6sPjvvOuKROxiVSWik/
doOONDEAFFNtMWWt7TFZkelKkdHZq/CxqouFrO7DaF8LD4+7edc3Db4gH8JwvRKAQcBnLfoq3nVd
uHFri0zjdGVJBAmesemmcqulqK9ismgrex+2V3U4XHfqQhL9VqfPNUglbdw31rIgmY7ob1ffEP5s
+tEHa7r3bt78Urx6X7VODenoKRZFFSl+5abC6fTB7fv5qK5Oxhq7GMFvh+m8SbmJxjMDqcOvD/zO
+zp3pV9fchFAWTGFPR1TTBV9H2/0LkCsdD14zkIl+kdP/53Ln2/YqxtTNtOkEazBUBlsNbmvzA8+
hPeu/mSAwPcc8cWxAIhDQPP+2RQ9TON3sg8Q/X/EW3zvoZ6MFCbuOCuMvOmY+C+tOKJMXP761r93
4NOhAgIQGQvM1FVADjAVqA8e6TujwymmkFgigQpQImmuC/Bf/Qoj2KXmfzAmv3PVp55gCt5VbYTc
jrQhe5rYj9z94H68c92nfQ8/JgFJj93pmHu3NYgHE/iFBWro13f7nVdlJgu8fgXpNPtmNVYs9l18
kvHdoF8F5LhHzNmy//rrc7z3C06+UrTQaatwzR2tateY9wo9G67YD37Aezf+5EsNkaZRUuVLBR9W
8o1+tMd/77jzn7/6NoOpSxHEcdz2OYmW5kfLo/cOe/JpFo2jhaVrTcde3wXj2ptWv77H7x335HOk
m+Pju+ZyG8T3PYp3+4OZ772Hd/I5apKKazsf2PcvO/1asAczPggnee+aT+ZrSuG0znvuRQbWu1sF
+c0/uhfWyWQt3TpCicElu+xrph32yH923JO52if00m+K+XqDrbrJ2/U/O+zJJ4hYqq7KksPG4XkI
iWva/rPjnnx2cckisao5bupfD8ZT+RcI+v9ydmbLjSvZFf0iRGAeXgFwFilqHl4QVaoS5nnG13ux
bLd1cYtimBG+He52GwITmSczz9lnr7PSojOfbS61aWKUArgbE/mNHwMy26i6cnxPf/DLkqMLoVST
nBhqDi71ziC+ciBma46aBxrGTp12qv4gTw/NpQvs6QP95U45N+IIwn7MjIaBiIo7PW7uWiyWht6n
9dLcDJlx5ajMFqDfBECkc/5KgPh6FLY53UnXTZDZ+iu6uuymuhB3E7iEcTMM1+2Fc81ZCvSM/1GY
0AktXU50yVH5zMRTZ+uvFYqoxRFy2o1cGlqn8a87RZ50hl/nnTJJVBxj4kWfYo2w9K68NKizBUjT
lkSp0xp2ae9q2XoULsyIM4mTuV4RpmpOWZdxmKwfffWpUm4c29pRPNDL1aPql8uwOV41ReYO4mA8
Ja+rjIl7Mqmk9lHKfn7/4DPbijpbkynoDKMpWJMiPsewW+A6sQ1oy++ffm6mzHZDvMatBKLTtBtk
ut5PTSfv1z14thixFleKzGDou2qhG2uvvfKFZ0uxyXQg1oPJ4RTuxER19soXVmZ74ajIOrJ5HqzS
10dfW7u7aiCU2VqslBa7s4DvhxlKgh4Ga8cLs/vMzFBmq7FS/ZouWIbYUivajzy7xSWX/tPv33sm
R/lPekqZLUrRQLNnng5gUvRej8ExAH0dtMsRH2XUy3iUPOVSaZdxDY8vs0fcKnzw4dJqVJeKgHfm
KK7D0L/0Nqfv+5ctRDkNwpctL0Q3JiiQ0Hd1h1YftJ+KLTDWgW2j2hYro4lChwYEitPXxfwTjenr
H+wwxinaNBl3XhIcyyK/rS4E/XOfbbagh67SgiLhlxjtKkIjkXu3OGVdeOtzD5+t56amdNWeZluj
0AaUxEtTfKBV7cJXmFks/d+cmK3qxNCxB6MzaSdj/id0oDkxjsn01gnydw/vQwFnU18WtvLY7tA/
26kWuQVomF7FJxOaiibLJzfdQ54JbhLpdmyI2wYj4u+n7Jlgpsxiw6RLNc3bLOHg5KcSbXD4ujCs
Z548l2RhMV0mHFaIOnQJ5pvMuBDNznwueRYcVEw36habkF0obfHuxJZ6tMVgvDAeM4e3/3yuP//5
l0VTRtUIaJbH9zUyrihZxiNiDw1uE3oueVoNkfJpRS9ih3ds9zMzHlV5pfV8pkynDepX0qu7ToUc
9YJvwKKuYxfJ9qqQdTeaNMdKlE1RP2vC/fdf7xRX/rLC56r4CgiTVfcpvceYqsbhXd1jdQ0HCCe1
K7/iLIZQ7mlLjGjGXa7mdpR8js11Mf5Phv/LOCeaVgQhwOqdSG2Pi8mVV+s/dasvz52kPKbhh6xd
T50ECqw94iHx/Wifm9GzQBHikyANEaM95jstxhbswlc899xZhFAkDP6rViIAGTqVxR4l1ZWJNHm2
vMskxfCvRBaoU/TECenlqpGQZhs/BjWQrtF07SYw5kd6Pq977GxpC9R8EaeqIy3Srna4+rGzTd+K
4gZ9nDfsMIQMu5/4kH98/75nQtEfaN+XuVZocNSxxiDFWq0j4W0wwwW8uesuDnN0axsVSOX6gSbs
BNSuXV13yJw7/XUjR2Ps58YdVmIkcMsr31b559Y/0KHP5+OxtPXfR9cBgeU/YvIvAwwbJaT5hAmR
BUecBd4TAVetC9/uzOnoT0vMl2dXuvI/q87DuEvq3iy2Zjpoy9xb6tMGxCCCYP9OjE7QQazvc4TD
jbUIzN+1lzlNXixi70EQimWe7yz6H0dgFRQ45Me4etFxGBwbpMcRRA26ZsIJ40LaLLLoo68EXADG
temttfa+6be6ucb92QOLZ5NppP+msGHP4YWg2KK+wBrRnibRTsXKtuhSFoKnSnz9fgTOhJ0/OvUv
A9BoRopBXT/uUI7WuuNV7vfPnXmJ/mcLnVtnGlYYlqMvwkpEV6MbD37go2cVl2n/6gl3YvgrSX4L
6UPZv2jdu8/x5/u/e+b3zHGywQBcJSu5aaMvp01LHS94o5577ix84GkjZrRik3H40eGBeuVuMmfI
GtYQ+2DUeOwnjD5kvt+Pwpkjwby7gB1PGpPTV/WiF53DXDLd6/qH119Z3J/LDhWwfrqJTyIVg2dF
t0P1Qir4NJp/OcqIswCiq0Wmy9U0UNrG6lv0+AeWfHSvZW9deukwfu5TznZwK2kUTuAkAekw9jvb
Ky5M+TMbwR+u1JelVBpi3VXq6VumKxoVwOpZ6OIvFZfOvfVsE49Hs00R7jPkCDjyTV9svp8qymls
/z3m+L/+M2h7SYGmrKHVLPduJF+5k8et36v4MT6KwVOAGGtS8XrrNLx1omNIn6UgHSRLWIY4uEQY
XGoBluXqiL88IAc/XpRF64q5cYfBvCsI3FIKnE5/t8W6Ch9FpNaZVDs9BaDJr9wkHpzvfwaNSmd+
x+zcoIIgNWXIqxRUdZcWk0VbqK5Jzbkvf0We5OTkl9C2Ux5OnUA04deX9oTFRzzA0aCJo4W5zmm/
rg5d0SNJy3DCb5cCNm8xG3ulL2RxQszjo1JTXQXpViFnN3oGmUB18pyAHWN1L2Ex8kuRIzQ3r0Yh
PKhSt9Tk9DaPf4rNs9HKixpcZUAPvy7oSyWrsKXCgV/9KMKbIBBQtOjLBi+r4AVenKmWe6mb3AF/
fVPbZCJrYrrrkhPIMrdzC3SUJtmm+aTQsF4NPxJc/DrxLcGQsRYbSvEid8rKEUYVgFHtmAA9/fRp
0o4GLiBebKw0jGUz03P7ZDGJT3jGOKmvLmJRO+jms6ncxOBlxhE4zgi0oF+d3CKDSDya+FQOurCo
ZMnO0086n1HdvytNfKxpbFHK+qqYK6GQ/kcmYVLp6S+1U5VFcaiQdfmluXJ6wF+mvDlbSxSVzcTo
OWsXxWNu3pi/8psKr5PQCadlIa39GJLeheV1ZlbOZR2h5gcoCrlJesmWvisakVZ6ebEy+fd4Kc21
HZ0ktLll8kNEQbJ1PAA5ZoyfiXJTJI8JBuHtxlPumsTHBvCj9h/yot8m9YMQL1Ott8sAkK5eOVpZ
2pa659K0NpPyQQRyFkikHozAMYvC9sz7ys+f4REkSeLomJynsoTvFR7JFg1q8QoNWo+8rl3IWYk4
rXdVeRvgUmnc4UvZGCuhuKQ7/HsMpJj+zwnRqMbgjYLIhKAtxhOogt99Hz3OPfi0j34J3V4CoARX
KGKH5YQjbi6P3z/3zNefy6GnQJcgBPP1zfomqrZDtBaGC1rdU3j+yxyet/kjDy/BR7NVdngj+fGv
EggKTT84eEVLfHDcUS+3gJ/d73/I3w8U/2pJ9TAOGntvHHaxd9Tqxyreq/jJNd2FH3Pu8afv8mX8
TSkEXZKzB3khbthCuChGXFpCR++jC+fCMytlLm2mg0qM29OJRcx29J7alrnx6i1TV48v/IYzc8ia
HSvkDLvppGGD5qqmtMukX3w/9OeeO4uCEh13Skyj0C7WlkOwTJsLUfDcc2dBsFfkFpsFMp56vBmw
MdUuXALPfMt/iW7xSJSAfo07EqouCCTk0ym2xseWPNqFj3lm7s/7V3E67FTzVG7ty+ekfFeFQxXD
jhZx/SUFJmKnVWSXDhZnhmmuY831uBWyiBTV0GQOXs4rhGbXRZ25jhUXrDxTgxpIHJjwcBddqjae
mesgfv+xmvAEwnv2VBUM8XqT+hHOU+iUrcToJFtRUN3vJ6Zymtl/CUFzIaqeh02XyEQ3Q7nJBPpU
lBvLKJ1JPGKIBCAxXxXWTwwiBLT0ZrhW1MEW61uNbvYeC8DIPMG8ll4l2eB53F6A6hBaeBNPj0X5
lKkQefDeM7PfcboXTDBmYbUsIRLo5vL79z+T5QWI/M9xGvQhA9TNysqa12SsMcSEGdhyx067RRb8
jNKYYw4AA4oMZXFXeLeJfmeYP6uigpNWOhF2iCIWinJc7ibyaoJluV20bGAu1cGdFD+nowvB78Jo
n9lKzFl4GQbBxASLgqMau33jdisluioJK82ViGYgRXDc+Yw+diq0gUZVe2Gdnlk7xuk//xLWvYa+
uKA8TRDzI8uPQv/2/ZeTzkjAsWz/55OnRgxAUHHBrSiWyHh8+tV93L+n0m2VkScb/XefikBSvN/B
coT+aajbpHiW/Hf8YOlIiLDJ1x1c8VcYAjr++NmPzM3oNYGfSNcAMrU3CZPnJFnU5SrCnVrFHr03
AA802qIzoMuCNB18GkuG8bcn3CTVLohuxPReKvZauiuyvTjtE23XjL+bal2oS0l40+OHcDoKdU3b
ePNYY3ho48S3h1l/b1T4E5uV9BKrMfe7baW/jf0t2AdXM9+b6garZr97yZIydHBsXExFvUinT6O5
V5vKboL9pEPZU7mgqCjeNadUDBczDjtQaizqRKRwj8b4GBZHuX8s+/upbeH0HcXsYcpuSm8jChgX
rmHTFuXtWD5E6k5XthA63AAXdiyHIxxNrf42lnHvq55idVcov2o6d3VpG44eHI5T0/KvpOkXomrc
mmX9MtL0FOgvgCicWrjj1dX21/df/tyMmq2CzleATYsc1GgsiZpDKFy5BmabrJpiUpYPPLeXaUbZ
T5dC8Z+C1F9i5FwTWtIMEvjBwINFb0lZFBqj5QbenZ8KWHU+JZKrxK/Ry5u31KYbwXgTtA8P38rJ
3Fjmix7+1iCxFlVypwlrrYvXgfEgRQCauZ3mPg121wmj/oWnpGMddxYJFYZXpLZm7ET/wlI93b7/
8vvn2tJyCpUoojNmNyUatXY3KFfd8KQM20508d65LtDMNaYhSIC2wphhl8IVoM37ksfVmemmn844
XwKYqWeZCh2DC8cJR+Imnfv9NNb+nneW5hSsONGx0D8JbHBYsSucCC3jR9AtZbaUTMD1Qbof/A/F
+CjHbRFStalbt8+3aTYuq2ptwBIpaU43FIqTnYdnys9qPJDSSMzBbkqRriZXzQ5CfQDKW0kL+Ie2
6CWLUP6UrWidpb8Fs9i0WXYoKs9O8CXGStczp6UP4HcqnurqNvEWTbs3/FtNOWganfHalV/qNNJf
RhTKyihBqJ52ZXmP2RJ2NFc+eLYjRN0gxarPDJbkhf7RhhcOCedmwCzg4G+iwKfhfUWhwqf51SNz
9f0cOPfkWcgZzaQQWmB7O+VD8KXDYFQXRK9nTgpzK6SsxR+nB2O5q/EAzrgpB/pjB5vh+9eWzpwu
59rXIAsUMdBUroJCaVdANtSeZqoETmHdNBhU/jYpYHoZpuEnY400TjiuiGCfy+jQFDJbs/COOeTv
kxn99290ZiC1WeJvQrqOmS0DiSn/L+UlUNRf1z14lm7wey8GmdVPKNfxsnXlS0e5cy88iyq+KeMA
U/HcluNs4Aa/r3vd2bE/FChXRVBXdrL+AjT2SlGypJ1+xpclmyupXgo5r5vqeJFA0ltdeN8zQVCb
LdlOjNoiwORiB5UYPMOEY8YTJDy7yG5io7P97jMbuVg0LkRURw3uSGQ6kUrn6HCfmR9BpNHWO9Lv
K9/mEV0oySto7oeeNsoG+gK7DGSPRSatBlOyxSZf1ydLktdJhthy9MtVkqxbaTV13Nab275+VXxx
c+GHMTB/2fO0WcyIZDAYZcGAqe9KsS0vGTyemzazgFGPQ4TNN8MlxLd+txLrC+vn3IKeJQKCTomk
RlKo46u3vTZiPpOTHwkiyjqAhprgutU01+z6PX52NOMRluTM7YxmWRuPV433XLWb15OGhdNpPQ3r
tnYv2k6eGfC5alfIPX/KMQbcQa9tX/tL/Q5nxnsu2h0UBUq20aFurx51enuznBrpU+sv8vrhugGZ
RQIFKI8u+i25wSbdtzUp2PbCce7M3jJX62qYEFuazLvryluJd7Gs3FSmdWFrOTfes3igaJmKtRUP
n7RFOy5r8cJzz730bD3KsECaMuQMqkVvuvWZUE6pjGBx3VjPVmXo5drQy0ySkm5sz1EvvfS5wZit
StipUWTkqB6apTqss+JS0P17bJqrdQesr0W95XUN74ePL79/Xa1mrtadhKqCKN4S8xIScYu2vPJ9
T4voy+ZjYrytYoJF0JNcuba1/5+j4//KE6S5SHc0aOxUjIiM88o7dk9XzYV/a221SoRPPu66m2px
yfDjzESY62l7HFKnRP3vNyXt8/2b/snR/WWP+lMN/jKuXp1xB5CGYddrhRPFJgqTVP/ZS62Tq/U2
SWsn804excsoUQBpCydYHqc6nyriscAMya71fJVzw4juBMRqWbYvs+e0eE1Uf91nvhtqkxtCSEcs
tygxiTASrBe81tGaenISRd7WWB5o4ZMZHiM6TqqN1sFZIIVym8vdqgUQZVQvSVduUoX0dPSGQsTJ
xEnZwA9A/qonkiPSGuMMomELfrHx4nTTgXQMIF5ow1js6+bQy9nWbFaNdz8MJFR2gb+uE3klg0Kx
pQETcE3zXRKXbuGFx6nPd6GwGPV+LbOj2PXYwwudNlbebywrW+Fwt4KXC/rHerRCXbOLABBUriTX
XQf+6Gi+fJDcn0LD63NKRbGLNXyhXhf85uqpUmSWDwa3gbC5qeVXHcx7I14nSpDm8inLb8MiU1id
hfarlR/G9PH76XkmYs9VSXURi1GTTHRXjMvOlICpvFZMqu8ffmZBzZVJ8LT6UZN9thn6GCM3VC8U
Ps689Fx6VKUjSCuJkQ66FSdxXLCXp1PU9y/9R074lwUrzgJhFSZVg4ES+8wABFuR3AYWpSI+VwGg
l6xz4FTCl/LdFOpAa37CqSvQvca1t1K77k5VL/mcnBu92eUlMnF6jHQCvWi+CvlzeuWZZS5ZCkXg
cz5qh51cPNfmrdJe97X/FC++rCuprYc06gmfytJ/Gn9+/zXODIIy2/RzPLSVADzoblj6+/HC/DmN
4F++8FyFr9aFVbZdMO6MyXJVctpTg0JG0NH+XYj6p7nyl78wV+NreKCWfUlrhuLpywwbJBHgYcJp
P6wfk/H1qrGZS/NDZKXqEDHgyabcX1mjmAvyY8nT1fikAcXo4ankH/+6o/JcPC/ACsTUXqBaqTaL
VLkvaK74fhzOhIOTK+DXk0vZ9tUAMY0DXLVpB5USErL86FKLwpkZOFfOo++TB6nlvbMaUc6DSBfa
da89O4TLxjQGPlCzXWS8l8J0Zya4jspQyL9//Ln3lv85KvCl6j4LmR3ldFvDiruk6bHOTO3ZigRW
NWCUTC3VMz2nQKVGUciJ6aJJ4eoIogilN1xUl/q/z6hbMeX/58/w23yCW0dVWAlWU2G5Tf4+kGnT
xGHVJ/UK0LiDleSiqEqSslRl2iN+4VeN4Fx2r+h539chsSe+p2RzITL8Off+JTT8aWb7EiarCJGZ
VRB8MtPfBfgYxzm4Nu02I6MO48Ytx2qdwUApODuNab4QRYFM9aZQUZ1kGSxWPE2lN57g9NkqNp9T
8RZofezTr9w9R2a78elK8VAQelL3s+9+xPVDXK/FadOW3XIwTKeyfgnGJWvJP0L2v/2c2W4ZpfB3
FQ26oALtutyqKMbzIl3ATwMHnO1Q4ajxBsQl3QtpfXJWvgvl+++/z5kgO+8HiAKNlueI22Ya7Fsf
FPW0qeWXxNr15pV11XlXwAhopGEeIAl5nu7j6zLd856Aqopq8HbmsEvA2KbGohsvrXk87E/R4y/f
Yy4YVns0N7AZOd3iRd20jpz/1PsbX3w1648edWGqrP3uNi4sJzN+dIFP0X2LhgRP0MppY8PuunXg
35gn7pn30hsvpr7tpVdmrH3iSppS7tYCvYzYrVniUapvYHwr/L+0YMxR1GtOq1SrKW9XAgK/XF/j
77qG/4Pb19bin0S/H1RvC195J1UfhtXZIYwiXZFsb8BrRf2da/VGNh6FyjzkDSpK9UCKfWGCohzE
YiWHuEDkodvl4/0ExjUuto137CV87E3d9TLPFQXPqYS1Z3C10gv6v027VbJ9bpWu39cLSs4OrfJu
Fd2nJCbSqcBUOHM6v78PCnCKwnNW/C4MiYI2/85a9YCBEzNZyN5D5m/x1N55fbgclOM03SBsdrLS
1VmnhrDP822nSk7QK07TfY6AwANQvdJajfxlBalFB9Ob5/mi9H6L/Y9+MG2M4+1Rij4LhkjvWgC7
/UIQD1a6FvtoUZU5QCxczcdqsAsRb89R3AxTvRpFLA2F3306HEeibpl9luI2PuHRzPf+pLwNAZgF
S42SVyS/pMXO6n+H4qYOn2WwnxDtSDQG7igcBrNb1ZH2XHv3MRr+qkrvNQiZIwvYopTt90v8ENwe
7qnWfvZ54WYNVMNIXonaEUicHSqHMplsgbBk9+NS8q1l4kNNgL+uEI0Er3IaC4z1+BFHe7WQVhB7
nILuB2koXDOcXNV4IGtGxgjeO6jRsXHaEI4ydTpZ3lVVbHfxb6MMD+qEfRbdnL1ywEjaNmvNQYsJ
FAro3gr9sdtX+moKJNto0wUbKWqQWnShyaqLSH3Q5GNtPfrDYxfddMmxG5cD/7Y5/e+asASYa4dQ
+dpDnj8V8elfM/61e7RW7WICgMd+Zi0c4LkRqfO0b0ifwyCvbJmrdtcdOqQocLEb/ZBWu1J+beCt
D1R2B1y45bc6/lDqd9Ncdd7b6L1J7WfC/82QVjHud6GBA3oi7JNoESV7b3r35HWkIRVOwUEch+S2
SA5ysuFE7QiMqWR5tC8jyHS9fp+m+ypc9OK9FYp4rSObEQ4ecoooKBbieEsqZ+kL5Ro0o1unr12U
scXQLMUBo3pPo03WVnsvGfEqHJainC0bqJoDfS9Qs9dmNqxT9RZNsNMIB63b93rjNM2iT+mqTn+Y
2mM25q5RJ+5YtY+Y17sgXRyM8vYclRbgi1OfF64BzgpOGr9M+UZrhmXn71pwo7pf2qG2rbLOVpmn
AkbyA4FHAKpsnWqz5VImFhm0+0UG2LsYVTZD3kex3dYW2RE0JtPgmHKNJ/5K8WI7ZFkFSbu3wqOm
3hriETan07lo0imLSW2AfcIPo7qT5OHGV+X7IUGIoqi2ED9HpFYnxE4Z5V2u6mb2EDfh2qoEFweJ
BR6pGbzbDCFu0t6nxa9qgMRjgrtOcqi10UpR7j0ztZO4AjOITwg1kqFWEJsDxU01rqSta/WPljXa
Ra0ujPJNr2KaW5GgF77b+FBbyae0eQWq/gFrXlsDj1dZT22NDIrlZ/qqawUDxIJDzAhY6Y8QaIFf
Gg7G+WvK/I6A2QdkIkHRbnTE/nn1pEpI8+pwPSQbkJ220bm0HKC1igGIPlv6gyc/t2F1kHGf9Gl5
tFB2yEqxRF2/KOp3vyP1ktWvlTj8lBD1GZawH2r2gWxKTvaZTq6ntle165OHug83uuLS1MW0IYjF
W44KPhlKW0Qn0SaaW5gn+6Z4qdaPYwlqvfWWw9i61RTCUNCWUBHrpNlBVz0hFwSyxPoqGx6mjs7U
aJG1u6R+7dXbtnzWZXr474TshSyqUGw1zjz8NwYL23rhPQvuemZQ6UEJRadvws6MUNXHyq3EjJHb
Bz+nLC/7S71bBdXCzG+jnlzVcxQ+qCyWIGuo1m892dpRH3MyGJJ6/D7kBShg26LtTIDZnKsiEmxp
UYgQMeVVxObXKU+KcT/V6C0TN+lpPitfco92TyvmL216f59n+UItVTJrwQKa1GOovGfVFqwiZvuF
mwok5OgwQ6iFCa3Qv9fFL03eKDXnvmKTa3eF/yFNNSviBh+ddVSum+Sn1GwjXin3t+ilNnrXcCjc
dZpse9FjP66ErnVH7xkRkZRLrqUCbiyW8ICdMvwY6LOz+jutdv36wSpfK3OZDrcQUFoggk1zT76H
XTQZ+49JlcAZRwtZEFbJxCx607MfNdepQKrI0xnbjigbFXgqRBs5orF6n2USxgo5569q7cMDS/Nl
Mh7yFuh1RvQK3Fo6SnG+yjCELetp6RmRLfk+UNkj/YCbxD9MJLGTet0Lv3VsDNHtiDmrXyL3CVk1
P12ONEz6cPu3swyWaAqll3gz5bXj1c1jyz5f36XxcvRvVcUd4puATksjXInKiv0Y+Rik1oIQ74rS
D1FcD/IOFvTU3krqs5QclaSlQnZXCmi46GFuVSCXt51pLiXKUFhhROyIfQCF060gkbU+vg73Yfck
sP1VJmbqTYEF8lSRv+Vv0P1hZf6t7yOnjoRd1fzwO4GFqdp9V23k1nMjtGU5iFOLM1m3NvJ2bya1
XTWpo5ocDabyVq5ANJbeIUkpRXBwSePYxWHY8ZsN4flgFLuW6JQXhRP6vhNY9UroNUc2ek5bOKtm
3UKmO74tHizBX8bdPurrlZUJmOS1thUuaSU7BuSvgpoMLZXfMPgUx30sA778jVukIB2TYNu0D17a
2lr51kzewq+PYUkMHvZF+DyFuOJOlQstqSFzrYZvdfoSycu4x3GuXba02JgxEcxnh2+jpYFdS96L
BPDPKlrTq+SEWcgkMiA64Y1CBBheLOsxMdZTcyi13C1DbZW0u9xKD6A2D7GPVAtvIJBwNyW2Yg2S
eyFkfwFDweXoN83LqyGv74uydArPcwHsroKu+GiGcj20C4Mf7VmVk3vlTdrDMBfvOB8SCswlghs9
+SGnOeyY0B0bwQWqt5TkRwRAdgZyZDJvOu2nLAFqPo2rcqw92e5YQ3UT7xqGQOeSEcKHijospVeZ
CKs+/pjY31IOMBPHesUkDcEkVjhkl0qw7GPNlcefAhucjiFwWx1G/wdU4lrEpMII1hOjnJW1E2jT
bauB9lDV0wKwgnbt19a+oddJ0X4ZVb2MDXPhCzSGedmmGUVbqaCOMG+iIl8n0vuQFa6eNBwEHGkv
QdjwNHlRNeFSCvVFV6+rqnSHhH5C4WSHsY3bfay3D5H+CcXc0+/j9MgZtKnrFZjixRTvLB+FiVQ6
ebTGJ8bRW8gHE5BgBJtA8hJJc0He2Kmu7dU8duuS42Eur9PiBItNV3nCxlYmq7qkIwywiA52QyY8
Nyqj1sp0VqmrTvvVW9j9jdQeOqN4UYyDMjwV4ytnhnUn9u/wIPjzys6XYofWFIJbj4TrYyxWoq+B
ZfXdST8MnWEDD3KGlsnIybwou2OYJk4t32V97ZpwVtqicQQOVK0+oNMG4NwPK8l4CVJlObXZTZdp
9giqXsvKuwrDyqCSjqrGltO3dl3GO1nJuA4YCz/ahaXrkY6wEsupO9MpU3zCdJWkcG5bE6ebynTq
0HAMcVNWnBZjHpAyKFXtavFyMgaMpYvj2N6WRbYs4noPSNKBQLRGSe4IGGCYPNRAohEVeEXrgHlA
EitFfNPh+a0wzJMw3VgZEjJVe0sIqBUOOxKHokn+bOj10z3DtvJ0U/cbbUickiaiweKQjxeNrCUL
JR3u46lfZSxOM+/wYWntjsP8EAdHUxr2U4P/hqKJTpP90o38Vg53Vf6jVryFbspsXr2rj/XagJwj
B4c6p83J3BWxYONDvcBMj+strW75Cndj2/uETuN6zXOrW2uxzJY4mO8Ua8vvSKSXQAtWwbi0hoWi
QF3EeahTVmNq/o463HKsbBEbgxv4bnFqmr5p+2aZj8vGuIW2ZZs09mU9WvW2PZSFsdD7e1keV4B0
nVw0bcz4lkMo31VFelNCq0X2FQomd8fClfWA+thTwy3R15/9IHdK9PGcHCPfW5h+vggng47VftOZ
5aeBPbjdg2wjwtX7onjAwMXW5bs2D3+manAciTQ0QmblKpxCBwVDmmKNPNxkUsfhDkdwiagd1kO2
SfGWaZT8YJk7jVYxPHYAE2e0beUIlM21V9zX1b73daLja2j9xJuvsAu8PGMIv0bIJShsUPETxbEF
Vlrp0JukeqYKrHo5LCUxd+NK2ffYDBiS4rK2VsX0lNEw6bPxav0DToqLExm88vLHXhseRSy82yR2
qPvQ27iqpVWi8gcnwY6H8cYS+kXXG0twEWgFnLb3FmXQ2nr0KPmJCyLRGUfuE9wl+2hyepbg4GWL
dno2ao4Eqeqkur62IokN3RJWGTrIlFAZN9jvV8PRUthdJalxobM/T1XspFpwmFTLlcWNGMdHq/w0
S5hB9HDWyuBOXNMm5ObDoDrwlmxw9Ad1fJyU26z3dlMjL+SC9ajtLO9u4l4eBM3Ks7gI+6UrN6oD
amaVBQYEiu6myNVPFWN6jPrL/NgoSyM7wOHGFtq2pDc5fO6Cu84Cjt7cELcQtFfhvozIbJQtYuil
jrs+0LJHIYgcz5OdOE+OVLo4P8CIMouVPlp3ShRAn7c2TezvVbizmi//ijmh6l1w0xvPY1dSsOLE
YKVkYSY7rGDZQ+nO6I7NYoKHLqyAK25F1Fh1N3InJ8eAdRv+0LKtKJjwpL5dcJegzrvUPWHn6QeF
m0ZtUE/uH1tjAlHDzd+YlJWv7DudHtyTnX0+2IleLWQrtzWzcGKinaxKt6EQ7Huqxr3oqnSDCZx0
Up82JdkVZFgDo/4+mJ9WEuzKOral8GeThU8UZm5JjODfIG2zgB0uaY2DqVaPdeOtUNxxWziaeX5b
BHfRcH+6mDoph+GwUZyo3ycZNWZD3uv96Jhqw/Fs4l608/XqUMDgG6cfOCM6RqbYciYsJvM9Iq3Y
s4pIHSHJTQKq5N1kJxSJs/c8oXP9lMwJ7pvqR0TGRldVTmaJW/qfADBIbflOzVqr8aoflR8D2kiZ
wq9ufXhG8GBC/OQArbXmWm+5qpTKTRArbqH/F2fnsdw4Em3bf7njhwh4M7gTAqAnJYryE4RKVYL3
JgF8/V3sUTdfSYrQqKO7qiEISGSes882ZNpc1DSNH+XGKnf8hjuzxEdpmQuptdZGdQR0dBVePW7i
q9BeR4VFYuvgOlK8NEHf9EGnweebIBmgs5Fpj5eNZ6OF7RrDIqN7CsyGTfZjZuPsUH0mQXjMpWEd
UrRmGv2EkkJCTsinyz5I0XZhp5M/cLogIwrnmNC7c6Ku7frI3A0hDO5mxZ+4fnPaYBfL3UqpOXeU
6ZacLN/KPiRSvXNjqQabzNZWIxFY0dysZFZtolF/jsbaoHqgN1a02Y8msteErG1qy6avLb0kD9d5
NtwWzmuhAJYASBmGtugHavVQPs7cWofCtSWNIbae83krW08DLJ1Q+lNOt8Aak302vNQX8e9GtfcO
wFBqHafWWabUVIVIEXq/qsZbHmwFYHuzFl2xavVlixxZSg8pldzQPifFpgTE0HvfkA9B3JHxVVOf
/yrwUk4ic1HxMTWxvpznj5GCZaa7HPHj1tp9qgi/BiNO8FUyUDwBscHcFje5kJ4avC37tDgm7NN1
Rn5Cnm0iMhQzZ14oCYy06lQMo5eSZ1fSl86jl9NpQ//eh4O9tyJtTX4uh3S4cMbXvOt3cnBTxTFi
/JsytD2p7r3OedNbHeOs+JAwvZC531A2efrDptPTG8moqYw/cnsgS3Xwh5rqr2y9dBi8IYyJ9glA
LB+IMFs79spmzGUS7BNb2S5vHom8dp2Z2qo0dr2NqkYGzO0ufaRxqKNp67Qu0gC3saCnm7krkeke
tLk7QVV3Un1fjWziTrMwo9YvyxGoSUH/INycqmCsdUA7uKhkrtQDC7BWkL4gVqZyaso/bV88WuHF
nT65CSfLl4m4DE3HM+rAyyvBX+29KKndSBV7YbNQ8nQfTkdS3O6SerxtxgKxPZtYIi11JV4NZQAO
gLy/EOuUraqxXglQXNRQYEhlQ1JHGUK8YaSyb5hPHdIsRVJOte48Ghi7gE48INR1sXs/1LPzkBZi
o7fKodOHwxSMqxY2rQy4rUqbPMN5Hwzy8tcTXaIaL3xrTBbZIG04DtWpiegxKcfC4dBNv8Y7u9N2
Xde9qAI2ikoX2gdiGRLmuTBLA0mwdI56IDZCDhcK4IgRqbdyY1P9NjMHPLYM1hCvxdS8y061yslQ
rGVUe7m+zRXJ70pDWon8dQ70nQHjYDJIL0l9leBDRFDo/0kNnMqXsYUXXU9HNVC8YtiX+HSML5o1
LtLg3gifw8bZ9lW6w97uJZrZuR2xaubJNRI+EPPJHki8UT7q4akmokOPLKJCydHpAj9KKz9XxU3b
ZOPCMqM7mhIIAt5Q0Kg7z1Fnb8kRfBsF7F2zPEy1sVHSBlMJWUoXidUxlWIURSMk2IjSBCq8YH1N
vtAl16r3kiL2WsMzns7htLelmzHhla3bKI9cOXwgebU0KfOdjqQCG7sKtTQ93WjIc5llt25OBjZu
vZSEFFGGOwfHuzqePyp9VTUVaSoS6FtLn+E03VLQ90fOg9zcWUl5kurad1J1W7QTEHa9bHH2CTUI
UePZoVxta2fbVCq9GSvMJlM0nquFGb+K9pwDXASOupU7C2ST5PiuMaiZ5tKT9GOSbkJbx59IZwE0
5VpVT/p8jKDj20J4JTkNvpbVGYzqOyNEyTIUb/ZF3Jj2y8hRmYP1y8u/kxez1BhX1fyzY05w+feL
XDQoZ3+mGBSKvahQqnVxcel7MEziwnmvUCJm2ErqF0r2RsaxRav3HQUD8aIni8hEyYjAUo2PMSgx
GMKNps1t1yQvdDZvUTR6KZOddCdyQJiGUnrUmnNbWqtRNAvB4DkY5WXYgz85NyE5pzK8l16u3W7q
z6S5vFUOEoSG2NH8NWDqOn4Yzb0VvM89x6RkLTuDbF0dOBi7j6H6bVX3tbXNnYEzt/UbcRijYtn2
sa/1N6YtLS3+ejX/oTv2B6Pa9m2/ah3dw+8VGYWzoADYdT1RUoe6SVbh9FpMm8jY5Sqh98XeMR9r
ufUroSzCWfYkUINE9m0ZuaaiurFpoc5/a1n7FRCvwphNdajDSwDjCTmFAvFLiVax1DzHg/pYCSPj
cxQroK+73N5K1Tq1Ql90m8mY32TKThJA8ZpCAxluArEO6nrdS3h7FvIyikGp+n4ZKMZS5kOYeNh9
9HtMi7e4zfnCMk8yBUftb3sa3XK0H2MNp0nHSs92orhKCp9egoI2J+oBT5hlmCrU1ttB7Dg2Nizw
VdfIm0ZhH0iHD5Ndqmyr9azch6SXmNx/zdOf4h6IMbC8ydbfum6ALBefnNBcaANntFFgqFUCIM1z
sS4GO/csWffG+URWkOI6wH3jOPmFFu8xbjkRG7MXbbq3zXkdxeomkOS1XNh0dfo+iouTAper69pV
QE8w5PqyToe1PhA+wthCyQ6h9pCSPZq8O8l7It5CjgAFe5N032lvpQBq725C4yjM00DPVmAXHIJE
AphIUuan83vSPjnTU9p/jCiuiumoD2swfJiCsr0EQdUiwzdTlAqHywS7UUJUmLfMFJWm4Aq3oXqy
QWUceSN121Gc0uYQVkc9OyjRIVYO8vQ+qhdL7zPL0BuqdNlL0glf0IKtaZYTNwvQJqdieo7QdrbW
cTBusssJeF9H6d1k0pDWuZ/Vg8vD+F2W742xrDQYji0nLknlgeOPsctOZGPiEp1N6l0DEL6IsPkM
vVqr3Bl2Ch6BW0unAUMuq21Jx720l5Nzm0o3TQ96VBykQLubtWZvcKSFOtPANc7kTN9WrYFymOp/
vjXEJsg/8CmFcbHv5XdFCtca2daVOCQJWd+PY/zQjIQLb4EKCoyjUnGxqml3qrGqNMfLy2lL+5/Z
l/e96y3tKMXHtrsxdNxLGPgyTwtBL3ci3Ra9rb0ks7pCYLTLyld1dPZaf6e3I3bMhYwhjfPWl/2N
Qdig5wxvhvzYRcqSTmsZOjGhhyRedX7R/WLPP82hs9Yl7XBxyMn6kx095T3c9v5Bih9z5kXd2a68
pLK3erS1Kc3XuvVbEmfjpUg2UtP67aSvWvmo5Deo+RlruO3KHmCchn4Y4NnTavdTrrgZ+7EIatbt
UcuGU5werTby8UhfZWrwYkaniB1BNvD4oUZkYEDjZ8eLwlo1G9qZ3NTd3j73UraRNPofmR9UEc50
D1nSl3tQSelchb/zMH936tKfB2cva+HOVOe9WjF9bltCcC3ovXiwZtThTmz7Btt3XC9N5o+EocSg
AOeUllQvkqUgP7fp7N5vIqhLkeapwwPRgFgFt4ydd3L3rjZiCXVqoQJ9ZAAZRi57nSKdx+o3Cqy6
Bcuo+JMieehFebb7syJ/F/n9CYno2iZMj8K26QVcwYxo4YIR/jf2Y59d94qclIx5yfnHde12WTuH
yvoZOV6+IifJcSyXxsR1EwaZ/Vr+KWfyioVUkGKmVjYksKnBT5pX9A0H7BONn3ztCRbmtTZ2ucSh
pJmbJH4dpMFXTIUzlomsqq/GtHbDTF3mzh/iws9Z1C4q8NfQabwQ1Xvxy0zTb+7l7+9Evo4qRehv
ZMnld6wNRlNe+qNXLV878wypMO205JXI+XFilMUA/Gv6z2f3e8WPtWfTGeI8RzSkeH3ik9n99XX/
zg4l5v6/jLNYa+w0UJE4c9gURr7S7CNt+yLI5m/4P594VMvO5Td6f7uLi7D93/9R/l8sh500xJLA
yBS4rnb7uVuFFTU2w/FB2ViJvBglYgg1bUPHuIsNw9fVp2DKKENvCofZysA+DDKiBOVRboabLv/G
+fvTW7siJWZDOstRCOk4B/UmMRa5+hr7gbCq9mn/mxn0pu7XRfcA4Uc3DxUu6iZGFlJt4eSQLjJ6
CDohggH3QX6vGj9T8MrXjj+8jhIwwcGpNvfAnAlL/fpVf7aErraL2s77tpUhu3aMZif1T/8za3ZI
yv99w6JsSquZubC+kroFMT4/ut9rxx9LpIouOSaujaora7Sh3s+ueyXstRo9rUXccLuT6oUQEA1g
kJ9d+oofSCieWsw9YsSi28nZMh5/tNPL15Y+EYkCRThM0055n5/K31/frPZ3SqFsX337SqxKljFZ
bMc6BC1oHoNxMaQFPhlJiAf4volzjRIwODnSZWaNN0jDfFFk+0p/YQQhSXs92cZUE1VCMpaqk01r
o68jz2r+XQw4y4rxeJnOx7KzGpRnOXgb6jtHlVemdB+FA5yorTKbOBDzMeXK3de/1uU1/v+cQPna
PshSk0hRQfx3mThP2JWIZiCOoRUvWlW/xRW/YhSMP1yiVxvIlBq5mdUsJSu5mZulZT9+/Tt88qna
6n+/KK3Q+0LRY3b7cF8ml17h6+t+sttfWx+ael9ht8mzGaSSjZggRikAWLIJAf/OI/Yf17y/Pf+r
3WBIZE2uDb6BRI3cuTgV5V7W78vhtcscUMaAAfJm0PZtubey16K94Vgvi6dakuC6pQtQTKDrzC3r
93x4daRzYD3F6gsJ6+YEYEuoBmHo7WVqKeG0EwLtlNmyrP9ozEkJwzbViuP8IU4fjdiDzrywGdkk
zkrBf8mqI7ezDmq/ssStDI4o/4qTk6G8O/ML6LM7RDfKeDublzi227xxjlKzG5NjXEI7KGuGjK8V
+I5ZN7dhoUGNhMET3uFoaDczMbvledRlr8ofh2BbQ9F2tmH/jfD7E1q4fO32aKIL65IeW6KLPQfN
IMQnRjXYa04jQL8J/9FxjVAhdKP0KjphHfDdCaMfOdDJ126Q7eiUkkDrtRvrQxisxXds6k8W+bXt
olqGeiTBH9j1H/Z99c2Z/tmmdp2sOcVSaQ81jP1ieDJIGIUNCjzmYrylh4h/W+C4vlmOoeIpk7mQ
5ZmQaSYSoeVV7SZKN3T7olsZ2QRoyMNmqmEZ6iEs52c5bm8cvYBtYJ7sIvIwF1wpgMtjbG7CeZ2H
mhvl8X4CT061fU48S6x9J+7+7FldbdWdnoliThVqgi0mBOJnRjTytZPW0DLNbiIuGx+ZxsXfmaZc
7uovW8C1jdYlbyDNc1ZMYDCW+412Ym02PzwLrau9MW5F39TYz+3iGRsGP0++KVQ/u+mr8kiRckTX
FdeNwtx1BpAOyCTiZ/GJsnW1K8okduRyj2+58s509GfdxnV2ZyupRZuNyEWs5+De/PX1GfHJUru2
VkrNsJUGaDoXe5I28dofdlzXZkqmaMtAXJ7A/DwfvzP7+ORAu3ZSynvbcfQgp5Zz6lXjQEmHg2TJ
0CTszvvZ87j69PSEDUVk2rgrX3uv+POzi14e/r+aogRDZjm2WWzNc235oDg/u+xVPZI3seXIJXUi
LEbGXM439gyfPeWrT041wkYSqkoLp/VrCwJwHlau1WorLfvOg/ezH3H19aUq9po2TFys5RlK/BnM
U0JWvZN+Y170Sal7bV7Uy0mkSUrH/jmJ/RgOCycTOxs4c1Jv0fP8rEy/9jBKMl2YY4p5rppDM187
XfjN3vTJN3ntRaTW+tBPrYKs/jG8l362sI2rZsXUSwa2MiMCQwk2gPrI2r9ehZ/spMblHf9rcZtB
iPvmpVuJ03UKyYn6qowK/+uLf/Yorj5H1SFVOEfweEFrxbCZtB8+jcvP+9dNV1NigIzziNt2OV34
4ouv7/eTlXftRoSLQa1iITaRCgcpuMO7PoUzd6qnxA/0+Zsf8snXc20NpJqpHXYJPwRY9MLrYL6g
w/rS2p8dNMbV16kZRIaELbYOZt3GC1NXvBK64dcP6LMXenUyhoatpL3NCzUCDOEwf/imav7kutfG
QDaW4vk0cc+q4Yl3KVl9fbv/FJJ/KW6ubYH0ThhO6ohxJyMLm7AFTOCkjeE+waBVGn/P4QDjEWlR
i1Zjqj1plFFxbUw4l7K6MBlnZSVsrhtTtSEAI/Ooo1VSaQw985WYH/Riukz6d5GtupAlLwahWhU9
OLnu25O5KmdQWW2lmIMHYObquGgExa+LOkJKZagKrzNNFoEOexPPvnHOdrrcQdU8t1C7Y5P5OYay
ufXGiN5X6LJCoD6TkUuUFas5Gzdq1/gdFn924Umzuc/CaeMk/HH/x2CY2j3MSriMECcN+W2LpX+g
39kqzIRcRZL6gIcd7IJvqhDDuqytvz3nq+0JtbCiUJsKzLs75LaPwfhgwDeSIFCW9rmceD7Bq0ik
lepom8npll3abKfWZIaxtbqJubxY59ahCDAvh5+qY14+OozKq8Vg/76gEmm5bSzERGq5uriQjJqf
QgMI5S1UwVWoI9jhT6f5pk5/J+ob0gcUDvcFg8NCX8/Mnsd+OerwWOYQh0NP1LkXw/OOxXuJ9AsX
I1dv20UGWdgaR3RAa11JlinTjRlSUsag3vhNcLQpdlr/MmTOKrfFyogASWBoT79K9VdCWMkoNgm8
DOWmy5aSA++GmW2tuE21GdUPYHpXmP1D2hY3ldTtppSh0sCkEp1yq5VuA6UsgGOSatjAisephSk9
3E5Q5sOcJ5EcLWZyaNTgSGGEFuO8L/V3bVTDAdPXWaS74yTdlR2czzdFmRY9zWYVlct0Th9HIsCz
+LGcR79sdpq5LGVm9Vg69krjWfyhyB9n0pCFIU4SIvJa539W4wGGrCR7GoTxflIXfAaVecQKazFW
a7PqFk17IkPDLeLe1/T3rN4bk+ElZuFqQnkq2hqlIpx07mqItV8mTu6kTa1jB+N1MfRLeSbcGk1K
HrV3Y11d2F+a0d5NQ+fZKCl6VfLgbazG+BbetJUXfoZHuSUproiHzQALP7Qyl2TJuSJ5Ipo3EgIr
/UjGnpdBR3eMlKwM21W4BYMfXcNkGUKoWJcBo6/qgacHzUYJ2uUgTMxOna2C2tMJRjRVuR9Z3bpn
1tbFkZ9BVkibcVWbH90QLOPYWRfYa6qR9l6EUKcRaIUMaO1c9s1Y9YrsPDXaxSXGNSXcfZvsmKm/
Y+t2QsoASOoCh0BNdYjQy13b6jddZLjTRXo4B5CJnjOnOtkztkxMUIyFhB5Bkg5O0h0qBr/16Of6
szblXqRdDDKKfk0jdAtedmPPYq84d0r0ZwwRbCpQEiqY7Ubpjvq9LMTWSVcgSsxFg5UB34IfvRjD
JVM6yzFdBw46tCCnJcXhIBQZulgBCbP2RTbf9zaCoBraqKwvCt6YXjw145PMSoQaNTIkCIbAzYMS
qlS+aEPJbSZsSEh+mR1roYknrI/bOHLTEYlJDjN1zpdC28rQHMwugs7G1LKC7ZshAngrUw1Z4aZO
tEVkaUQl4vSXo2xs9vE0LjGCwn3QT9JzmtsQB/4Mmr0gpEZpt1KBPh2caBx44YPpalgGafKdgfAa
4Q4O4ioOWq3x2pb5MmKaYSf3+XTXyhDMQ8flZcCx2qmIhp0Cvr3DOgaM7NInKW8wJ9LQYqjrTNin
0HDOg7WDvpVDe67ircDUvBqXZmMeejZoq32WMjSBKXLRuPXkCr/mhNIK0y3GJrBnsyj1s+55NPg+
e2g6hI4M2h9MG11VRoA16V5lvNWwW7vxsRuLlRxbzF5PqY1zpr2GHKR0qdtHxEdexI9Dui3nG4Uj
TImf2h5WfPLmmPq6qkzohs3asWTQuWFRIuXMIH5KMh8dgp8bMz+VKct4NBY2vH7ZWU/OIbBIbGst
TKNLd+gebAX2Jhx7r0yjP3KSbcPonDNf51u6HIjCgABlPemiYIss/LkLnwKmXR204NzJD2b4aodQ
4VlwHfw5QUTMYoI0VPGJyvZjAtOjIEWnTOdbs5YfcjjxU47CeCzYlxPnNZfYEaMxbVbZaHpmN7qN
AfZsNOVLM5ibQd5DSo0wjMHmAfUwJqRmsdTiXTf8UppDnB1U+cUW4zIpOZVHhpLtxTVX7FSdY//3
1NWbttJWaXIH19CfguJAB+DqvDcCYZr0bFTYMiMD7Bz4tR3DoyBfK5ZzaNTD0PyqmciHwu3wrzc7
rAzDyp/sjdGMi9p66OxXsCUviQevNh+N/EMzz0PyQnSYpyMlCSk6+uKXhY5hJnxHba1Tk9xWLYkp
4TlpHvN4yRe1EgFXM7L4EKbTrSAWLJa2qbDg0rEDw8HFXtVl4oIQz6gXadKiCba3bSG7Ioc8kLeJ
3yd3QdnthgKdBlwcE5p3DXfTpDKhmTId5yWY7uS0gIcLgSWM7sP5zG14MqQj2R5+aUOwb+STpD+I
eNWBCSOlGmOxyaStFYAJO4eUEVIFif3imJJP1ntfcuIMf0q0efGULfN+3HcWUjeH77d+DhxlM0ZM
WVuYnRKLNZNl9DLBwmBId0m1leKRUlhQqN0Z/Xcmep/YWsj//Pd/NQsR+YkBghixc6Zj1ypezN7c
NojD6w9dJKuC0qqD6BI3BTlQKNrRDxAA7Iem5IoI7Vv8Mav5XRpwuAXnJs+93Aip81Sv5PNMSnBH
e9P1A6QrNO9x5zaRtG76Ela4g1bz7GQwQ4tyaXaQqiAGf13Z6v9Yr/6t5Lpq3Mou6tMqGkB6B/iK
GcJ3/GvqU6T261aqvZjNGKXxWmirupr3tvLS2L/hwC7UzPSsclhEM9pLhFgVLI8xMVBk3xAyspiR
RYgZAank13q/g1YYj6ekyvwK13kzve0LRKuJumsvXMKKApVRX6cjjLcqNyvuU+XU4X0wd8KzS82X
g8mjV/2dI0J10nkZhxhTMTSYTmSmL0uEnPFGoBOLu9sIdrCUIG+VHwbcGS3EJElwyKJ3qLRGNWyF
eZdwTiWi8EN6Sbu3DkkKIw00P6CyQsDGnKFMSUoUSKfbLWZByiKvYyTlywbVvWA63UAKYjuYm9e5
3mH7QyWEXNkqn2QJ92ugxIsTbS/tjTq869i4JpQAY7t06oNjHJvG6+KTWs5rOdlMvPcWNVcQwiqW
yrWmhi7kNOqCbVCtgmyjitY1zcib2c4MCz4nYgtbh5ytVL7O0c2mLNf9Qu1KdnEonwiJtDe9vxP5
XYT+DBS2vEDV8amCKIdphtM4yzilALVXkolOTZP3cXacpVeODBiZwtOonKrhbkqYk4ZLOTjMHJ5N
fbZn2wvVlTQuxJ3VHupxXgSXWYu8C+eTWtxbyq2RNj55xwudIXncH3rruUWXmW1GtjWTctlQWMkX
Xjx+AinvfY5fbfwmUmT/7TkQj7J8isJfQ7OLk6cAbXXMWshZf5pxrMJfToOWigsn92UTX0KvqTXY
cG2k+4y0iFgIQvs2QoUzWvCWyULze4SITS7fj9mpZK5uET4A0da3c3XjqMrSNoM7crn91NmRhWGn
zbKqoN+r6r4ro01B9xNAES8zE+YUr8eZGBfUj2X7mgfnNn5QcmeLSAhPQO0+GPtnSa52GZ90ab3P
5ngaiP8kfIGkN68g+6wFf+rLe71jh5ARMkTlNoD9qcU8ANTSsRSeIXi5LTLRQeYQmE5lHpBWNi6G
4DgR4FnBdKvfAuVuUMtFgxDDsfAv0B8MPGrzGLWsnO716mHIVv34nKSTV/ZbHMsuWaGUrbCwdDZG
RTsUfIpadSJ4eMFHhgYeHTPpDXzsb0py11NeyLx95wF9F9EjnXhrgp3GVFi9BS6h3PdViMTdfDD0
fTyMK9t2PExAOnk3cX7k+muC0mF0HnX7j0KqnxmXfjiUd5YePhSItWOcRrBB6XCC9/oAanzECZTS
f4bYe6/4j0qGqcMUrXLlPegm3x4pA2CFu42+1qPVJGqU7DuFIWZm0vu2T2lSIohO4c31iNqxYRja
B1tqd3JJbkwddfTMZrCeKa/Lvn2O8Mg2nR4NVrTSHYwMmBKZaBCHDp5n3vkhqoNWr+/N3tlgq38U
qPqtCVZr5uUmDmoKwjvFcQUpO8mlFReUQqj/e/PWQPwfBceLigb/lMBedqPDbI5tPEStjLFAPkdL
BE01PYC4FHMk6znSuIyg+xbh6NmIJqx2G8t7tXwcAdC0bEIoMrtpQEWOlkMx7btqJirk8j6daVUM
63bYXA4hNas/Yj1bJ4HmIjl37QZBhH6egBBy0CYJSdachR6CDywrNnEPDdpcj+O2TewbS88R1sYH
TcMnN4NUWHd+FK4SfFfsNr8LFH3VoYQJm/4Y6NoW67TVFEGdEuS9NeN61u2N1cu7NmM9siPZeDEL
40VC9hMUbFDtXQjBv2lehyZYWjn85ntie6op2E+Fdc5SsVZsmId44XxznH2CH1wBhSiXeBhopncT
wkJ00VHz5+sL/2OJ9bdj8goqFMpgCl2tx53ddw9sZscAp57RpA7VMIYgJmqi/rdzSJ/2H+waqEFM
F3HZbpaUm3S0N3I7P0b2R+KERyf4+PqmLr/V3+7pCvlvZqeGP2/iHJbpi5Qi6EJRFlXpfX35fzyg
/nZ99b/wqJ7aw1BnjPQqWfO6WX4Q4bZQSSsSH7F0DnuFwfxGETCNu63gTOyn5JhZx/rbBN5/LMP+
dgdXGCQe5aXJGuQ3BEeZUdirU44epPZhkm0D4aC6IGiyvBmJUohROrecVbnKKVPsu2oH1XXEVcFW
5Z9h/foVbBkhBItTBuO7SFop4mGOv8EXOV3//iqvvZQts0C/wXm1Q3y/qInZBY1Dl7iGGnGmeUYc
UuwogEjzyNwiBN2K3+sMr3rFk+f2XHKizJHu1YjUOAt8Han0iG4hK2h/T0P1ooX60jD7pT7r26ga
/Eh60WGIl5p945TPohrcKYz9PH+sZ8sVKWq4atO2+2B6LLraw+DIQRGrdDdNkrg5piINQHMd3Gr2
1mY3ZU9zK3OP8q+un1K5B17D24Y8oRFBGbt7UrRYgEHdqF6wCskC1GzbboA0JHuwQPrconhEJi91
TxEb5YjiaCzzC5LgBlK7uLgM1H1FVfGWRhSLKURdDDSyDmVoZB86c9xIOoz+i1OHb2d7R/YRseoz
csX6GJWbdgpcA4hQBYcYtXyd4MWV0haUHWJ6ZaNX6QJPNzSq5fSQdKXX9NHGcmzMtl4sjbI93qT1
tgJiI20pDt/m8aMow12F0KeO4E+jYsShJUWzDnsYx+qSaANGZPt5jo9NHHMaU7dzqgol4VvJvXBE
AS6QM4arYBkaCoZTFq8a6ev4kujqoSg/tLJeZ/bkZf1F3b+tovu4mV9SQfFjohs0FZ+W061iThxk
em1xP6QHNT1AFMXcKUiWzvRLyxV/kpM7q/vjRO+6GnmVwD8utwA+EnqtdNGosjsWa6m666zKm7Xq
Q7TFupNmerYXS99BJEfu2u1zTfPxM6GR111clRaDmd/OiMkFeqNmGJeiDO6KPtsjePsnZDyMshcb
YkGUlcTmPqcAxP1FXomXojUnwEjWLleO0XzoqB6bKXwwpKcpaXZO8ceKUNUauTdqtT+hK+iFc9Qj
bduF2q9YA4GAuOHIf6RBQ3tMslZr4FxbkbX+lKDbwmCsr5YO/hpFrt8mlvzNHOSTYY52dabUaTKw
ZAJB1TGAGp7HMPIkGwpJhDpu/o7h8Mlerl2dLxi2FiomQmLXpQ85ScNGu3eQtX69k38yFrl26Hbm
giaFSmpXyuskJDNvnL7rHz/Zt66OCCtUYh1kV+zG9tAPZ06Aby78yXTr2hbXdLRSFBZIeY89xBDM
OIPhI0fecSF/d7x9Mmy4Nsk1rCJr09ngxaLkqNKOGEETuGybYFkSJw+RvJoKm30mdh3d/mZY/8lr
vrbNLWZFtqbLr9VEb5p1qQzR9GEB8PV7/uShXfvl2mkU5XPPew4NmTDy3ah2CFDxoRO/v/4B6mc/
4WpAkwQdTFpD4wQ0p8tOvYmb+JhW+i8lBKQnnTdmZ+2Ud2sYaW+zYx482w0tySUMD8EdLkteX2Ec
Fk7rtKKjlctfjplvOvSWDO+WzaD4SZLtCqrpb+74s7d8xfyVzSmUg2pk1IjC0IwYK5jlXmTnNHoR
1XM4drishS8zllw6ph9OiqePJWFp1i0kAaurQtrZIkayS5mR0lshvSf4wH99b599llcPsw0SBXc5
GywR3iGHyAQ++PWVjUsJ+JfC6Z/39y+wqqYPVnqdldAVyW1uTKs6D32nExvVnFYlsjRJqRZtmXl4
1+PygxtHUT46CIQUQO2wWNuJcBPzVUlgUpbalmnTIojgpCZuaf0KE3bu9FxfjEqANRWFMoNYUBmF
sMALKmyx08IuzQnSdWt3vha9pMFbalQ++rh1NaWP5TSuU+jGWXyrMcwvSFrtndcg0P+PsTNrqlvp
0vRfqah7fZXKTGVKHVXfBbDZzBgweLhRGA+a51m/vh9tTvcxnGjTF3Z4gI3GzLXe9Q7HXbAvE6wf
1vlZz/qe4GhQAvXOVfl/PbxvVvIlC+KowZX/0s0rQJD8eMYzmLw3Jrl/8df/6/v8v6Kf1YeXS9z9
+7/5+/eqXtokivs3f/33dfK9rbrqV//f27f93y97/U3/vvk2Inyv3n7Nq2/hk//6ySff+m+v/oKu
LOmXu+Fnu9yjR8/7w8dzjNtX/v/+53/8PHzKx6X++T//+b0ayn77NHw0y//867/Of6Db2Dz5/+v3
z//rP2++FXzfefmjKn92ybd/fM/Pb13Pt2v3X8INlJK+jymq3Fqr6ef2P4H3Lym0FL6yWkilt8SP
smr7+H/+0/uX8YUKAj/Q1tXK87hnXTVs/+W44l+B8DQ6HlcG0krSb/7Pwb26QX/fsP8oh+JDlZQ9
KhT1ZuhsjJSeq/gg3yrf9+VbbkyhXFF6TWqudaqWDjdGJ2gHzBKXFrJoZSL2+4p5FO9NrUm3G5JB
9RjTTBK6aKFNt1tk5ZgLGY4jg/ceShZAsB+RyqOXkYzLziDPdnxcUI+whhJk5MU6fI7XrotPMtlF
z2lIBPvR1HUeIs1qLjZbtaJt7LmvJtj2667HSMP5OgSVqJ8tQ6t2R+idlEdTEm9WA4tPXTcDUccP
+TqEKPB9qRhbGZ8h7PF2/utZ4g5D/nE7D3HkGFxVJXb/Tuk/RH6YPoVbgNNzPdmyWq/HPnOLy2iu
clpXrKidhzTI8HQosKO9G4K0DtOdhijL13gqiIjQErLFtaicRlHgJJUKU+FD6ZYGW7AagsI1ViKD
8+Cpgf4gmWcEvqIR27dkiVmKyzYPSkEwS5oizwydWMsvk02n6o7D5F9MkxMomumG+bDOWireVvLt
n6fer33cm2ykH8I+Dr4MnYNTd2bqMWnRRVsP0zs7pFlM65hNw0+FOLSi/ixd3K5UTcTXuTVKkVbJ
PiR2wklFtAP2zeY7hVayeY6bHqcXteisvg6n3M32Y7KG7qeh9aJPjc4zPOdEp/uzHnfcDmXo7HWn
ofAEr60sC9Bb/oLqTJr00thomc6TCTOqp6JY8unWWdc0/Uk4iNDXq9uVkJFbVc37rOPSfWmcZHIe
plCb5rn0tIvRdJqXGPdW3MnLya5RdzQNdVqcEm8yhUyIwuYpjqq4OM9HhSFMldVOdhpnmcxokqvE
Kz8rd8BBSwmv9m480SzDzzypudcllh3ZDyXaDouYQev0G9c5Xu+62PSHG9sJQJW89q1+GmDugwLZ
psi7L62OBoPnRLnwoGXU/BSYmRHM1Yu0XuUtw4IgPitlGEAGWAIb7KOkj+nLYsa4+RFBcTwxuY9b
K9nIcadOKhnn8Yeoy7l4Y1nBvIYHghFNP9vgdgFMLS+zKAhHOjhrrhKBreInMW4ubTIo8+BsyI1C
dOxkPS+Unzr9uWk8yPnx4nC2o5/y80budn9f+x6Sw7Kj9DhxyP/7hMs77s6lHoNTt1Z+fC2qqZJ7
kjLj+iz2ptG9mjLYEnu3X7nN6Oj4PUnqYn2CTtbrH4tAkz232suuXw667FYe38Eo7F5tPPNnnERX
8eQPEsemKWcwpw1Ks7vQFdwFQVfh4DVFpunxyMCSCzeKdfjpHp7ISA5TebmGNmy+VG2WzndLmSfh
DqvLzDkr7bSYC3KDJudrl8XJjyrHCAcfoUin92WUhyo+GrwEIPjIlIxRLyNn5CP4UdI7X5qxxtle
OEwX41phjVirbD5SbpLNYLZyAdkNF5Vjkp1Fgvn5VDGMhY5jo/PKJOn69HKm2QwSezfoTDXPNU7J
PP/G7cVFtfRiV0RpJ76O2CPLK9fxpmmPlyaXijaCcw+BsYrLFGdsGDGlDtU+iDQXzF90Lz7PPehu
GwX423nCdJdlqGV2aZMc8yRblaxEfh3Fw3kSDYp+WPUVKGeu++BjFbXl5lQ6Qo1qIjXeQbnBrqYr
DJLn3vN48Fx3tVydbomwvqCn96kRZngs+3VgQT51wtXlDUxqnqLByeqQF3/M9iHTyOooHZyVZn0a
fqy1rOL7pKnS9WIYBTradpRNdxbQ5h9hQteo/YRnEdBzzgt57Qar09wvOkrib8OqYndPNl8U8jOl
+y1K6hyMK87acr7LU87qvJwrnmVnLlhH9RQsvDwIRK26oLpOqwukMHHJZ0+b4U0JUJTliKkXl4XY
XRonfmJCN5tT+oRyvhltmGIANToWo/6jVQ9R9CFtx2G88nzyASeszCRDuxzfuhGSYdGVG1Zs3AI3
xMzxrhgoK7NPhpz7MzpmpryepQe3xLGzgjawQBw8mjLFKpDYnt+j3ElY3xe1yGbfdRHeMDySJgCv
6Tqw6kQ7CDNgwL18ebNMGsfKw/u1tGS9XrpTmOcPxK/15vLlvetZAJczG7oJbnMoY4K7sm4s2IDy
+vUxbSQYQZ3X/XCzzG0m7oa8xLI1U2Gjrqou4fNYQeBHZEdh2MMRPqmDhLc08pH1OScw10f/LhiC
aPhCzWSL2xWuQXYtJh/Q0WUy5INdKZ2EZ7EefYscyTbcn5eXf8zqka2vOnxis9Y8mC9/7vp6dB4W
dnW21ExBO12TCr+upDJZfeXCa4uvX5ar/LDx5YGfrfhpbq9JNIZswbOhJ1lOcR7eXug5I0oH5Lmz
TY/XEbZ+eDP/Vsr9VS39Xh1tpd5vjYT1WdIp2gJX6ICSInibMiy5WdITZb7Php7AerlCYqrgO4rb
Mk06KiN/8rsLfJO4vC83LhiNpPUIxvDerZBCvBMxKeWrI/KNb6kWrYAq6ksL43874t9anDZ1ResQ
BHA+pK31H4WzlD1b77rMj8s6YbKCN0ww3pc6G1PMeuvGaXcJKJY+i9fahUyVRLCfSMYzF7nb0ALh
bzVpEswml4Xt0pvQmxw1QUKyezZ1bXfd5YtVmJJZPhtqLMtaU6uYINE/X+rX3cl2Xj6EfUVRqwMu
9ttMqZJlwah5W6c07KNrLBFHe2EKLOAvuhb37cdwDHr5Drj1Go/wDdxHdl3fCoRmAp7am1Z0SVqX
fxX6IlhSLprtJY85fIVgetSSHvH5z+cot8/7uy/dHief8seydEtfK3PoW3+7eTYc4gX74Wa/tHiT
7wLgQVwgdbeRpAXGiSFWwd2GvURXIKEaivBh4VU6Z8CpMWeDrxN6RX6K2Qh+/qrvsb1N246bUmRb
QkGXksA2+71rz+dyMwtbUiH2Zc2dPo78WYmzWs8kZrpZT7ufiaJq9zj7xadtlLfv8dbpbH47W9/o
wCqprW+Ua2guzPYo/3a2JvQGJHrBfJpMJU+hp7IRg3fV+fJUdsq9cYo8p30oyTU9SyRuXXhU6QHr
2D9fdff1dOFwHNr3aJQkT5ZrDx4Nvx1HOJVmGIt1OY1NA7uraEOJa2QXtsn9IKktj/OEXfsakywk
cHnaut3laPLkvLaJD2bw56M55Ar9/Qz4xsO/yQprrcscxPAWv74qQ43BQRE13inG+84vEdoZrohX
F7dyiipYioszLHszeHF5q2BgQ2OScVV2bC3BnJP0i/qRNkF0YX9eaY91xzoT99/ONStkmsJcuQy7
Vd0Mpl6G6xAWWnfTLt5QPhRWqkadgG54y02w1E39TH1R1u+8VOY1+sJbxUoZBJIO1hjhBW87yqFp
VVHMhbqYZAIVeQkmSLeAELzWQTtvptcDy+bZoOyAxUmAC9u1F8r6G7Q7TiSZe3Z5vJ04HdVL8iXo
vHTzpBfCQ06FKLHY8wZKk7kKt3Jn8hYEqHVEU4MLvtPQCbPEYdJYb9cmWMS8WS27y6d0XVv0ijRG
bB51lprxQfpO8jGMMjbuPI65ovQnfHJqxzLbjW5Tw9zKYbZcZaLP2MOTUFI2sixykZk9cyqlbSmi
7EyteNdllvQAUyTtj7ijljh22lLkt07lrg9yWIIvjRlwRu3GcLpYAARu3KBk7uHqsIbUI9f5++g7
a7QrmpXrEB96JUMdtZzXmRfD5EtCzIOyjazgL40ozir4+ctXv4jWz39+SNnf3ry7gasFuMO2MnpS
YX32+intiV/u1rZeuYdO3X2xRbE1E4cnDb431WN2WHUgoq/ld2sD/NLdoSlx4q86ioRo0ZSQVlM8
nXurrX452RhtRm9BuO7CccI7MklDJq1HokbAhXVn3n3K02L2qPWMSk81E8eAoZYp7S6t4ZUeESLf
4Yg2aFti4buVA5WTetMunTiPIzfMdXgb1LOKcIEKBCwWQgKiYwy5DJ4Kg+mqs3GuoBPFPnbLu5du
nT6eWouA7LZ+XhtVLBeRh75VqLBEbZBXm2drvvbjrvXWVN+IXAvDwpq6WwHqLTxgevL5tGRs3OR8
LdiBP/bllKxPAyHvxF5SUN3aCgb/3qcny04qP5Z4MpqIp2yKrI97apgUP3i8BmyAD71AuXZzhJml
s8bHYaxxhXVYADRjp3Ywuz7weUyz1F2/8TSBU2q2DIAB37TFyShTinW7EsnwM6GZZocJFY9S1E38
+aXnqbKGn91hevorVVPu3ZhxNuc2dLLoBMo5fnMtivx9jg+Y2bseaoqYAyPGmTF7zCzOW5vtzlLo
h7ThopsQDs9TeSyK1iPrtEVsTHr359FGTYhIOJDdqalac+6srUz3Pr7QDCrdaIkZszb0S+88uP9Y
ezTlAY+rdpV28bDc9qTf1vq8aMF2aLhxP0cnj7p17sbgQ66i+g6xdA+TlkmQZb2ovsXSz2Dd5akc
ISVhFvc8jbUT4PwbAKHsAVbAfv58ePKfhwcmJPwA5E4oLd4WAFPv5lMGeehCFYnaFX4vykt/kvB0
rNN17elyWNN6MuQ6dA14UrWAA/YoN9BPd0sbegFxJ1Egr3CdqufzDKfH+LwrrQuWnAyhMjvdst9d
4yBe8KEvd9HyQK5Xq1QT6TF9mNuPSxYO4e7P5/bahIIr7VG9SWORtQhuwttVX5lCJKllRpLT31Jt
HvbauZ6gqpl1wCHS8EIitljL2dtVdOrDO/QEgLtXixYO5dx3qirrsWl4rvhHDblGYZ5m2KfGXZio
fSymOnvMI8IU7zVK2fWCDXMLjiBsggiTPKOPi2Oi5r0jXDP1UyLaVp3gA5klO/J7cfVwCN2Ayg85
MG+Pm8wA85BZV9jxiDUNAVGdBqS3tBM+dOsSDuYkanU/PNdSI0Zw0r5g6DhAHCZmK08uaPXWB10B
OaSj/YFdNdpdL79JVFDslqBqMLHN7udk/eyNm38osMgxvWoP98k7Lnvvxq2qT/kK+XgxDmWgeyqz
+LRCwkDbezzbTB512wjab/qbvHHuhhogL4NO1eEU0feLd1xEwZ2YU/9aDeQQ8G4OR7XRI8vykl3Q
yLXdfSrcbt7ha3Efhiy0I454vBx4xHrlHB6XcirRA2TjHR0F6914Xpbmq6mnJ5QBM2Z5GA4Sb3rv
Ys7qeL49QizBRMkYBv8GxYnQ+NTHrul+eq4dXHzkvcScTHKNPuRhOfbfha289CaG4dAdv6CKbuT7
/UNRNzdtSQzLYryzcs6vZ2s/WNRJkXKu4THcRoIaI1FOs6/r5Xlos0szI+RJAhzn5+BbV5r2rkFB
vvdanZyodNJH3oB3ZKQgC8YLNtb8uPrIHftH0UxkekpxMqrsQzy2D86aEJ9R/VALnIyosd1Rn6uP
bYz6wQUjN1MMYzG68KfmgxOiAjH5cCFdcormMf0eK2Q4DZFZeQrBPmhhZHTNDdgRpvVEyi6Z/RDN
y1fjmAesaLrL2o7EQkerfwxerJ6yofvpo/9cjfZ3S7TlgOTekx90v0RH8bzGw48oah+lGuABKIet
dJ5+yXC9MxYdSYgRoFoLFsNgBzMhfKgTMFtn+Wx7qJR1De+6ydjjvVWepE0z9jvWvwTlywi4dDw1
rnNEz33jhv5epOg2PPFDGTleAROSjpGmlMv9dI2t1Gmh0+uYqJKjtAvXE9vj7V54pLt11n5Ltftz
zeu7JlMPXhZ+XiauEoboIZEpiWt3pEyTYFh4x8Ih9hQizsDGOukmeYbzJBMe7bYiS7FTa7dvumoF
fNMG3JVUxT68qhpnJnUAezh7m7chVqAkjiVX6AU6kmpcoJmTJHRdbBRBU3ZOkaU/4N1AvW8jr08m
UNgtawA+W//VpkV6TTVFTAi7rAnfK/230v7v0p/2T0h6dkNP6dOFuG9tnnjA3XroSc3KkpFwuNQN
SOHDZAgTVRKClvisEZHClGUxxA5hnOvQga4rImPCYBIpzyaEDOAPTO8ZGZo5tveOLofPUH16iEKj
ozCf0Cku2E5EpvT1uM64S7sgVXBfgtpMN3h7ILT487r/BiPZGhqJm7ziUtJKc27bnvfbljvUvQMj
Jg1PW449IbMFaJUhEqPxx3oUHllrqQynR+lX3ng/U/yFp1neJf3HtKvb5rbtzTJ//fMx/QMlYfWX
kvRAIwy2SODHr49pdHxU5L1J9wUHE57Wjga9KIqO7IOgyNo7W+WlPRbrPP80bANSMhTVIjutACbl
58iC3/4KuowYO7H6hwoqA4VaLCX+6ZA02NtXKqM6HJq8C4hP3y43Jv7ctUkDARjgxWDDEv98Wm8o
iVxqLrY1gg+Qnkes3hu8om/bThHFWhH9MwD7GuvUX7pDQ9j4NS1sP9Z1d1HZLJGf3cFnu0qpQ2iV
Dh3LAEn0NvWDerlYYrbR/TKnsjlCkUxt/86Rvu39OVLCK610LfNNDyDg9Q1oY7CG0ITVvqjWotj1
scMYpvKB7L44wbA5S6em6+FQrxW5e4k/5ryao+juwoCG66getXvZFQoN3OCz2u673BB/keWyOu1x
X64IuY8ZTqXD5mEuM+9drIYH+NXbCiJFlRa4RhxGsFa9hQ141SIn6slNQorEzRdxADbTwPslGoRW
AbR1joivqUvgdYQ3tt94d7ovUDOw0SBLbBRRfzQUx1Xs4nqdJjM0Y8OqyY7rFqF3JoPaI9QrVFN1
RrbCrc6ZjV6kURulePq3jLjKZhbVJwacAaa1VeggBFvc7sZzXQ80bgrESMnhtp+8sTQO0QfJFGek
feT549IJU1zIkot9pbAejeYm+uJZi7KUHjZfP7G4YK5zoDFd9YbcWj0WLHnBGo/u8SjirseIN7fj
WRms83TEEDB96LHADY5N0rQ+dtBiY00LECrEvBxg2remIKLMh6LoZwEHyBiBDLpJMlZAFisayDkJ
6Q6RE+Oyja8xvQ1Yt/GeGA7jAU55TiKYmwKBnMduObJ8+wK/9mEohDyNNjp6mCUrkYURo5zLtpkx
aJ4a0VQnssgce14lyCyWtapSUr9zoj3iPhYwFZ2mTx9iKZgkTBPZqDgrO+z4OP5Cw8C7Of7uyyK9
KResGD+0Qb7KnRZbSsDKVn5ukjC/c8n14O6rVjNTWAs/OPJz1/7ITMteVS5dMJ05/Ot6IkQPRPAC
X7z0ebJe/YTVPGUWyPZn2/NCzXl03afxBiA0Zm2uDFG7VKTbrC8yOY/3YnKveQZhG5gsAjsTaBfU
v5TMImeXD+7YQR5KnTNgedPfdpbMrtIOZjqtuhAbau2U1UKYXD59cNI2HY+T0eDche4TQ/KwLwfM
rhfpB9fVnDgnRNYSICCcZnnsSydqj1LQivditg+Op39vflt/4HmKtUBrT3qGre31itBAfOgZ9TT4
krTFD0CsdH5IJMPtE3ddm89MKKjXfL8xzd4cSvNy6hHmS4rD8Xo+zFMm4RD9BmZKTJ0g5pTSkaEj
oqWXZrXStMYqZnT7VPoVKwKXy8ku57oWGhEZ7dN5nwStPGfc2OSPDt+7bxchlxu4C8dRkYrP6KEn
3qPagUeAJfimZEgQqBBN2StudNtgD/MAIqKh50k3Ilny+IUL0NVDGWCzMg8u6qIlUqcul5Y0rDpC
jlWNyisvdFsgRAijxicMdMkNgWTzFE8nXkhY7o7EYwWnYEl5BuIwZNPpe80zkIRLGRyHqeN11/66
qJ9EviQBsUoDsjgCVrAqTgNGgX9BESLMmLi8DBQnTnRLkDQghtUBXFN1xL7RMtUtv6QBlsZQqrfR
nhIpXT3AN7+v3lquhAS0/jQQfcqsEJrSGK9n8K3jT3bULQT0NUqGY7UIAlSp2cbl2SRtWzM6hCMN
t7nMP4/QOgkN5DWE4OY7sXPMtiqaSxP1ZNih0k9FttM9HpL3L8cZdjUoxapMnu5nx7GI5salQ/Q+
pw1j+A4ik1eeuMOMKbVpF9m908AeeIJ/P6FbeWaFoqvU1DFS0Ui+fkIFkt/e+uTjviBca+ohDAMt
TlmUaCybL1PMTThNlmSO78c0Ty1WdLUbfkvzNY2QLGW545K9ycNvzoolcQ0LyMxgt7cTm3N8GOuz
AiNYDnJCtImPwL/tiikEEzgfVJavqTHnvx+RujdnvBYrca7O4EafauzLulsmq+O097Tz/n79GiPn
3F1XCiqKgGoJ5OSthUi/+pXrjihzVl3yLGUZhr8XK+LC6Ux7Pao1MnEo3ELr09u7NmOSPnWjREi+
VBZPzT+XD6+xBI7G+MxHBBUyGIkN3tqskscVNMgjQc2WQVRPSinUzE6uiRsVHnSP0zhn9TzPitQZ
IahTZxz/+QDkm+sRSGUVwwKoUZ4CrH+L0kMnWF2PW3jxQsbIHLFhzWIq2msmQxBlVLU2ycUyBxDC
63bAYdaEueuf1z1KKFIKJiDiVdJu3DDP9qEHua13WTchFYNBroTfP+lupG/TYTvVL8bbqAhlhglA
/s61fCOu4FIaiUrKo/x0jQeu+6YWbgOLd7oOzPkQKV71VfAQfdKmxXy6amvyd5zIK6+TOITfn65Y
RV/EDVLv61EEgz32G7on5Af5ilSq8j7WYAfI1oImzMh6iFh+bnUDf/4pD8a6O/W9kldEOHX+ONhG
lF+zpcCvPl5H9vqqX6vLJCkhCAmJ44kCGAEz/17ni6p/4tDk4I9w2AT/fDf/WcvBb1PMFJmX+npj
1b2BBSlWiZb18+liQGVyNQVAiB/qtbH0Ws60YBoix5wAvChecIWIx6QfPrtLGyl5GkAMkQ+2kLU8
eyElwZOr0fgVafAl8GDLPqEz0OZRCYS8p6MJxe2AhSFJKvO0dmcqgMACCaqBU7BGUDBvxUzI6ZfR
HdvharYGVe40lRuRjMFgsREFqpFVWE8NwraG2NDgcgC1+txTbgoiAGS2nGZOm4pj9opm/E4nY5oL
4ztjyTh6Wz0KSyr6yArH5TV+dErjFZWPOP5hpb1UC3nPSSzK5Udfi1liXxIuDpzkOgNwjtrcUeel
3wKvQ9BifG0bjwbiZQXrZgVc3hz2kw7Pil80OUH6zU8sfj3DYSvOJsH0xnh1swLzem1ygUgJS1FR
unNxYtbVLvsY+gPnmQ9wV46XkkfozNFeQiZg1LjydOS4xDmCEQfdg3SyC3+uF+cUhJxlj1neGFwm
1uJI+hePxYnnwjIMKEIA89Lb5jTAvf14odA0miep1im6kQCHybHnGpKGfLhIvHgijVChQikoj9JK
5nonVQAX14/A9Y+dCvkxoZpug+DTawsXJkmytDBtnPxsTDV2CH1Qr1h32BIVj/HZDc4bD3UmEscw
J8rTQSfjE5GHT+lhau4GbbmerNB27oIiLXpSBY2qLuqoJ4tGm2S5W5q2TM/qtS8Z7SxdzAyDaL8M
GnIfqL3wF7ZuSTta3/humAClArg+LpNLjjPcepq9ycPo9i5spxmjF0yByutKzmX+NVm9IXlIaw/N
Z1lUlX8723l8Z+z3ZvukwGP7AH8FBSZ1b3vbXm+fPSItT4oAMJ122L/Iq66580RkPzoHSiBFE24f
c9bnzhecHyjaQ6gGM/ekhn5FYhzz67SGLHOSUN2jcrIrLLSlj3g4S1p3cup1S4apmJfqg9m2znPo
GVQMtRTjcuzXWAyEaWnu9OR4pwyZKzJK+XGP4dDQI7Y+C+3DO+vKtnS+qhiYdWpIs8xxpfAAHd6c
sq27DLYWc/rFRubzgm8RpAs8O3F59wXryPEcNvWXVVZoLLhsRX/9gu0kaSycixUXtupdkGBrrV8d
FLN2pQ60YmUN9+L1QbUVDFNZuek+OUy6lqiNCQOfSqasgd9idwCbr6uBF/PQ2uMG8KN5NivT+esm
dCl7X7aJlxHb6msIrO9ctX8eIIRo626wSmCMfOuG2ztLkrpuluxbqOn9dwI5yvZHE09sTgNestE+
aiE7HSuGwuJDqEabnuEfp8orykpBTgjB5ozW9DYDbjMiud95kA937fUFpEGBNuBBlvaldN9cQHd0
SZGbo2wvikB3H3vLSA5WaVUy0bWRhzGFHxjZffQW5WEkSxfgEzVtsIO4tN5sh+ydHfwNwkY5ZEFS
qE41A1n2r7eFaVqwO1i3TfYvxQi6W1bCtPBZjOO0omx82XXduuij72G5TMVRs/Zr8wtWekd6CdRi
FsV37uKbComDUhyWFwRKm8Dqt3cxybQjwwwuIHJKI2+gPMTTeT8N7HDgY7KghVYNwsEDdazhS+gv
Xjo06uD3D+f17IcqB9MBQDHXbvwaA//19VNPR2xrZypRIxpc42pXZfmF8Or0YyfcKX+0Ghqnnqop
3q1BmSRncEIj90aXHbdL1mlS/gVN1i5w5T2M+elWBwPF7p8v2+vKdjtMxpOKwhZ0DIQsePNsUaAV
kk6SZhAHUNYK7/Az3LQNkl0iFTHcCoe65bZvGzOSLOHROPz5CP65TjN6ZwgpXW215tebelBNMRk/
RagvVDqyMHZ66ovnxS5+fJHU3dzugzQN48vUpG1y90IxyZTPy6YODPUXNny91jx9Ym5Ix6k1zmmE
TvXRfeyoLrqs+iVWHyOILhVq2Irs4CE0y3DKK9TVX/TsYvNTFek6MibOVHXCoM6JrmBi0vNNdgKB
QEg1V/t3Tvz1I7K9Rj5jPvB3oGED/+YNApHKbponaM57slgLtLiHUXohASJPwRLn6jwtHbwUAlzv
GFoLP59xedqm5SMUyRYfSFKr8aUhkfOkCMBIdq4ICUuq5LSedXNj2OntQuEUFFWAgVphMHtxnNIA
WWRg4/uo6S1iIYAocABSlXXxo2KrHN/xImXQ+ZpnxlPGENwLoBdRsrhgZG862a6fl34YnOg80qWf
L6RYu9XoXtpZ5KQP6m2CeY+jTmgugFgni22BGwGTT6mltwoOPV6U1mAHnco7eTtJFc+PLzB+W8LQ
unUiYKVf9doGfARQ5TNxzgl1SVD7D1q5TUP91qgvGVMY/AjLjM0lW9WYnUvl4HL18mZloXDDhzkd
2/6mYpQtbyutGREHo66/JrzjhuykOhtOXo4lNgEsMij+SAL4xReunsMYBQje8T7DM9M3nVgji1/E
dlgJi/R4n8m+qDEwYfa682P41yerF+C+MRGC2t859Dzdrju058D/erwPZw8QX6wxR2Oth/THhkY5
vyAPLaS18HvyMOCdbY9fDifLzBI+mj7iwuVZwXgmDMx2RdeEscgOq72SVGMcxzI6eUUwa6YtBhKR
bvDhCBfhVU+Gly67t84M31iUCGjszjMoX369UBBfGnKLuHzatSsnfNqJ3nE/i8HHkjGLN4LHyy1b
W71hVF5RuJDZWgBzmE19cBGkOF1djKMTTh+LZg4fX1ihLwSWEvhH3sYN5SluIlBHNpX9bOxTBrK/
XuejSPKvZOWJ5rnVK5GFSOZ/1lFpyw9uHxkE9sL5DMAbBOcvrXmjax4WEcSc/jYD6y89wv3IRVTd
tlMByeFfc2CqenHNQ9clWjjXFGkhyaV9knI0gztwUqRwbPMUglfjy5jW6QcUrLHYB2pCCW0ww6tR
edIPlUfKkraO/Hz0zxmjd81zL3k87hGGBMtZoWILgRi5N6fmwzYMT4syXoqzNevF+FQ4BlRh5MVA
3I0nVQet3Ubkm6flHHmnNhn85CEiyAv6oICpfN3opnJy5CBxaj7LdHKSo+6AjSgopJgwZfQJ53nY
b7oKjFIo0eSnnPrv3C1TDIFWKR9yXzfUX6uGOE1YZRRqi9FafEK+mQbtDW8yXASP2yJQPyPpxIQc
q3g31c4G1RKYvtbYlpSZE18WyVJfQRxbj3sZcWsyjVKnRoXS514PlYHE+A9w1ogt0V4XnRvy6nZ5
0IY3XmJ/rgxAyXdv+93ozvfZOOnnKnWWq7zp/Ic1mgdmEsF8QVMTYhRPYKOT+BCqKMEIC29BQNZi
vXFUHJ82nR3u6m6ZjoU4hIc7FQZP/qLsteslaF9DLJ6metjNfNhFXmLt1geDgB+/4qaByUL8tUvJ
FrZgiCfKzeWuXHRLut8ak/Bgav1Zjol41umM6Y+wwbHA4hDaFvnW9bSljjYEuS5q1vvUBWmjtZvK
p0Evy7nXNB//N2XntSM3smXRLwqA3rymzyxfpZJUeiEktZou6BlkkF8/i0kB0yoB0szLRV+ZUiZN
xIlz9l4bIRmYwKBNSpLEm+xGkfJ9UwnXPgxRF923mNKwPEcFrUXQs1rE1qHVnA0hFqkvY69SAvam
4ClqRPbZYTpyZn81F4ZZo7bRhI9V2crYNWY1EbYqSEtiGBAdO6EvuZnpfTLLBLhlOQKMYFtepqQk
L7ZmdJjDSdo727KBxpVAQFmEASO0jK8vwsrUwZ7q7kn0VnIGiESosNSQIwbrU1NU8UOQ1DQnbPSp
LLe3lUgf8UCDYhpKvY+yCdGJnzrzC5lp5cGY0K3vkgpi5AYDApF0qH9SM7VfDWSW2ykBF2YTNfht
HrGHitGkeVPpH0YkNVIJ55RmQfnVTBWJeaMf9cEL1tCEo3vkfsr9IT65JsxD6COsNlznDgijLghs
7sbHGUHaJsachBSptDBAYyPeMxucj2qqem+vmM+2u0lDegXTRe54i37pg1lYyDOsfA4PVVzbZ8Vv
YTkBIZy4bNBqiVcZU9a3ufOYAdi02oY5aU80MP0vrgBX5ppFeCLM4wc2uxjkj+ttI7+Z7koBOcwS
jvhS5U72ysAAt8/Q9ERkZtmnTCi/3kzSKm+cCCSZ0Opr0SMFjO0qOJaI5nfoTYIGNY3C3+izSJXk
Vheb2kpJ0JiryNj5Qes/VSjPx13CfOqZCWW8ZVLHlZdWuEfzR7plCffgh6nG+J8xdZ6y3Iz+KTJf
P7o1rahKmfqzGuJSYNoew31lumP9SRk5UWFzGOzDMVTehucrgz5GSGFlj9aN04vnKCOtMmL+scPW
r2gn+Q8kqJRgMhXBAdiOhYEktYZlgkzWPcQ43Y4TOLRzIEV+b9eIZ1CFz58xprpbumjGvh38+dVV
WNM94mx4uwFxkKLkMBkURCN5Ed5CUYcn35vHaJe5xG5BM3SJoS2l5Df9vm/+LWI/fuhDx9uZZtNe
itj76KSN/WhTkchqLDcOVfge/fkI1TknytcHe9fY0wst5+iNChb2Wkq3Z8pNmC+oXh4j1Jt42qb4
MZmMR6fJ262Sqj1nY92fi643sfGVyyWK6Q6XczhspZV3xyGo0l09DS9TLpMnu/d+BMOkWY+G8OxG
7nSyaeeeIpWn4MsdFto8k/pL7hNvO6vudkxTZ2tV2vzqNeZsbXo1Dtsyj0HTeEP8wbaZ0tnuQmnr
x8L62LizeR83xvBahln7GrJTPxd2vITaM++9TwYSih1SLb63siyPWGvTjctrgPzFzzm/hGhCPIaU
gVvZWzcdpk86d2HzaeUB2Zzc4IOVePEhiqJ4O7OcUGXF2Zcw7udPc03huWjH5T5sTJcnKgzTz6WD
152ak6WwTyBGzqI6OzhZDkFZjy/KC+6C1F54Ll3zGNI3ecAKkh3hH0U7Hm77wdUh0NshqY+DxQgE
DKA/3GapG37MU+Q8DJOsj3hSkoORufZ3JYPyPFRV9Y/qVEAXsa3KLYGw7aH1y3JbGyq9JxzcgfM7
BeDLRL+Vgh6xnSZDv5lH2W9jp/hatEYBYyWbiEyKQnErJpz2+SCvNpfsaCVjcTRCjXxI18O9QpuH
QTkJ78o4iT85PdQ/LCXzJ0X03ltOsxqGWDIflxiNLwBO8oGxYO7v88YYIePYCktEIf3vo7TuUVOW
b+Vk2Gciz+E3eG0V9lvKS2dbKJXs6OaEEkXCkB3MrDC/unFMXRcJby+RTJN9GhMvtmkD1RmbzJT2
CMdQLIq3RD3kNgzbZmqqJylRqO/NvknjI4iA/pDrOHjx/YRg3ppAvqhyjhHVzCcSefYuDr69nAAH
jYGebxEThdvSJGLeKlnY2SbrJ3bH7oTzb9p5RV/d5tSiG2XHwJHNvDiw6ZAgZctDWEAychIGWNqd
qaN70znhLMyOXKd7wfnng8m4v99EnJnuRZ0yvphhqAphwBrNmkIfC9W/uZ1SR4XI+4wMJNyXIdAa
r0AFmSf1m2aJORrjNO9S1wO66/VudzEL/YUOiXdHTXE/jawLUzyKAz2oc71AfYrGp3Sm/NyiVuhO
PZaur5xkaLjA2IoozsDAjxWGRmM6hB16nVEHsCkbx9/ZhLm8NVUk71FGgo+2PHlXDZ2457lsqXx6
qKm9RxwLeUg9e5yVLm3fsfsXL3V5DPxpxnweR+4mdwf9ebLN726cGZ+8Qnz0rPwLSbj2SWkEYmDP
2/pVyWwk9XgYkj1u0PJrnqvyRO0aPDl55X1gVEmsHGTIQ9nIeBP7mhNBUo0PhUMKZ6OD9Duif/cY
RqbawVTD75hNgTyQCxKd2RjL+xwONFYVlOC4KdifEnWP7tHYTFjKb2jWdffSdZKbQMbZc9gPJv1S
JSG96zZ8GcKunU7ZMKR3hhM7j/ysnNN+ZyPd8N4ETtptifGPYsJzLwKPSbllVENgrxtqyksNH6p1
BvM4pUW0z5STkv3lNfec+AH1Ns1b6vis0A0CyJ5UuG3dhMaj5U3GU1d5xOo1bfHQ5iYN+CRveEVY
RuyktF9ZbOY7WCqszEP8Zg5MxXRHeJkTVF+8AHQdFLB4i8hS8kTDTO84RnZNVBysAcpR7A6gOkFj
gDZjEHPo6wzuFB5jcIBZTe2ZBfMLEJviu+m14q0sDL5AWYQ3NDXTD3bYwPxbODHbzOSEUGLCOCms
xZ+jegJXhYDmS4iW6G50m+F2Ji9wh1CtPPidMx0bWRYN+GUGPFunGI19WApPbowgbo9jgVISRu5d
XdTUfpyUXxsGAHeFljwruRY0DYMCyU7uYuuJMpd9eLwMDlJK0VQ8p376gIWl/qJLRkAy9orPpZW4
FNvUDaQ3IkFNR3SPNu+KD4ARFDYUq3CwbrwpARU7g+6RvbxzOUt9xPPdXQxhlzuqdP9bI4KE7M7I
vR+SDJu+SDv41oF8E05iRbwOUF7KxAiRkcIMnV0+cKNtVAt1kSINlYZPOrYV3GMC0McygtTrjUFw
2ypUPJVtoeMr2vnGCroWljcsRMO32xtLYollnILWMjO9myksw93Uld+NaDHHlI7BkNACe+vGJD2H
YxXjC6fT/2oyn7tkhjB3UTu7h2D2BywLNZ4JJGy7cc4/E/mT0J3p6puYRawEoFv2u97quYf2EL4W
1oAXN10yQXj9+gsZ7Obe9w1cx7M26kdE6NmH3PLFC747DjKNAMUjVeIcdKamB/RVw62RtAs9Nq/V
25w7M/Tdhk3UzyRgXKq9miHfxUmqJnnOVeEekKY0u7joPk6pERy91Ld2Y5/8Uzdx/yp1kX3FeBbu
yI9ItrRrrS1mlPTsj4XYC47d6QZeY7YZfKV2jl+j4Z6lRxgbNptL4gQTlo0cKLCb1yHmzqsmtLMN
9j4r9WhMFgNP7XPY+Xg+1EDPn/aJdMIb7OweONU+ZzYfDwpuqh4zPryb5ml0bMM8LO9XO6eBdqx4
HPO5MQ71QII83tYAHBCDyBhaXoRzZT/OmR2eckQBIUceoPW73kntbqs4I8kPik4OM/mrRnIedSRu
0qXlDCcny4IDxIzlge+SyTQ+CIY1r6bVZZA5RCvK10aT6AwsjyHdvtRGUH8sxkncdoPDkboJMQc9
t2FFR6Wdo1i/0jyhHWATVdscDTWHZ3KCYXamdp94DwzbQjidOT2Xsw9K6R+La7RvuwEOedW6qXET
25prFpYNnzfmSbGOFpPm8r4vAqywaZB73S6vGwzfizmSzhGuX1pMfcZI5FLZpVcdxySNy5deI1d8
EJ3i04TXblFZaP7bj7XHASPJtHhQXS9Rf2JGIki9QP3Det6UpX0gWoD2B7t3/xbOAYzZdCqWW3lt
wsigG4KtDvCdcZFLqT+3DOizf/W1fTRfhQ9agk/42SDRbkIhJ1q87bcDu6pzIgaGxwD/9mRf8B4N
3oM9VHSQwzymjScbi1kLE8urErzPPHHjjdi7X+rZ8Fsg1/USdo/S2AWALFT56mKAm8+YVG3C0fw0
1a+QELla/fUWrXe993yu0KY2gBgutAA6TasBhBYpzbk0M6avSzM3uyc1htCrlLoGc4vGpAU0ZvDo
FYl06pofRULfqKaC1t2tphYUJzsOyR5BFI51M8wSflqVGosAGgqJy3xejTTQZSn4pT93iq/Dgv+d
ANE/DUwjRPFpMN6jgfre/RbbWeK4nKY4eeL//spAMarfhDUg13ZtMykplipxLlTl4cpJ5iUKtqdA
K8ZudM9DUlQ9TYApOyb43ClQlQXLnpPieFPZQEvvRFSafxOXvxfcQhdyGYGEdA+QwwTvEWu+V1jo
BvMYGMKEzX4VCJPD0CjwtImRHEyjLHaN7HnyizlPHlNIMd32zxcOftEvw8flyjEU8pHPBBYa1N+u
XO7zNtvaNM5uRnPzxvTiMNwlU993eJE5Jz236F68z11ZImTdmA1NWhQCi7ecuTdP8NpwzmhpVaAN
ukV1XacDfmzaDtdbvzwAIo1mNNakt8NH+NnTq8qySe/cMkhCDCvLn82u7xqnFuabSE685gBqiTrV
EBHP8NpjRLPG69ciYxhfOcp5xpn5FWTjIJzsTVA1ff1oh8KzXpYvLo5ZYuXV96Yqx0cugrIe6eC2
0X79nHGt+VfjoGexMpkY0Nq0Cx2/wMBwu61t18Yn7XhqCUNo6uqmwByrXidNv4K8o6UtyTvKK8ZQ
ocz+pRlNR2LTek7hXmzHCUbsHUYeAZGPO/exdbSQBPXQlNlmKumSO9ExWlgbkbGLU+m59hIyFvTg
OdEjMlHzWKe0ZqYts3S/Ohj5MOd3HUJlsXUlUwLIeXieqmPv4fj76UCwiMy0HmrFOHufQSNkNIQR
1QQzE2njkcfKakECLR3b1kv51nGcznA4xraC8bFKRkwtQvdzTPmX34mwQVfMUcQNbsMB/SdINjFA
faUTNfFlUzfl760TsakbeRpEGQt3P5JL430GBUCTyLY8OvNrh7Z3An72uqSv7XZ2bvYOcSUFBIps
tn1vuOl0oOllyO065CjHide4FZhAHta/uzoT1pUS0w0rJcN+bp/sXR6U9VbanglCYXUvIJ7gcQkD
2tOfwwqn36HgBOcRfhXFfXXOZWTWJ7o4XLW1u2wGKcv4qFUsjnkwJ9be7Lwi+7ePayPj2eTb79ad
tGniuIJjDYBG1hyfnObZSKRM976TxOldEssywmFlkfM7E5TlH1NsU/kNO1KpLsjqVPdiFpQ8H5D0
lvptrOfcJVhgkdYWDUzS0gCX/RLJTovzIjY/c9oPn+h2uiRmrTc61vBGDtSswj/ZkK+LpbPHePW2
bRGP39mZ39of7bzN/WDPDVPJXRJ2tjrngPhDmDf11GT/eqjG3M9ofqzxnM+DV94lhgffjNOAz4xi
LjPe+7RRg/8QJ2mEH7e0C2SWfh32e6t0pXXiCdDtKUJw3xxhGAnoe2kJAZyaFnN2qzUBLfSb4uFl
3SWRhHDBPdEt05cqyZkSuRLbFJkoy7u47hN5AhLUg9PnUjrNfCbicdywqWnPrZOJJBkB/XZgkPpP
yKB4FWwnyPq/8T2vgrNfdxifcT6KPCTwoWdfrYz/Mc2ws9VBOjr2GcFd+C1QDgECQeb3p8ru/S3T
KqT4toeajFOQ2xjnkono58wuW4k5ryQBKoqN0TyC90of6ZBzVq9iHq/XEvCE3ulGg1RboEjFZbJ5
b57xOEf5s+jMvGF+0Gl5bEQ1DQ92gStkB2qHg5E/mOF3pyl7/2hjo03eOBbUqaZ6Zoi5qcZ+QLzf
FEDSvdJzpp2hQjPailziDGQOjG97M7hFZ9wnSYp4qo6aIH+WpaWbbczjXJ7rutDMF7SlvQs0dF1v
lyE5mPWYHCSMZhgP4A9597LNau8v09/fRqKIOVG0mwTlsGv9NvUuYuyZ7D/uudJCv6XGnI/bkFYA
Z0rKG+KNWWmWylr33dc/b4rXyMpf7nVohi632F5gfwz+3w3cA2smmABmwnm9rbz7jbVppui7VtzV
TQ+q7FuTS8DAmBiCV+au8XNk05egcTTMJvMhEB/7mgbtEUIfpo1qqKgoquUXCNmqnMdqmH1FnAB9
vo1XEFHCs0WkWovnL7u1dWLjQZkKO710ji/dFFACaq1tMWLEv4uTIRmfM8Hw06t8m7iowahbZvJe
/xJzKKCApQM8kQ092cBgHPU0RE34tc87Iz1bw+QedMv4AqqyxehFKJ4tGkBVW2wzY4z6PetF8cEr
E7oFmMcI5WsnVRBQl7jN3RixcF2wYUdbNMnof5wZHTkhVzpSO8ZTTkUxmQ/fAhmqs9/W7V98Yu8K
PSQBgWM4i9g7hFRBubeUM/95DZ2U5bafIawTZ4FLeBS4F297HHwLpZPl6aauvZDRSdPZ/ZeoC9Nx
GzGWkfeTPXryg26tKfvatKogV4uliJVnLWaStqHZGiMPOKrlDfvLiH9BQ/5H44XWznTRJ3kezzGa
Rbgmv37uRJrIj2snuBiWQqZQXmUKMyUZnMKrGSIK8D7vUXaUOErcCHGgk+vQ+VL1ZVV8U6X7rQ0w
y6N4XXbmKQIgsFXR4kpNouk2o+tOzAY0EXunpyG/TdMuf8lUgeARh5FJ2p1XoWigy87sGD8RCPJC
hSTGhXXLiKkgri9rIsR5nd/xrxS0abwjvWjjjP62nu7ryHe/mK4MAd0MsZlcMOSYTClFM4e7P79+
v18q37dDF9kvkjODPfDXS1XwpSKokuLCM4VOYB3543uZNHq3MbtvvZ7qc6ozRQnCaOWvTrJ31J/l
ZoEQYjbi0ltBU/ZevmW19QQUsJM3DeYLfZ6Q537u4iCpMFCwCD9ksUT7aAa2w/tsRuilOZrkw2nV
5yg/Wa70VV0r/ZQIj67wNUOdq/jRk44Z3VRNbZm73mxxCxHDyp2P5WyqO2vi+d70rcrjE9wGx9oU
0h0/YvI15VFCCEM9eRWn/vmS/8a4CT3eJ295pTiRYPN9JwXNmGZOTuXKmzjRPJ4ysajjV3SZF5dh
vsA3zVRusDv4Hp2lGtrkENam+jE68SK7mUOCAx0aq9/HpvDM42pgLAeHhynvTZh7Q2ZCetiuVaZh
LQoTh22c8VjdGtGNSivMVQXZhguTc1Ee/PkrvtPkYcVEZbbs3Q73NkQOtuw3/1k5ikJGngiN+chg
2YEh6Um0VGljSlS/PmrvLz/ZIt4UcJ/ZG/zn3qnEfDAShxAfn9n8X/YZ7/3ZC/cexhXXZalckFbv
95m2gaWSdBm+zmu/Z6UuGVXvx4+RqL38taIlSWbaMOJ13Q+IClzsDS2kk5SAO9U70j7hqRs4eVWB
oM+0nqPooSzn3qGhIbMe0hBpzm25aWhhofRY+xKoJeh4rEVUrIXNVOEq8lgVMFfuD54iJXnX/Otp
Z+2dONNie1n/oXUtYuBO0day2ALxXDsrusGS4pHkSevh2q4ZcaRgPLKmnvTBPGFEtdbw+JAnyjvC
QDiNuNe/sBacQ6dI33KZ99u3tEtU9lxZWYCRM8NqxTi2a+q7mQFpulm7GiIy+RDA4zkkrEV/Igpa
FZOKF/iNm9CSuiGmLItuayzw0cGzcbUfZJigqfrzk3a9bf8tHzhF41pYlHosIj7C1F+ftCh2gEpA
NmJAxHT/Q1Xr2X5xcgOSqmdMy7nqClIprq+zQx5XvvcaOw1JRm1gwez7ZuQPzRL46VNHjZzc1FTq
cjt2C8aoaHEtH3QeO2QGDYxTaNvmefshQf+DUyzC7PgXhB16Rz7xf79REAY2YjyDnQtgJcSQX79R
h+dl0GXKpINmLpYv08zK24aUxexW6bzo3kIZFIxEVl/1ShBt0XLOHxGQLGxIe2wXsKJdVtWdnixD
fWwQ/sNMja2Up9DLAr5r6UNGajaUFHq6J25joUYKadNCZV4/szrMV7qi63e1d5ZjbDr3q8Kxu4qK
1waBKDxwhWHssH+xFDAH5pjqB6mzsQcZDz/qhCnmM4ReW71Vg6OGSzEUTYaCDEzgZrjipFblftWN
gEHjKB5xQntXnpILghGgoj2LiS/rMrb5iViSdbF8WoXczHk0ISU031snMdSdgV4VKnNkS+qoq+Xb
i0jcjjd4lfruS06TAj+OV6XFTY2zGT1b2zrBl1xXi790pnWDsWQhFq0ixykuED/W5egtzOJSoXtU
S7LBzWrbawakimiaF0tP4ge4VuJw2VwCKMbqhwgqUX9g0+vFruAhYKGlWyrOoG8TIplkBAYJ2zdn
QswJiP5WkfIUMbHa5V03ZZfx6qcj2ALR5OqYImh6qQJXhfAq0Fzl6Oun5oDEfa9yi69I34cUvCOc
NMe6t2pf9PtQ9gij15tlu/Rq0m19NatQSXZEuyifbMZ5Gix9okzDn/TTQZJ7GYwrGKOymDYQN/HM
kqio+b55CvfimI0IoehrXMEUOqPj+ZjS5AwO5goHWIGlK+Gs63B5fmQwGBJVCzlEpD/sOsLxVM4T
e/s2sC2kEtInpUZvDHecU70t2wzSJb9v5jxQauwgbSyUt/CqcS98nyuZ+9Fy2+yMYcJGGYzWH3rH
T8IHOxlD2G5XirDXMtW4GDCqq30NS8A7AobOuzeVumpBVpWScdUGvjKDjI1i9sr/m65V42q7mtqM
1301L9fXm7+c6/hDP/dfhKPOtpVjF5zjuKAJxHkQbwxzcTfpy0NfQS3MCbrrQk0quMi7ZEPLgjHz
in3FWbo4OQW9YmrO3quKtwDhjfW01izJeh0FUAL+lKyI23xTqra4132tuUIW2CjjogfbdO/WbdeR
fgDNzVCTn99pK2KJYISx/I2J/TkYcJNbzrxt4d5lF6dR6CsSUSOZKDxLNIeizizg/wqR6EnHfSA2
vfAbebc+/qsl0wvxU4F/TmsR/2MVypmfeWF6efS6fvI3DojGcN+lYuqeRpB7aAIyGjrnyuwl9lpB
E676VsVFmx1F1Q5McC1LVZQxdjrzaae8XlDQHMCd9iU0ivE5t+O0uEuwcDO+WV7PHqVZ9ZB3yvyY
GyL1v0VJQ400FuA8n2lX+LRVYgdhyBGThxabKa1L+6bJeT+3ky1mmwO2Pw17ihkiA7m46XyiVudG
AwWqgh0AA5WeV6YesalWddMk+aSeFPDkDW4SUi41ne95XyxduoOPutw6rO9ChyN3mY7mrA+2x9he
+XBUN6XdoPZhNVgW2VDXb94VkLruTRg5+PSoQFWzDVusfPfrrzv0GoEwQjbjtc3hGMYvXaAG7HgZ
4Pl6k9WuVWxL2rHzIwx42LVwCTSkX9q29WfPDTLzA1MCqon151X+QuYDwxsFb609DWx7AvjuE1pM
cz6u/LdV3b6WlYUcKPSWR6XX5wTqCl7yAE7YOcsAORFIJy3C1WakB28MDQBTh72ao1f85HG/MYc4
vmvgee28NM3Aq5shWYQr4Lv2bCbXnURGxRzc8QTtrwWnu3zR+WOIR6w6lVTS5sVIIw6YnICt/hZ2
PqtuJVu4bDCpsyVHexo+sUQE4fnnO3vd69f/9q+LYZJ3GOiC3tLFK/emiQ6w0HS6j+sxFJd1oZV9
Pv+rqZtrAqXoK+9J2xXqBtQrY8i8lBwVEWNL66ZiYhlshqsWVxpTjoEThA79a2bR9MUCzjy8Z7SO
FxhvdvX9ycGiKglif2Clq0ZUPSDmF2faXFkLgDyuLI850xANN27dEUmyma5M4cGvuKB+5vO3M2dm
U8SlzV92Ibn159iYs5DUqhJp2yW7OnG9YIQyOHHxixvboDh6CUog7nerN1EnIT9ifYn7ahQByHy/
905TPbNvhpKV8TLUjU0CTWhhjydsXbZD9IkRJVv0yvlCNzfzJZRRdM0e6XbEcKFyA/XYX7HZ0Uy5
fOcBz7X7vXv1ChRB6nElXDlhNCOYNzeOWS1IZ9+sy1vgjiGvehN0PdtWtHj+f9r2YLdCavENPhwU
L9aGccrh4wwR9LFNJiTb3J9rSvP3CixczERAckI8e+57Pk5fIeUxs0rSHaT4oE0dsUA4RV4kiNLM
lvUdBCJB18yStfqXMoSpaaPJC0PGVBfc/ZzWFenoU9B1t57bcNn+/An994eZ5chsOaZP/AToCDi9
v9aIRlvBA/bs9rLSyDXSEHVGS2MrcmXz2rtkuEufqtjGjQGqTNFJnZAfHIlqME+ByuZ2t5YDslPL
8gnzu90xySnig5+Hc7ZbCPDJXlzJ6zSTk/HYC0NOh3i2eutUgdph2mD0dnkELxRhfvGM/AjFfUKZ
XsVGcKmw6oe8yxa3h9MoB5LKM6poJAlGVc3B6MqcaYvy2DWkzhhd53hHXrOijniYG+lk4Q6R3HDs
6kCVz1lMzYwdw6Hlm5oddbsc8pDnaSKjhn63UQUkyQgftKHy4Ld8XN19Cz6lOzhroMBa0E5MUOBs
X9ePuo+W5XSV+utCURGsQO3SDISzUyYdrT3k/rnbQTVvmqNlEA71EdEwT6f2F6r3T1Pg2oW4nqqb
a2URUPNhFnRKChWJ5JmUUwf+5laiHZn+0sNxrHcnBrqmKGFCQk+Y6dCneNdC1bM1Akmw0svaH6hN
F7BHUYyJOjQgU4MnN3WsJ4vRtkt8W670nnmMpz8bBWLUO9PzQyDli3uu37GP01uwGossg9lOoNLM
uarmp/UnM3z3irt4bODgq6vjOHbdxa1MV7nvgm2roap8nHFvs6jlFWf+yUktgi+netrFg2u9rWcL
m0pLHfLQRPomS7f1z44x2HeGkrF5Z4X0uTraz3YjXppU6JHvkmJkiGPB1eyuxiRbVoZJP1W7f3v5
f3Xu0Y+yHPJofAbboCjpS717tWiDBmZltCiFriYN0aR0GzerA2eVmWQqNo1d3kNv3GLiWw77a5/I
SGkU/uWA+1uDbhmEWAzcQ4P2HM7QX9/0xBio5u1gILTJTMSushz5lAzg1Y+pgcPkc8y6b578QtmM
q64GoT8vNb8thhB/mYoA1II7DsDyfbeKL48bbnI0bTSHQ7yfRPQBXOihDKWv4LAuK5S7r1WCekLj
0tZIWtzwoZ5Fkj8hH+GSgAGhelHXVslfPt77yT4fDwQGngJahwaTx3eWwShqMVkgz78M17dviNgi
ltxmuoIGMV/VS4+Y6IwKIht3nTfBmypcI7tf8YmJaw5I52enuBQQlfSt7QJG3E9TOrNMGmWGIpJM
IOMyXR/mtW325y/wG4Ai9Bd7tBmY2E1t/7f+p550MAoGhTd27Eq56ywRg3O5JsQUEnfmoa2lb9/X
13oBjsXUg911RlxaQSW7f9bGRizzgaLZldGlyKvWffzZ57zSkgSjZfGyntgZbcj5Q1T0cBpTEfTt
kUk6qxNsDY6oorLdm47a29n2xZxmD0XbiIXptrQLZ0JQaDF12v/bbvZ++QoNcGI0CaFhm0jO3i1f
VpEy4QsAgGSsOs03o6xluTethShGYulCxFODKJwnJARm95fX/bfHJzSBGzBj9MmKAmrz7vFRYDgb
tNqCeJHKGf+lkyT7BxrvBu1umwe723a5ptmVxqlT7hLJ/3bwUOfU/Quf9V2IMNoQWp7IU3iKbdek
cfruk7RmXQmFFe+8FpCgAXLzLl5KryPskDHedhRh9bbhaBLcDg4unjuEst331G+a+cSRoPCZJ7h2
ffmJeWBDMKioQsx8dMglbb8HIssi48R0P0iOI/FB3V+kQdew2//2rngTTRQ2LFUWHtrfmqxZbZZV
32JXFdhV2vsy8cv4FjtSlR/AzRo0TQs3GL64Di/b05DBpkAoyplA/NOUDWe6RdlEnqPX5u6TAPSj
n9YWxXp0kRIYwsJLydJpa2nEnqfSAPhHO4Ln26sq9y3q0dcZliuQfDOPgRg/OJa/T6XD+KAY6sS6
MDREq1/5ws9RbwVhduicavoMKdHAkWqhadqNrXocTJyP594VRrkTmsSIOxrolA7ulNFvXRuhf14K
zN/2cSARxtIxR63ENvP+EagDr5u9fg5vvCakKemkUhW35JK1+dnUXkrUjQqfO3A25s5igPSh6QlV
25YAPqrboXBK3CfIjrzNXz7Wr85gdkRQfzySARWld93+ft2C8sl1VW37RL4LH6VGRx+22tJcJOls
op6hCpeZ6r9ZGEfip5JeOsk6WW1/sJWmFnZiX9Ez96Pc7++4M4VzgGfHdhA0bs9I8M8f1ntfuzNR
oeJEZ4b33jDZxH/9sEOqB46CeXM7RlplH/GmDD5NnaFkoBSPSExvGVrysdYUptW6fT2FcyBiBfSu
iVDrWknTjqr656HvCgJbwe3mz9kSaMyjIIR6OmIk9lvGz0ku74kZI299QO4ZnRTq5HFHDlozL9r8
qEG7ELb9MXZBt2yrzrysk6ukoed7dvl09W1n2xU2kaV6Wyz5w/RjNJp83Cyysh8lFm61m61g/sjb
1Ea3Nr6EZsfWS5nNaZAwx6qKsYsww0z785TPRDvOOlyyoAHWg7AxnHHEvTlqidPLT3LGG0UnD55A
FrW1wxJrOyVGuh0yXsKNEyfCuLPabCCS3jKaTt26I+aN7ZwGlPR0aKn0Uiwt/88zGF+GsTMtONdA
vrXMnt/VPXHbcE0LS114lLhdiAE67ymMY9721Y67SqtWzWNoFnkNYMZ0nwmIst9Y+tKlQsNVu/2/
UALeTcZZrF1e1IXkbXjUVL9ZyFUj6At404AbocqTk6Ha4Fl7uu5uELJamqdL5RUx10ZxNpNC/xDa
Icuk7WFcgtAxJAlAPKXLOdGdWRPrPjsVthrVAQSQrMAu2aISf3k13mFfl0vKyuCYJkUkTBYoNL++
Gu5s16HjDNYluHYd6jSMfWD5CffdS/t633CedU9IsdkXEDOx5a+Nnsaa0vxiBm767E5NN52cRsM/
K4To3bPHvwZCFtgPVUWikS64dt+eRjkP+RPttDp/kRILQxlHafyX2vga+PvLdsO5x8MtCEE1hEv3
HqpjxwYgJxF1lzVjLGzoc59j0gAht2RJtxg3xjraFSYH04uoJ5J8sNDXWEQGylWCCRCSUemQFIGx
xeGsbOvCtG/WdIx1xlOp1Fy4pENP0ne0BFyYuA/pwqd9c1SNmkgRaGt/9z+Mndly5UaWZX8lTe/I
wjy0VeYDhjtwJmOOF1iQwcAMB+CYHL/Vn1A/Vgu8qm5FqE3qtJRMUkSQvPc63I+fs/fabbMZ4rAJ
Wo1HZzJxq1xK0cUjiwKdP32+7K1tdomJ+Otd70/z1sDy9hVJCbNzWanVfv5oyTmid6yRCVQNPro+
QkwopBqsj0DzXMFk0LFWxvsrrmz+ywxs/kOGZsx49mpwSz8uGu2//pn+XAsAiOFnIb/TRFvgu7+U
dYO5WJNXpcbVopGVdd7GqhNHPiHIoT3hEZ9WHxyWE+pYMyBXqWbAIAjP8nbolgn1v9hALNLxcTl5
4VlNNw2dbT3MrbaaDlJp2ZUHwHtLOscnRpzLS/H1kudAobP3HN46c4O783sk1GGSsRyfftpxm6Xx
O/63nbkN3wYq4++bPhb2vYvj9j2NF0tAmFedgHk+0htJEF9LPHdgI75qda7S75UcvQ1W9zLKe1k1
Qov++t17exj/uLQBVDgcYDsimHqASNOfP9EONVYDjBnqtUHD8Gkx3AAks/AzKyksIFWhm+ms6zCD
HT6Geqa15vGitC0735qfkOcybC3ZNzPQwsXgEahpaMh5HWnsIn8M3/je3npTGYRM5s4O16WbiStR
F6djJrsQ8QyXvMGFVXmwR1hToQ9rHFbBYtVpclkzQ1tr2tmrZFbd/c+pqZcymXYl6rsMDKnzN90O
4Cm89D++NS5MD44F0wFPziFPxOtP4oJNepqNeSo9qrHLmXt0tZUeYYdrny4Dsv5Nu9Mvdm6fzK4o
s7tL31BXE30b921FTQvuLRj56PIf2p5TNIbdP95idu2KnptVnzWRveYEBhS7NA6zs7/Vv5fmTmot
zmlKV+tVSTOTz/M22VYinNR/vKTwiTf+y2VqVCzGvrzezsvVVo56ojsqVcI/QtdwOl182dGh7Chv
o8dqSql6zdXgRxVawLSMoo9d7VKpkFplgZqYIbSfCcZp1mdT6gsN9N0+sLvhimqyD79PJt+EAZfA
ILVMe0umRFfxxUCI39P1Wfka3SK5PqO5niFY9LrvkffyBme85LSk/uTTfdFT6d8B9N1Z2W/Q1AuE
D5QSd23v7dvw8NBpu0B7Swyp2IouUqtceGSBXqh+l1nNZW5zGbFeSqwLCbilhZATGPs2TQ64/VXJ
BTWKBm0fqFL2NdeTcHr5JTVHdpSl42h9LN+yBi8BRUgbAzgZWPab9vrynbeOKZYW57ZaKXn6txTW
SyDkZblOWsDLYivBG9Zgs+urSGl2oYPDy0bTOM6jR3Fz2cUvzSvS7PjRDGvOGQ5XhRoP9bpnWwY1
LgbuZ+2SP/o4QYip9oNF8pgtTVWR82GPYOXqbOy7x9lsKdvakbMt6RblEb1CIs2+mM0OhkTsUOAC
KYBQspk/GgME5IeauaAX5142uWf30h/f3rBkjs/HqVd4DWW8gm73PnVOCgxbkL/NoFHTZkrDjtHF
TryY3BtLs1y8gRY3EJnQWarNOfSyxuifLzyf6k2aRootzTYfmgtjxre9dH5rZqZ5tdH4b+Y9T5WM
4C+FZlnjc46s57M9yXLCb4fSjOHuxrZO6UB7tn0TMlwad65R7BORS2M4aIyWBb7IHOWAvwIjfOpd
b5Au+sJmSdDPUTVRzQR4SpopA+uljZKAV7S5zB3w+DMNoKnDA+NhMPySrUt34qYPg/yyWmATe/4d
YNjuReemMtyPPXKUY2mqdH63j3vlF1vz90to81b9m7jwxuuNUSkCzcugbGYUoH1vy8WBPTJUxUcY
xzoEsQ6KRhhoUNxPS+qWWZQui6efDQg+7ZU3c5OLGSAPNMZ8EmaOLfVQGf2+Q1K07NMNR9aIvETO
eLUzM898v6JWYE29ZTqu7VDxNMg+5zDT33YPLx32B+Syhskr5sVny35Hzkv0zhLcflnYHxsDPwWt
AuMBUByXYY9BrXq/tKylx4wJAdNax7eUGzMzqD+4DPyzR2NZZhe4CNOz5dmjNawiVolj/7hg8knB
RP3rt4o4Brf2CdIDXIPze1fIXYSShGLXDu/rfh19w2P+PrVkcJBFRZ4ZK3tDT4apsCUQ4AAxKIuA
i2tOSMaWa6d07gt161UON+xBdVZ6x2h99R6XlcTY69y1EWKtKaclXkErEOvXzbE9MRFXT2j4p+Zt
z/IGB4MtouBmXhDBuAzIXbyo253F17Vuyw7W+MdLp7Z6izYupsnwb8kyFS+qd01xqxPB4vDbfWzH
qbHOJ0iB+2pdzGEyw87G+T9FeHf7/OTyODi7RsOynbAzKkkGlYFuo4ABs+ssYIU6DfqLYdJvvGoA
9LTOU78e2SlceXQhWrbXXKobcQrUuNVsHF7eO2DwRQ4i0Zwx7Xu2NcSXPadGOMwW6FgsossoGJdO
qt86wOa7hNaSEkeHo+Ar1b8i2LCegu174cE6ohtLZO56mnxv1EOfPba+yoat6U8DfQU8xiOe3WM1
IwU4gpBhMCR8XdgR0QPBEIM6UhYsz30ezgwBQ0pYdW0z39gUScURTeZe3DrpXqO9zVgNsyyns2lT
fseq6Msa/0qJYjpxtVXpRx0GZG4zFtXYRFJrsNpPs+RsZMoihi8NLuycuTCT0VO52AW2rHGb6dBq
UOMjFBkOK76cuxndBGP8EPDrrqspFc7rudfplFCt7LsBQBmOSdbx2zHJ33yuRSKBFd6Yz7iX9sdo
3+PXR6KILPEJpqYzHTcNlwXptN7kmMR9ETfnPTIfs9P2jrhIQrn1Jt/EA9qj3ntC075/FumGBiGo
DErLEOdTtqoDZB/mBCHjlsr/4enLstWRNda9encR/eYGqYNR7k0NtGPyCjaHc4mVYJHZN/Ow/y5d
fStTLiXEZRx6iXpedPC6XFfg9NylG83gxwwqQ3loeqeyn2aOTfvY+8Pwd4rOP/WmOPwB8CDs050d
h/1L0bULTXTLTfuri09oT1JpbsYOQCxifXf1D0Lr0/Egm3Kkdl9RZYToLcb8gNi+HY/CBxARXxhc
f10p/6mDy7BbZ0aio4OybUa2P1eDS84zlndKsKqhTt9V5rqV54UuC1lKvfE9yMB7RdkeAHqii0UB
DP0WreZf/xDWLwNZxkU0nJBSI5IH9kj38+efQhZ5iyJeM68vfaVSTG55lQFvne5tf87c2NNwGEdU
OqzYDF8/bNtgqb9uYNGI6OAg9CO9BJNArY7d9UwCeVnfuYV0ukfa3sO7S5YC8cQ0Br1KB94VloEk
jRYjUPdsTcPQXV0CzZq3W40li4zwevLEVgJwHf3bRYR2iaF3l6zd7rdmZRI7IKsw3421m7rXjaXP
6m+AoW8v/Q/lOm8NKExa/OAnkQX/qe2AkXkctSr3rrmhas2RwtM6bkr6KMBQ/1jGyeAebtxfSt5m
SQ3vTnr5nMUl8QPG4aI3BLTEJZuPv4MobqG/lZAasKrdcJ9E579asAwiWkW5jRPVBpWi5rXnvW/9
zYiHmi07bGcMqXGTGuh/KFTn7EZ5vXmlG/oIIShrFo0302GfvFzl/uNl/V/Zq3i4vFT57//k319Q
59NDz8df/vXf70XD//9z/zP/5/f8/Cf+fVu8DEKKH+Nf/q7jq7j71rzKX3/TT1+Z7/77Txd/G7/9
9C9JOxajepxeB/X0Kqd6fPspeB377/z//cV/vL59lfeqe/3Xby9iIuaar5YVov3t9186f//Xb8be
gPqPP379339xfwH/+u3qW/df//vPf+D1mxz5s471T6bZdDV++8fy+vZfTPOfwFRxJ+3tXaSxv/2D
k33M//Wb7fzTMcHh41fZJw8gon77hxTY5f71m6n/kyWx71uYm9gfEIX/z8/z0+f2fz/HP+Zd//yM
I5Xj4skFgh/L5DFHyfXzM26mqPnotmoUlxBfYsf+mwbd/+PrB1z7eQF8E3qfv+wheMeJAszm8nEo
ysfVUp9aT/7NPvXz1fntJfzxW3i/IJmddSq0EYH3o1Ean6YyOAeF+rIBhfjDJ/n7O/dX75TtuftH
gcVBd/nMfnWIEzePIpEj4qHHNvPaMoz566//S3dkJ5W6e1eEuDATMwUGsp8/isIvldrysnxYM4VH
bJ7F7WBV4OFABkamnk5JQyM4REutgwYETTRzen2F9AXmRhOfTX2xiB1xRGT2pfPYUNGcle6+wjQs
HgoRNJEX4PNrCT9IjNnpIl8rVSzzzQhLqCM0Qgoyfra9Q95VvgUMYnBxgI56NBNXfWBi7pyE6Sx3
f/2yf/30Lq8aqxyRYkhdjH0B/cFVoVCc7XTYAijFuXYguN1Z4m8WyK9r8PItdi8OtbSlv8U+/eFb
1BR9VM5Z+ZDdpW7kzn/T1vrzlyfajUGaSdec3r7+y+dGdYD6bOmnh0Vsof/e+9sm9999g1+eUdxs
Wm3s3wD17aDCboz/+iNgaf35U+DR1xFlIMvAmPLrhKkkgJd2W+/d01WakK+0ZNqQKXYaaQ6fBDOA
GLxL9dmklo1GNpLjIksal8yzU5bV4hF2kdF1BEA593MC4DUNtzkoDl2RvzjI/h6wrDvnIdDpq7uL
+UXXSzyJKw6ouAeydh6gfnDsDcOZ4ZJ5B+Z+jeTUqIh+KbwV6fjXWY8WPJwmKcyzo9fcpHlT7uA1
rw+0rI2zYvwDQIAYN7ywzRE9U7lceQQ3JIMzwwEp/fUwLJMerZgjYlhdHwjLm4H0NTJrw7lA0xEF
Yluuqs2uD5ZsusScc+SdfvelWwPnOHeoUTtmnRF21uAOX1YTV9xHI7ESphXq2PrDahnTT1bO5bsM
VH+kj5zjoOzhZ2I2v/dBZD1R6AjMz9L/6laTxGXZpfmN62/9B0YQPTLgxr3y3GxIYJsFyDOX+lAQ
N/FcsG9coaifdnF9dXRq3/tOJDiGf+npMXpPPVkzrvgK3GBiub5+9v3aOmuZhdzCVy9NgRFItvOX
HDjHwd32l8uELYIt3h8HoKcAzPIn3ex2734VWnJ1D2UHAR3E0Ep5l2nx2M+VE5sW9DXRE61RpdBH
dam1CfgU/Lw+qaEjma8h5BySpmp7u+uLGZW405fhBNmN6DLVn7C3A+73yuq4euipoT9PJzFXeWJ0
1gKfjT5YiFd5CYNR9257u6JJCaExDsg6fVxhsfKtRhvPfDt+NEadnFYMLKAXaHKa8MoI7ESmxn0k
uDbqyb4xhkW/Gdx9HlI72xV6pgAxZl4c0HV1sK90H1RHoJUHDV2e/VpODqHlLXSkRgc2olfiifuD
zZKZ7FdPTaad5P4wvcpm+wxqOT2v/kC6N36vmy2VRVTPwfYkoE9dE4q0/CD5/HlujCHSq8E9yIB9
2IKCe+CN1u6RY2+P1eKQPpm5+cnAKJf4XDTufSQ7fKaeda/62j2XnrQgVrsSUm2f0SYn1L1FlRoF
TfYxwO1+UJJ9TYxrfsBJ2PzAjsPd3mHc1UxQhHNsqdcrj9t5M4b6qsKRxvWBS3Urcj7gErahO9pk
KJQ2Aa8s36eVOXcR5ba0Hod5diPYw1tEr72J3HTG/N1kXUJAzHgARKyFdSW9UCpniozM/DZAOk9a
i6Ss0e7kadLVwH9HgsCb3JDt3mav3ozy1RK0IRwfB0Y3Zh6IKxGcW0eHpbm1sSNojeXZJO60de7P
lZ3PYBCUc6oQGZwxOKmbAYvpoe8M62wA3uY3u/AEaKxyJXNx87bbWtADM2BY+PZyzSBtwOoxQe/L
Bth/Q008TZcf7E5gXHYbI/JGVVz1EiH7lKqrVIvb8lvjflhSfoaxoBuWFuLGVX52QzZZE1bgFYF/
ZOQ8lJIQkPf+4sRw9hKCTCoaV0uRkCf7fcjSd6OFZYaNUthfzWwdYk/OHxYXDkbbpsYZvFR9yKVf
3m94cU9FM0y0XZS8ciqP7LdynI8FetJzI9LuWKt+vJ3QNUdYSEW81D4gD42OfaiN9fw4dNOLamA2
YcT2HwaUInALB/isQAbiQrrWraLFeLZGoYe2NZV7wzNIlpo+u57SiPLbYY6RS4NHWIu1S5xGOU+r
qLSwUdOtynT3TEkgEgPp7DeNdt/15q9Y1dldj0M+4vsn5S+iO1eeOADys3D7JqnrpjugwwVC4siW
hk0lHowlMBMisetTi0v/dp6d7ZD3/fet7EiBLzXtyip0EelFUAGUd5zTXAszWtoNgloBxsvAPX9w
ZrC87dq+mLMOjXU3fiyjz+ZY1dXzqhp5Wkk/eTT6ZX7d9LzKI2uyCYd3p/k9cvDyGuFoj/DZduAd
T+71pCQhO4IqeEF8hDXXeBLTQurzRrwjoTnvIGTOpzbLvEM1t0yEl1oLpaVILMwBdOQbMlSC+IrD
hHHibhsK4hsRJETM1oMvdMfwN5ZZc1aB6k62u4LEQ5afuAIpRGpO5cPian5SgFGIAJMa8NmyCWji
3OxZpYUKe3PPVOtK7n1a571fOqKtITvJkzT3s4+CbaEPioKz1poRXFLlgDT2tYU9nkMhVOP6ogPd
TnxNF2d9sqp3gSj9ehewMwg2Uv1qI33ybqzJlw4rgnFB87/gPdbfA+bFnl/Sh0Ey/NTrYjtYUIcO
Rm5voZEvrzvriOZIG1wNZYNMnGvHLd44SO6wAiMfVAfm8vy1C0oWOIdP6KStftJyEMENMaARp2fx
sHrWsygk8ul5gXwtU3nve6V4LuknlSiotCIGKNrdeSUAZfx/9bGxyEVUuWlEmrGU15gZd8z23lgT
5cvECMNKUHVbTswgoXrMfVfx3hEIT3NQFbATkWTEOv7TI6EA2YMK0KCFLUz5A8AFEPXUB4nXWnUk
RxjAfTB4x1qKEiVL/pJlmwpt4hAwKNifIOAYt8hUnnVeRIzGjn66olOImp+++wRQhQEAyAHxzrZJ
LeqLmoO77chJclJ3xLk40SIdHf3OKMb62tezPEGhoXxwh00Q6jY609BrRvtKY1oSo1fUHkTqol+Z
dfm4gsINMxhDd7LlMPf9SjIcQvklJ33nEKVN4om5+LxQ8p+bAPWjGHK+tGN+1RmBXuPq8KMeunZS
YECAbqoURkZyCvt5gmgvyx+lnQ7fGKO+Lvtfi0NHFa7zFZGhwRTRCA5unWz5VuL6YTV4U0i0Vn1a
h75+3WMpKCZoYzJBebHL/JtYLO3b7DnmAYXktOvxzffKJTSemDFFPjntmne1LQaIlfMS1wRtn3CB
l6E3gkQqglyPlgKOVeErLZK9KRKpz3WMP4gaQ87qYar1bxmJoAsd1eEZr+Wr7bTaGdbNMMIbYA6A
DrG4XqGSJ8zGh2hx52er9njN4HcAq2P8jUw0pVcVcr07l0DX0FKcuMrEwxprnfBRL7r3S6burAZg
nA4d2f44ZJ/9LEgKw59DDdBpyAhzvcft7Mbp1P3Qmu11QF1ylUGwCXWyciIe5+WackMc9tQuLG3w
rZVYpliCvY86Fzmr7xLfYwdjn6Bq125LLqYxGNn2RDFc3Qp2njudJykk/UFEM13XOhQ62Xiacvsv
FkJC6imHE3AasuU4B2kRcwvI4qZM1WEKzOyMYMmISND62hpVfVLlVIEKIV3MqrBdaF0TXPWjC4PU
yHjbTN/ExAa9twYie7Q3krfXOp/JpHRfrHIkHlKHTu6X7KS4Ipyj4fT5By1oZ7TkVO0Vo7pzxQCH
rmDekygZBDe55t3t+auRaDftY1YrO5nQ+3wsjLrmUfUhJ3DQEm9TtmV+NaHnA9ZH9pjWrevVPuCL
+t72nxT6Hkic2oqRD4omobwv7SzTmwXk/i1CyW8uqLtDsY8O/AbiSEgCozgxgQKa7S0ChpENgQ9p
R7K2k3PChTc+q7VN71bT729y1S2RifvuaWAIEBpicjhy83O5CvzVyo515oDkLM/VQw1sPXRX8YFI
JpaNHMgPKUEUtoP1qfNHO8GpZSR63f7QlTPGADM+5wH7D91XA4MvQ8NYNLaC3OeWEaBdpKTQ0JJ8
SdXZIOdJRkxqzY/StrYDmhnuL0HBEpaaANlvVvQfDWuSh8oivmSZh/TBrefldiaT+JZ9Tp3mvmYw
5ZR4g/sZDeFQi4NBTBzLtyYsrgLWesv8Bdj9gEe6Ur0ZhHDkyI6HMdw/SWk5L01blUnT2XiCmG+/
b5Ru32ein4+N1/nvBUslwfHFgWQ7hA22AAzOQhLIqnFNIoNFd45S8hT2hg2yU/e/t2bmMhYnDl5k
JrCLPs/jcrayAyUCsQfw0kJoJVZk2wVg0c08wSWro6IQduKMors1YBDERSvryOn74rD26rmikxKW
ZadOmchenYZciwBZw3kUeXDOCye/A8NWhVxOmtAbqBste9YOedNu4VrBgTc7acYpkNJsJyJv79ai
6O/TdIZtv6lgiefJ1k9TH2Qv1raOJF2M3bHf8jZyurQ81cqYnxnXbLfYg7LErPSJzJJWPeBcVR/L
tjCv+m1Wsa1tJWEIqocPqHE9VnZ/Da08+Fy7fflB0wwI4d6I/oyBd3UsUMck1V6jFoH15ORKZMyy
cClDKx7eWev63uavuXo30+04UqXlVwxFm4+lDgKbm19K9o6dHdgs26NjySVuYSNE5AnQXdr7xDgc
4dwjBDp0+vaOCxe8vUE50IpyJoAp1dxJpSl26sJYvrWyheVvZfIe795IIoEqzwWywFg3spesD95B
UtfCFQ5umC6Ve6qt0rmdvb58clk5DPv77GhLDitq0vLO5hZ/1zP+PBjW+qUxkRl0AaOyfDLVMXAZ
B24bN/7ZyHMYRrhcuTo34ejU7tVSTDIuXGpQHTfY7TAaP/B2N4ivuuXoItmOl8IAhM0GGXMdf8Rl
upxzP+eCUC/Dtauv1QH1lIjZyMwbrxyQRMksvxOtOzy2Zm1dGW3rJMpljGEK14hrWbenoeOTY2i9
D2QKIFmtC0uZdMmiCpkxfuny4lUTzN1ER+XaaH4K6Cn4OjY9YHrD/uQqMgV71RqhXgUSXEmRc70M
PnKhEmE/UzbN2LgTU6KCCbYeQC4B6NGWWkQWbhTorg3WCgkI0j8TOX9NCjFIPd6X1i7An6JeCwt3
dOLaREAmtvcahiW48hzMjEmXW2JLaP9JJ7iaG8f9YBfLDHCNULsCt2tE2glh0ZPbAdqQwXENzDJM
N42RLDSdD+vYmHFbbFm0LMZ3bJJV1BHCedOU9TPxEMN5rtQc4V9dESZk65GpzuvkTcGd6rSewIBg
3xDFes4aAl7zgZ0918oWTKYXnBpzWJJMUR9J5XVQeUuuTjnMo3ny7M+Lsrx4hVX6xQwmHx1w2jzx
xmW85Wv10q/aviyar/ZsrexO1h1PiHsjyAE46JoOYw4bZ8hcnGxj4VoxVEpSlzumwlNrNvEk5HhA
GFQkfVeDKhYFISljlUbwdIFITLCsCH0yGS1rWmR7eLmAC82hO4+vKeSruOqgoEud9WD7mZ/AOp2u
02XKToEBsnjKmJyJbKmYHJax3QMsFoY8631rwvxxIrhwZ3uqnHurqpr3mr+B2B67jxXBLYlNXg/E
ss0Ng7woD73Z8gqMmnxwRyyJp0n73JXGZ2iBMJObdEl6T+ohzJL5UDfoYNcKV0VH75JjyfyMjltL
9LIByaxbyxHfnXmgc0w32xPmeqThFWBwbzGFblyMz4teIYhPtfZoQeUKp5Hbw2yyzxn1Xpbm8L9K
JCexB8ArNJA+3hVyZLuG4EwDsKXMR1h9RtTwAyIPQadwiZhceSQwGRviPb8BHT/b1ZOA7xh6vWyP
+aL6Mwmt8ihJijhBXM1Obj+TGIDKPGmCebzlJbRJv+LGtdFI3KzpOn4rS+ML2BqUyOtYJo7d4s1b
Gv1Q2pjO+9wjKIbUqAhRiTq9CfjYXuBPbllzE8i829X95LQaxg9hcFMyejQR7pzX4bgM5X1gl+2J
nzOImsqkKqFJmgBSG4BQMGbAyyUfIG1W14s9PXv8j+2NHgkPX3XPpQVL6OyD2VJbRfWjKfvcV5Ug
zGaBstxJcZ2N9NyXkRlzDs84qmVfXnmM2j9j2TG/EaGudvjhRPYJIQySsfqpK3kwy7yDZzFi2bxJ
gYxE3erQN2NjDu1u/uAjfiBqvpxjOeBuzaRqznCSjXvGBDwHfjkc9bI3Hhkc5wdzkzrVZFocF7cU
CUIj9wA+LzjMoy9D27N4NeRj8ESuGnz73Dz0hf+lt83x2NL5eugJyE6Comfcb7J28XTk9yURFkeR
rsYRpQxAbi5yZCsNBgpAP+Bq69qgJNzP8zBAtpodcJVcVKKmVfkjajlxtjTfvW3tRcZIE/szAqYd
cjdDzB/XjBwINHFpV1TntK5oOMB/iclTb8PRmp/XvGoi0KTuKUMiFxJH1yUsTrbHsTEORGlsh9bv
hu+YF/J3mje0MXnSJnZzutZpsfeLuSQuJKdYhy2nrbEcQUjEnGoEA0nOkYlU1QURBejG2rwhnKKP
Ws/g6t8BIA2HrG2vMeSZh2wyPld5T0uhTEFz90S0FMuGtafS0jDPJ9rVyMBClzyCG4xH6xWW2wZl
yEbHwRPkPPkMhgNYrUeSVavQwTUJ1Qdc9+i5VdS7lfGQZ744LRkH/Ka1rxu6iTM77nQQLb25rZnU
VQkGjiWWUkpkMCz4RNPTnO03REcGcbc52mcLXUjceBo3JpgOV8sixVVBztb7HlYcXzirDraf6we0
Zc/0yXWaL5tGxAERGqrptizczBJ+O/2waNLgzk52VUbj4hXhYNYdPeDhIxVvGStuUYlayzTUGEqe
0W0ZT4tC7mbYS6i0bgkriqjQsDsVNUhaIi6PIy09Lu01d+FPzWauN52lvXeZpWMMS/WoyxadZTmZ
caZ7DQWHpBm19S92Tcdg1qSX4DQxQlyPw8Pezo8C6XNemx4WFERqtJz0Eo22UFg+dmZaBbsv7u1e
+5RyT7gxB1qRRYV9gapaD61Vtw8D/bmnsnrQ2+uqtLVnv1mhINoySFCq8t4anXtH3zIPhcGHa1ua
us2Nqjpos1/i9J28sxxnBnROZ0dBoU/Xa7FnnFrZeCDwYo6qoR945fU+ZxgVwoCiiwPL7KNZeqwO
dyquF5xe8Uy2TFja7vC5qJR9jSBgeDf1rU8givTXqKur6VY46ETNqrIiTROktazGHBbgStjEkAMz
SWidGA5rkaQNYpMA5MRY1w+rJj8N897wXwhQAe048wkvww1UFASe/jJ8r7pgvk+Nsr83BZdYTC3L
0d+KjyUCyeuZRCLCzmHOsKEhxwizghwlj55t0prUPMQ+ig9EAJk/7FT3R1ZKkGGKJE9p8b0uGR2h
k3wRfFPGBkKwXAzaUTX1IQbm2AFAcG0s2xab7Hyo88r5sHCdj2i1YjHVVHWw/La6WUvzJXdri7wI
x1LUoLboEwl7h3I5yLr7YWqzL/hZNCZIlFsjhK0I8xEpB62TPlhcFA911pjvHOI6gnDw6JLROshi
2JkiArjqXI+Fu9w5rkEkrZDbJ8nSvR91fD1cDYlMsEhw6uc2i31j6N7bzO1sYyICxCAWruHUsZyi
/uaXunk20ny5d6m8Qot01VOab1rsyML46geN/oPb4RenSpc7Rm361wAh0MfSJdiYs2sOrtyMpDeT
evkJna511Bb9PRq2DO1V4bGHwCuC1HvHwvtoSeEvsbFMzXt96rrQzrv6KOFNNRSpW3NE/+Xi4FF1
5yfoi4m1m1grTSloZQ+eA/Ox+s6GON2nVmHgzxuffCIh8WjqioYu9QPyX5tse5pirjVaoXJKNw7w
TYZDCVWGeZoR95tb3RAv+V1fiprkQ24YyMfm+4HEQc5ckhFySfMwzW182P3yjBzSTXLo1MfJMuYu
JIxAu1HMGWIfPFAsWSkPJa4cngxn5grNzd+wSXmB5mTdNLqavxm7DqCyM+d5lxYqWmjzel8MrgYF
EdskKh/aGrUGGVWjTy1phw4gBNn3DRXoP7YG9GoemPWTWdXlu6LP+w9AOsdbq2q2I+UFtCEZjIRb
WwmpHkn9VTPWjd3V0a4Dv3HoAa0rnmTCVTmmiul5NGobd1KxPNQ6etXQXyzCGiUpaJU35J+Couqu
rG0arxcOSuw+m4jL3NduhWL4K43xZLpbEfuMthJuZQMtKQ1PL5mVKhKdaYF56+Sxg14cdZZex+uW
+hC1a2+FjLGoDyhDS5PxGB3Zwcu7M7abLRz90TiKglqNwBvkbGLwXzU1jwfiJ/ZzmnuXuf+tLYR2
DArBS7WYjnVV9zW1RpROZvl9tartijng5zXYPvql+O5pOr3pKfctmkJciedw0DfzvT8F78hd1ccj
q7Q+7kiSaFmxX0c6DYKPvWbY38vdmhWPmenfpCRoUULQsBIFWQM+6t4bWQvrUdVbwxSr97B9caSG
R6DR14VvAtDGon/Lz4UfZy2t+mg2iN9h7OZHqxLGSW7pYoZcfWZUDyUkF1AQqzqOfEJEtWQMR0ur
vFHEZd5VkqlMa7R9WDRuHSOjLO/obWxdAms9axOfeeOeY1uf3cIuP0t0HYnnOMtpHNr+UDAnPsxG
y7Aw17cYAXjGpURqV6OvmiszI0NPh8Z1nCa/51LjVVGLZJgLkWdElqe3T47nTCeJ1Sipsy545E7G
u2DwsUz9qk4OB0psBl5GgUuUZDOm2UE0M/rsmacfO3wX27rPAE6JjdgQK439xaTwz+w6mjO/IpfE
ssKpSl1Cb2glMRH5WpSzc8yEXyeTndNns9C7Rk0w/CiwN0FjytDKhiU0JJTYlGtWm4ESq7dvdj/o
32lo6yNfSw3v5qH1k2nK1qgS9XjIq5FEqv8m7Ux341bSbPtEBDgH+ZfJHKTUlJJs2f5DyJLNmQzO
w9PfxYO+XRIlKHG60ECjCueUIskYGPHF3mu3ObJcslau2wD5LAktuo+df0nbERZ2C0HMDuYatn9U
xInbeOWojWUZjPI2XbZmjZvXfgwLfY//Sm5Uyf2S2k7PjhZxys7nkb0G63rseKlBthGVrt+Dpjde
XasMkD584Gtnfg+mKeeJbHxasdBe3AoWODQAJAmpEXNcS1JuLKk2saC/ZLZI7wyulbbk+tgbuB7Z
/dS51o+0zcfvSmO1ld+P1FsJs9T9pm+kl8u+8aqWcjEOrx9WUxqeKDg8u3YY+cif9eNcELUDdDLh
mkZw7ch5CJ9CK9ikJ2RubVQub56VibQZ0kFJ8vNbNS38MR1/DQHT2iONFdpdg42KDWpqIDYf05sp
1DT4hhqlQs2ud7oztAdiOcA6F11/yMMhvARzRe5aIfQfU6ZZxJNFIOVKVwy3XSUt3yBY6IiKU8UI
ZrJHspqg3FnFqG9ce4AHbOiwmDm6PAqsT5sozJ3j1FnICaCKPLk1IzixpokIAbPd1AFsTs4PSPej
IbnMValzvWiTlEZ6x6ZVDLFrTUPbKkPZ7vk1435SOmdnq4H6xMShDK4SVJ1ga3zIcH4+Ap5io590
LbfeIbr7of0djA0iebsA0SVV6ecu1OZINsUOQGwO1jSOLpXZpC9AvSm+4Fq69OKuptwq5JQ9KlOW
vHIN6PyOAjPhqz/2f/HglzvO8MM+H7X0IZkC96CpVfx7TFOq9TVHGYz3JE5BmdjOcPkeBfeh99wo
cnHaK5UJV6rUdEh4vXrb6WQvDmo/xJ4xx9OJujcXsmqD3L4LYH5LCgMMyppe6wQRKv3k7C1LVjuX
wIctzr+EoGnFmI7UA2e/X7I6Y7JNd5aRwass+ttRkdamrY3XXBQqe0Pq1INRtEdjzpOLmRIu103l
oqxRrBcVhLM3SqFSEbR+T6mibkU0AOWWufonYqcPekoJN4Zeih3KfW9Wyavuh01PiJvX53rEQXWk
Htcq1H2IS0seIgbOfZoNyStFua7bWXKO77g8DDYTU4VgNX2Gf+WiNmd444vQ9MkrjTq6ybi8o9w+
qxcQIIwnrczcA2+7ORWYu3LP6fS7WDW4iJT2bc9G51Q4Tddu4AuU1KOYprOOCoRtr7pFOV1dlGmG
LbQ+6Ip1DFFko76ZmCRRDpjHNtRmO2dtrnhSaBX1TxhwpyzgCkjWc3tMAUP+hqY4cnWiGEcbe+Ui
jEkIO84aNhrLfo1tyY6CPxdzgsqrBunustVaGEqT82ySWsMmqpuqjaxZSqQrqQeGEfin4E8cMs0T
/oWDWgA08XJOWpZfz+zXm5HiCRcaKATAspv1Bq7Z9F2iAD4Q307BwQYJt88jWKMekZs3adwhsxJR
vcUlZHFV1VSPMCF4GVDJ271Vt9nfXjODHzDA5xP4bvu7C7iOLVBItCGRF1s7E/cDUuNmw26zOSNa
1N6ThRbRoiA2ByunoZlcUYiVSbcibU5trbC6IwnrWnD92wGfAz15tKrp1jSKb20Y/FIRG5Sy334t
W/soiwOzrSGQRabOfZm58uJGscatutUHtxoLREeF9owT+5O/v0CKIMaD4tHttRHb5OIaxKwe3GIF
uU5dqq5Vsvv6ERbD/39k5KSqw/YxbDICVAMnO0bn9+JHy6ZWClpMuRlIu3ydsj2Q7pELJuNMNy0K
wTftsI8ThgbDnv9D56tZ+vt2kInh+CFH7IEKEXsZvuuTYNPz7zoEMTK9AIWaszsaQqbg+1YUogCl
kgnSrpsfWfCkXHz9slb9wTDjTanop1EwocB1ln/+RsZpWSMxYVwG3ff4BOIT0pkzb2klgqQBoTvo
sE2kfjbXUCs8QxUPACEDzbrfTel3NTKofhZnjAMfmlh4BQaZEJoFfQoHwftnwL0ItWds65PoJwqM
pMWrG+3cxFj39pIfrWu8LRCYOI3t1agaqzyIVX2QJ2Cz25aKdq8ilPieIxf4lz2iCwv1KThBbVGR
rye/RgYb9VGrv9fV+dmS1o+o+nfaWownhuXwGAtFf2E9LO/zTZ9rTWl1RZKWJ8m9iNhiiv93T7D+
+2tprS7LhlPXEst6cjl5yjMopvf9jeide1vb0gF5s3q72DTf/36Cp0j/AepzUxV7uHtqtmvT7deP
8L63lyYYT/qyEkMy0yCMvG+i6HB/YJlyb2bXG19rEgxxqve7/66R1dwDWFuaS+TiDXFSpMdwyWRg
Jk78/66VVW9zxMmSNB/cG51M0uEm0Dc6Gp3uDI38/TryjxEBUTkiZ75ZzJQ1mgsNBYztPoofyjju
dvhrq5sEw+iZnl93C0Q9mNQshJBU4Oyue75JtUaqajXfcRUS+t08pfs0rklm5xKPsPcsPTMXV0w9
UEaA4pCJ2GDXQJOvZ0o8wFSIRavd5W6c5zsyQ8MbR5XFtdSd8Fsn7OJ3nw6PGk7Ac84IbT3Kl7YF
vAlzEddj81iN8qBEN2fahnZXiAMQYs9SCRganoPsLpvvcqjoc/JtQPOVhuy+0vzYsKuszcckjc/M
hcVN8p/vnMNLwGmCMQuok2HxNlZuE20ILYeCZH4qoydkofPww20oEdzpzY8gLpBlnTNtrPY/H1pc
m0+430+iAbDdydXrYNOYyVXt2rgHo9d0aLgulBwxuWS6VMrmmMvu9PWEWTNS/ueBcY04LPW6WHsP
JgP2nTOE+SkhZz0Yqx8dqU4GJfE+jmO/7wPb65a8tQl8KhaZR4UT4Zmf8Nk7R7fPOseX2cXC8n79
icESai2nz5OuGDeYU6/7LKGcq89/nXL+YUsu0tzoeRzr63K0fAsfEGmgZEqbyXOi2AeCn7hY1jZj
TpaMXh+5xP8/DAq4RoLPIpMeT9X7HwjZBjU3Up9Tlhsnex6pjrqu15pcfhSoDO1y8mu7fUFQdWah
+XRwcLIGXmaQ+8Wn+H3LjSR8y0yy/JSir2wAhdcFazQb5Nz6xtfS6H85zZUyntm3rpFr/wyKt82u
PmoTh7KolgyKgPTiQjlU3IgNv6bwZEWuH48/ggBde3NLUR11eHTmi+p+XIj4VL956NXrVssYaPKQ
5yclpQCCaP2YCRKwoxypo53/7mHfUN2DODhEqJuoJb5QkfmT9faDlQlg+equmsWVRGXJjgKGKpWd
UZMomqqXIaoViorqnaVMyLi7As4EbeD8vnMqI+dgzfHTjTbsvJzd1Hd/yxwlo1UQMc2tHSufrxVo
90hsTwp8Idyz3USjuTXnmaThBsJmiDxskFubS8ccYNnUFr5hMGBCmGIDGQJdILlUNbJvWRCScKXe
Banc4B8ZPZSB3DQAAJekW1UamIfqSbMDH1s/wEccm96Q22Tv9JHcYOfYmYj7N4GVa0jrEr8q9T1Y
nz99ZT4jxkSZPrTbOjc29VQeY+6SqVEjlAjDxypuyH9s9CetCY/C+ZNSmSMC+LttNj1hK/1ezkz3
gctSyHAaVyP91VSaj6MyXEHn2JaTbm560W5lE95/vRAs/fpm7WW7TxqGY7guyFKgn2t/XApaQ+tA
u516zYEtU+RyP3eqvk2zSW5dNex2btkYZwiTHxqlisnex7UMtIeLf+79DIPQnnGr2omTEzQk5MFg
J61qSo+9NYjdyK7yMh2U9NyS9/HbzhB3+cYAKMIHvF5RWPHmMhvt7AQD9I4qV+y1sLC4XCFyKgRZ
NCHXzJFa2vOeoLmjNgbfgOZtNKqmTaA/F50CtSI+9y3Q33cA055zl04yz3J+odq8ehdGSc0sNkt5
SqtXi28eI9Kksq5o3zi3ulR6lem57R+NLkWHsf+687WPs567GI7/RNcY9vKf3neEyhVfD6aAM0ev
FMeZG6qdoej1Nm7NmdvzUf1bcz/ze3bbcl+LWt4Sl/yb2m90OUNG2pLSQkDr4La3dUVEtBKHS+q2
Y0LYTLvXr3/rmk77z4vCVu8Q58TOnCu6978VaPvItbFVnmr3Iu5f4/LJIRnVdRNKoncmRfSkuw7V
X1yoe2UFOUP9XZNpje38qh5vA5ySCAF9w3ku4Gz3xd+RQlCmkAOn4ecguNPC2hYaVyO4nVFN79zk
Xzkmly0Hhl1Nd8iSpJ8/nIlgP0nsXZM8zWZ7DKb0Lo2rGBeVkp5Zyj/5fnG60zhhUGfBHLiYkN+e
voa41Gqdi8wTGCmdq/EqeuVSISNWXryOIDpvY9ccrzEPToRPdIig4tE8c/D4ZFw5rNb4YSk0cbxZ
/QRbwMwJukae4ur7NFj3IOm4JKg8RDBu9mKq2Zm5/XE3wyOzU2DDbgFOWBshFTUsibfi5YaFa7+Y
C+eCEZxtQ9FGB6sc9W85yR0IATT0WC3V16/H5qePSy0I8BmcNH0dEqqoHVeZVSFP3DxgKun5boRl
cR+3ee71k3phhoXfuefAlOsTESPK0aHJCbHMCLbw7/u5UYnEUublJUdk5jaZr4jx3++F3rXxz6R8
c5KPCbNR5r6VJ1Pfu1R728ncSOs72grEvaPfu9tCiy+mrjgzgD6eTWgXnNVC7cMmvt4hS4NsAy1w
eKOa+9hDmXWG/tvMzeDXHffJGcjioEe5YiEE8v9WC2AVI/nQIaaeGs26bYLim1L2CDiyQxg1D6gQ
fYzfj/j9Llqz3pXDzFmh3o4GZgE3l/dDqp0ZSUt7bz7HrBLvf88y0t68b9DI+TQ7Ts3e89ZqWJ0Y
OWhAPKWpiXJ5/PrpP34Ql8ZghCwH0I/f/hFX9AzWA8FsHF+oJaKbrr0gKemACOjMOfeTpjQMxpa9
9CYG91W5I55Y/yYu2k5dnDzYVumeUk26uzDR/4bBJM68xY+jB/Kuy8eemHUDMupq+ZnE0GlgMpfW
2FbKZqeKYpvrZxadj7OeAhq1WcFBjlLzh0q2i4i5jcbmJK162+Tds8DLZBkOq0C6TdrmCgHdmWnx
ccovTQKwXCY9NYrVlFemWmSjRpPpPOhY+jTlqFbK8PT1uPi0FdekOkDlloTC1QHIcEclx77QEMpT
nAjdeTCM6My7++QIDDPR1LmEIC7T+lB8QOliIlKdm5OT/yXKaKMFL67+d3Q460p8HaNvFqcZPWtC
LNm/f7q3La+mmIF8MHScpdsaeaiAanpOj7Tx60Y+GYGU70nC4HvEi1x/gwuJyBPZjXVHwFiF/9uw
r/HN5Mc5zuYzG4uPU4uNG3gLTTAU7Q+9pSTE0U12Ep86UnsZd0hNIgPT9jREpQ9EcD63Zq4+tlwU
qJRqlpI7nl1YR+vhUVE5yUZVOenIMi7UWkt3bYtVqys1HL9EN90qIh6eOE9iZmb/eOmEcEk3dZ+m
P2aRoqTWoznZuGRNnWI8xMcccdHdDEfrFI5ldEnu05mfvHpFC6llSXRm80ixlZmzWg+kmukg+0qF
EfVM3FOHX6i+S6czH8tzrSw7/Tdrt1lZc+qOhXIaXOdBlbJ8sCO0lUMYKVeg4Y1/txZQN1w+kQvR
diHKUBJ/31yqKoSlgdw/dZOXjt507l5ltQp8+PvLP3/zOBUhLFqlutWp+tXiWIj+y5+/GkWEY5aC
6PrqZE5bkaEXOjPNteX533xKP/z+pbve/H7A+0LFlVCd3PnO+e5qJw7V3O3nFAsM4Ch7hM0Nqvmn
Wbn/eu6fe3HLN/5Nwy2umFJ2ZnXCHEQCs+zOPNm5v79awKQEyI4fkI5huiNwPFcdPff3Vx+ZaZ5m
RZ3pmWK+Mc17NTyzNp75+9bqNk24XSsIu61O7L1QDd+Qjv51B6wW3//peeCaHLMMzVl/JZuwHfF1
KNXJcR6qcj+ae615+bqJpQ8/Dq7/beKfM9ibPlZTEkNFGdYn3KLbZJGIdM7GdJ4UsucI7j7zxs48
0D8f0zetOViuQE4wFSkTE0I3NBewAb5+oHNNrBYvJPGuMS2zHQ5AYW507aqbzzTxeb//552tFiwt
qUNQGTSBxhBtsnuOKn/u7y///M1bggZoFSl2x9OQHup82z38d29otWBpoHi1dKbLOVzGnZ/3mD/O
9PO5J1gtWQP4RDvOnOpUP+ojq5P/9RMs//MPg5YAJe5k2XbhO3j/giQnWAggTX0a82aPGQdq1aYv
fzTBdPq6oU+f401DqxXQaQAZ6HZdn1xxq9gFVylnto+fjlYQGey+qQeB9Xv/JAiopkRrkvqk5qkv
eu4mqttcnAFNnmtkNZ4QdI02hJIahme4w3HxkPYCG3dxpvD/6VLims4Se68btrXanCD06s0JYdTJ
2TsRUqHNHamks3X3dZd82vcLP4YdN4KMdaXP6hvFKWyGlqldJuSn/J1hJP34uo3Puh0NAydJAkC4
1lx1e65XLYqVvj4p4hrrF1aG/8P8eNvA6suHQr2tZ5sG3AY4xy8cz2ca+OwtcVyECkZJlkdYP4FV
h7zBWZ7y52bYluMe57ksz1S/PxtXJhkVFOlAxjvr1xRkZP31ITUVu7tSsh9jfdNqZ7aiy4tYz3So
9BhwiTvgDmu1Vjnkcoc9QSQnbNiPultdKapzY1kL+Sq8zOJo9syl0Pzvu/9to6vlJZJdX4UKlWxL
vHi6+/vrv/5p17x5pFXXTCEZEjnop9PkEDF/ARMBcV7bnVH6fNqKybYBRdQih1otLEXoJOxMw+o0
baP41oleTM4s+pkvyWfzhIt1andUe5aT1PvVizuZtpNSYwCkl3Jn2Gc6/9Px9ebP6+///OwAN8A7
S+eHHWLaEx+rTt193RufDjDbXtJnOEuTC7FqI+emTzdHTmyO5YFq3jta4EET8qx0r6cHy/g/vbL/
bW+9Z2zI3srAKctTxrYknx8mAqK/fqJ12fyfXSN3YcKgsrKskas5I4iZAx8ScL8gDnABIA5Yzq6B
OYGBFgvrb+0cwO/TfnrT4Gq+xFGJtqumwVb3+uQWQgoI7q8f6tPhTKyf6iLGopy6GmmWVXMxX9CE
gvtv1LFuvlaW8MTF1818OhreNLMacUx7axY5zQQFQeLNPqz3lb6fjMSHQuOFNPx1e599Mil4qGRB
0k+IGN6Pviq3S6vIInlqirs0eM2DbSquQL1k52QSn83UNw2ty9/CJvgtdGjI+QtEzDDPlG4+GwGW
SlkCyCw0un8u5d/sWFULKroWsmI6xs6xcU17oXFmBHz+BP9pYvWqxiR269DKmaiwz+xo359bzD4b
Yv95Bm793veFCSrB6W3uPkj3hjROUFeMIs+sIQeeo9J++rrAgvAVQPRJ+el9U5Teo55b+vJUzris
Xjj75rDivh5anz7Of9oQqxnTNynkKAwSJ5yFpvkEJaYyt2QxnGsGQSe/dv2NZvv6/59mfWcl1NGe
gtwoT4SJlNhDXIJNiHn0xwqhbNNHwDCotN2kYDyOjak/Z3h7t5oYudOs6sSXMACR4/A/AOfpXNRw
WcAGNouJIVOy+GAapOSY0kSiDO8CjFhYMIi1wj6Ug/gJmQY9oJz/pApo+cQCC55MVWX5XSQAVMaG
1UJC0t1DkWcgUusw3UYYJHf1ADWNmuLiIYo01hRNeKHFQajGw4ov+ltWd5sJzKgPH0Du8Va8kOwZ
4XLXCL2r4l8lvrNBowKXjFULSa6BzdeA74rnwf7jEpbilTpJ6iMmwn2eAtpEjK0DFUui0zxOl8Wc
c/yFbusAUlFwS0E6gdAgNsKozU1sOwVcjaSM7AP0lBi6Xm0ixJ9GeDGx2XqxDqlIT23Xc7Wq8AV8
/x0VXBdUFQQtgO3BwbYSeaeX2QuRe+YWy5L4Keau2xvg7/aY6LvbUFFxL+iigrmvYehVW/JcnVzf
NjHKBTVNoTfFdrJVYHncN0bfHFWJzbzouBKA4iXJ8cMVqceVedC0oPwpiDjaW0NXbYXOmc8tsfo4
kSEuC0ys/pxlyrbGN+8LsoL9oO5/NWZobwqr0/5aJEBtoo4a76QOJtRJmyR4axo7+H6hupnMmmL6
vJhhahlg+nNI+4j7LvbnKtS80ZyGyusUkovDCvKa6xbtt7K1TT/Ni0CiR4nHq2yI9Cs9zP9WGpUg
JBTORd/1pYdNxN7VcwLctYC/gc9OB3PLGjDEzvgr7t0lIKHKtqoT2NupiI2DJKaCOBlZX8epQ4T2
ULcHy50wriByp0NtDZxf9ZvRIXaZPhlLShm2Pb3B0dKRD1ch+vfCdsq24Nhf9eE4BKHXF9NjJQIw
dxGiIQIJ+psgkMHeSoJk47izdRi76RXvi4LZ36FTnKLybdgyGRGqQCCl3hV7siqTrdMU7UVjkz5H
UNutFl/16SVsUqVHxIwdR3gY9/U99o/wUDSDeUA/CXAQEA/WoMzAKjqY6cZIu7/1oPyqJouL4FoE
+0DU+k1j5qieGhmxOk7iB7CryfYosIIwiAscMGM975usFp5qNBoW/xCUTBwpd8VQOkfUzu2utZLR
K3SMV10Xj8cBAtfOlqA726gKrxth/lFcFZ+O01obrcJK2mcAI8xU/Bq1BI0eN2Abzn/DLlMC1Qta
bbzQ4nxEd2PE1+S79BdNoAX3QTjHF40kbawE2XrrTrj+3RlmLw5rMLFFHj8rOkgQ04QRlWKt3uZZ
rIECMJybuI2kRwg6KLvIerHh+WInxrSYVs5viK5AP3E9bpxUx3iXB9w6lrI+gsig6q+G1wNYnosi
cNCbYVpHGBHdOWo/+lHpFN8hewmPRIBxZ5id5Y8wNXd9MguMriW5a72CrTgJ8Hwqg76TCxbAkoX0
q07NvJhEA1i8i7N6xNMIWhTMZo5cJdVIGbP5r5u4AdoWdWUMC7KWL6ECNAAyIdBXk2zWg9tV06a1
xJ+IeoAXNm2zxysewbAPlzwNB3xFko74lmzgt44TMmbC0o9a1cYw2DZHMpJM9pDQ4Yaw6h5CZDO7
doEEdHIuLyOH7TOhoP3GLufKa6oZZSPJRx7/RnCnLd53NZI/ky42NinHIL9rYpa6hnB0ArMG8uBF
C+USO00URaAF3CDY1mXlbst4MvwZBOIuV1KQI7UavnR1ZmwqTJ+buBK/avzqGzNOX4ei+UOEV4q2
MnntLeXJkB1U2NF4KUjX3jWCF2BWEkSMU71YFkoOoZMArHUdIGkjSfy5Q7iaE4L2wF1z6gUCBlbR
Ko91OvIzKzvbJFqElTxXZy+NYQuGbc68yWss505h7G3IN95QsX2IwiiAQxeNJKBNUERBrzTf+BeZ
iVkMXdOMaxJqWDG+xYIgPMuqsu+ky3yzK2E9dZ2SH4dUrS6nuQyPIZdCFQ5+2HddzIwXCxsGH63y
YoaO6+cFbmus0QOsvtC4HFwFHyYiAF+LyCksQvGHLGi4tAAHrhrhgkYko8zjQlNFA9iM4DC4+A3r
3uDDI5O9Ppjmtk8oDKrMkx10F/s+6bRhz0GzuYbO2N5IaSaXdc7auyjjrpDcpX46RgMOfOsvi5D0
CUQULHdKzn9qK3I7nWQne3fag6MadxElMYb2QERbiL0VtyvOc9OYNnxx50u97wZ/bhr9QRKl2XOo
6LrOw8CZ7GMFf+ugusl3M2j4tutsoF8UCYjJg0TYs1OoeZnqEJ6ScYGF6z0WYxeRr1s6z25StB7E
XrhF7mzeYAVOgbBlwvZ0vN8Ai82UFB7xQzTWT6vrvk8WJKvayOJ70LspFi92glbPxsG2J9fDblQf
s04J74gMSgGlJMAbG4OL+jHFtEdYbuZRdcvxUMaaaRzIQ6MTlsSdy0KSFobEysK5Goa3Or2G1tKN
diItRu70QmvXZngmyafH0pcx+bl+DbwMVe1GiA5qU1RkXtYW8+UozHGn10Zy0WAovulTE6l1aMLJ
Dsw/eYXat8FJfam2bbsdtMz5EcDG20xyig4k1bUbkYPNcYDD+GQl6D8aaI+4FXEW4BWcrcd5IqfI
68wE31+o9fc5TDXGvFpcE8GneYOS/ZVQW70o4UqqUe0aCrQS384lrKDc6tMDytD5VpYds6QxmvDK
tAfIXqWtHEkOmjfQ8kKfL17w0LSZuQ+txty3aj5uM1ga2Cg7+b2okLF0eeVs+KnaTsH2sJ8C4oG8
vsn5n1SmAKYGuWjMucEVae/eQtFgWE+V++LUovScWtF8uJLuHbBvZ2uqA7bJsWXyZmyoIMtHePTl
d7KY2mcbBzUe03Qi6SWYc4oC6szar6cd7BVzUE9aRUx00IXgkvDC79NCC/zQLaatHaIxdouZRTpw
XHCiSk4AUjuFjyoopnsz4otIvCKEFWfsfRn2wRaFqnw0F4c5kQfOtlVYi8DKoY8ejWRHQqqzjx01
8ZOqh1Tgon9LOufBLhqYeQF7ymhwhtITc/XHwAe5n8As4CMCFpJp9h/VRAxM3B8Mkhq9s8rXOPSy
Pi1/g5O2dmh6VQ+HkLmLkzn35TTXt2rbK0AxXJ7Vi7IyP5Jn2j5W7vRsN2rDZqh7BVwYXk+jUV/3
tU4gsKq9jtbShyP6G1vqOIAHhzwzuDxQiBhl40iBDsGqhiuXVV5WkXYTIdj0lIK11WnjeSdrCwUh
Nv+dOWnjQzBOcqNEzE1Q7d+GSkt9VG9/HT1ZkrnH+NIxcY4D9NBxNeW7F6lGj9i2oQOMSH8FW7H9
UDX2ZgCk46nj0O2z0I0PYzKlyD1tbQdgctyCsMyOUxxkW2EybO0mhK3lsC8mfEvjTJFk7WUcZ9W9
VeUJGAuZ+4pRzFdw9ttnXvy01/sUd+5AbMY2Ef+IB6qGVzBmxwpoHZyGNHiEjQGqA8f1vqCGBvrV
iS5qdiQal7dRfUzakTMDnpnUd2XhXCu1E+6smV2UIe32Ds4fhwOVeIxfTcJBZJfW03CSkHdq9q19
9VNk9dU4Wr8w3Eks905U4EO1qjY2/ECiBF22dMDfAQUsY5HLPi8nDHufF1a/rey2X05TlrvJuhG2
ssm4HL83gN2u7YGPdG8zs3KYJBdWi/ddh8S0Ac7ETmS2oSsUpr11HVke0jm2PUtTfmZNm3p5Fbu7
ucqN57TSONU4eRTj7wYLsAnjYjE8Jyq7qyU/O2mxp5A4G9ebrDXSC0QU07bPk+hOkz35f1NQi4co
Jlpeq82HfnBapPDoZPkGOHd2LBaMP7WGqq7yZkPOgWh/Yj5FRoAy0rmU7AgvjF6JdxVwnIskw46g
sNX2Leh4PmorTgGjSl5YRKSf26QULUywyQgwoHflbIZUO3Xx7EvjIpHiybUFk8apQxCQNcQAljmv
iIKfWdAWBMiZOphrPcF4tCyQOOQ9aRPYBnnYAhA4Rdd5K6iM6SLIb3KAe4nvBlbKdt9R+KlaxuYG
6BLrqJVM12CsSDDTEmu+djR5l1bZzw6y+WGwcZd7nYFvXMncGgYMBDExqjUhlhGQMcPMdwB4+WbA
CMfhzQAFDBB9Z3+ANB2k8qsdheOLUIP+jkDR5MAfGJcsuOgGqiye0HC2tHzjij7YDbVorvKSgUny
mgtOu4QLhcY69PTCMS5EMoqDPkeGpwSgDNmb9Bd63InbNKhZA4qFHUsAIisnuyG/biagYk7g3qKU
Vxf2189QiD9KhmBJ56hyOQ6F8uTqjrKvJ6V8dqcAcA0iWPrJkJuoBemj5FGLxztQUE0bWONZLzaW
UikHeCCo7dEKeypZGn4VhPWVPQBeUQ3H8Bwqh6zxCvsI0HOcueSk7ElsVwgygFd5pzaj43Erpm+1
AFaaFSazl6eAXJ1GIAgyBDnzDls+Nyr+uCFwJFmSfKAVoekVphn6pLSOEC3iyY/y1vUrSzH90u3m
O92a9Is5hl0Li3S6Do3U5jDiSkRGdb0HThte1Y0FUiS3HKimcXeb5la3h7XV/Zr0aQbmr+pcDHLo
YbeeTiU73KdCOyI3AXMJ93OXk1vyI2ItOga6m/oJUYqDx4DT79gPwxgqIzCfbtk96PXwpx+IN4na
3vWQ2M5XevTQZbvAqZMNpyY6R0+1n3wes13JaKTcXlU3oWF0N3UrxTaiPV8PdYvwZslpETYAzNso
Sn11ctwfZmmD46inufhtzeELbPPhW4bK+aJUJ74/aj6V8QUaSWhsVqVJSH5Ra/+NUmsESTiyVo1J
ts1UJOtSBlhNNEz923xqypum1V9tw1AuoYqOHomfOgw8nQNcBCkvDXqWhplEGjA69q/CFu3ByEoq
LMLU2DXWQDVKA8lykaD2hcbw3VWnJxHPy6l0gm3aSDaGSqbsBZGEmzSnwDsUbHSxsAF+S8tyUxO9
srO5QoXT25JoPM8nSh/9UQ1x2QROON6CMG72Wp8y8xyn3cdmEB6cqqjvI90RDzyP4dmCMRo7eK2a
4RfwRcUfTagUKtsuDwsJOKS277bcmptPXSzj7dRmxq9E69orY4FjeVUTOtxzZo3fstYeexOnUtY2
sNHU4EkHCIt2RikgPoLYak3ioYus1g+NS+Ab7ILfc532W9hewCscg1V1doddQsT8dqjl77Gv62+U
pWB1hVO4Q+0Hl9Kkd6dpMu8LEX2bk2H0qRUBoTOcEgjHlPvUK5lUdvdn0EW2IatTHqKuNlmV6DgV
bu5FOVnNvdUXyrG2SnEMYR3eCDObd3nqpNsZqDu1XsljaEudQPnplkZ5m4qRvW1b1BQETYodYcAc
tV74+vxxLbjiHTqyDZfMHFQVyI7jYLm+vRiswjgmyjskKqOyh/JWxEp1IQq+iIUL50ZqdkQWkF5t
Q9V9RoRe7YiUHTlOWs2zHKpHtPAR27Jm2Olmmd+wceyfxgI0oFEHEdHqKtBEhtSu6tOu5cPOMWKW
dvpzhrmxK4qerchk5VsOQASwqBMED9lmyaEtS/cyFPrfSk54EuU8b2Rlgew0nb9SqhU4+Sy9ZCG2
rnFcFb7ZDtjIwtCo76u8GznxZy2Q2Jo4VANz8s7pw26jkEuwk3kTeEaSkywrIrYO9Ws0wtSC6KIZ
l3bBwO9m7WWhmHiRKinrwcdnA06WzZ80IKOrbCztNueyfksyADU8szf8rl2wyYlzJWZY5wZ5FZeu
E/UAjJ3uTmTELWOTMDco6SEWKpHyPSOu4tQbWnSqG6O4dlNH/CCogXoW51iPlytvQ8RxO6BY1sEU
zeSD8DC2xA3nW9OGYavqSesrYacD/iub/Gfb2sER7mp9iCKtOgRaE92BpW38QpshAdMtmy4Z9KPR
0zWhHeoeKEFrWw6QA/Mgmfdl4upHHdoLxFJNeoZBsoXrauX+n1ykOmz+H0fntRwpEkTRLyICUxTw
2kD7lrfzQmhGEt4Vnq/fw75uzGg13VCVefPmPfu1Wr+0ZHAQa5tZnvoJPyAbu7jPqOj2RkcgTddo
pGitHcGBbsLXUUw4DFIhT9Msjm6TvrSSbJqk7oawgG0bZHqSgYc12zsPysPZpKu6rEQ8c78oQ/zi
r2o+pdt/RE2RXCAlloe8I/JtTrPvuJuZzk+IxWJtrQo5a7D3c9pFRGXJOcBAjbDV0jIQXVM8jC0R
xr1NuMsSe3pY1lZ/5OW09oCbRAitvjlraq6ezShzPubV/etUM8+LznlDVGm/rx1y7mYA0ydhtzVn
SVu94KboAmhzHNIVTDcj19LP0XT6a5ptgeapRvg7xaEPe3oOsqbwYBZozeua9nBk0DFgYsg+ip75
Mgz6xKLx/KojjMYxmjlUkoVJo5P257La4xkjz0A662xutlV9euXeE5sYbJ5YDtHvkwYpg/poPC6j
swXWcl8SmY91WhB2VTb0CDY6/XfGlowJepKgdkQW0qaqoSh/EWpZLnOV8BAKZnlzIcY9JXAKuEEF
wbCCnIiM1KZAHyOIS17u7ElHIOZG8GTfq1krgtiZa9SOXvlutMzgh/rRvg0S7W41yWytO+MjU9uG
wdz+mG0+HWGWESo1Tz2rFjob4XuGGqScTU21twwruZmqnsgldkh/9yBIwCAW73IRH3iOdaq45o+d
J909Pw6lgLiu/iTa+SMfLRMdRqTlzio9I/ZbAswlAaBGfHU9oveqLbu213v1YeJUCUZVdsFoF75Z
fWyhpVP3bNaCu6Gv7F+XU//qlNMni67NGTDZruryHZKh9pmWmPDmGFYZSgPNs8J9VMC9Cgl+5wCm
Kv7MHLIAzZIITZyO2fNo1IqxQosaoSpnH2VVcpwaw/ThbS8naFPluZPYtXnn7ISd0WFD9pqDd2k8
o/m010ZBvJaduV9E+jp4CT2MNX0mzUY3EHyAPleAeHYRF3alFLPtty1sxUNZloKM+9KKdnoWPTXJ
NN2cdUWQ8Qqi+F+rYe57SEjz8opVYfD1LvVIj+ugurSJpZ+Ja3ZPM6nX75HSu4D3Fue27KJTvKAx
m17yFuEMALIdQ3cybPcQmZp2pAOKTqSuG4GdxdOrW4M6WzFf+1rcFYdsmBD8vLHeEr7toHWbv6Ve
/c3r0vBJW56J0HQQ5C4jnaYKi2h4KFzydgeXcH+gVBltVWKGLRF3qMH538HgXBybskCNEAxg9MGJ
3uO5stASRTKsG7cn9LI/6G11dK2qgah5kvondm7HPk0Pih3Uu1WTC+tTIj2woJf6LjljuypXCGOl
ARJFavJ7zQk8ryarP2ui/hcV8aZivqn3MrvIdm88b/8CNsWDut5LeREkRAI1qYE1zOWJmOq7WOno
cEk3PBhWaxykQQR4z/CJqD2oBLE0kDSaxQuXZujPDtv/azxquyXLXw2D0Z1QythnhWs/wd/7u5jG
Zcnzl5W3HRw7R13G1ONUgMwAF3kT02IcV2g4fqenP+TRV37pXJzxocSOZRPfiy5qlpLivSyiD7xn
3s0sGQn5zqIlv42YhpdMut0fg7jNACC4tcXwGiuXu5uJMCvBPDu6tZ5dQupdq3uLGx34RUGUcW+M
CGaOBtJirhVfbgWBXDQcL7XHvpggjfN+AFZ/ETXBlKjI065ONVLbNbTrKkW3GKo6Riju1T7b+lVi
55ioWCQVWyOMjzgxJ/hggNEKgyEAWlLBMIQjeOHT8sVE9O7YmCOolyHdE0TIWndXAppaMCWUFlIO
NCWuNOEML93M6KVNIQEX2fLJYW4eHKYjvgVT5R7uRBbAXKdaZm1b8tITY7bTWeTYGl9BfpjFu6wR
koxCxM2zK8qx+ykJ2tmBra/DuqNSiwwJVW+Kf2ZnTkLYgmsVMhL5aDl8fIYxxPdF8xfUGUJW0ZAY
3OgUJATg701N0B2mzax/G1rXXZpeJ/USqNguRuXZqdFDBG+qKUAAc8wddw0PbWp9C7G6TEVIe3oi
hryiOl6b1l+q6Y/FQRUU4BV80uC+XA3ygzJluyDuDgLKQCa+zNg1bk3pGtdxIu86b4qfmlb5ksVy
IU3bFkxaPHbZOyMJgJ8x0C2jnM69+NTjuIVPknlntOq/fTJM/NgM8TCr2ogvE3dpUPRj/9x6Ovpu
BPSCjnhFPy5j33biBKRXPNxXpfqC92GGovXYZMy4rSnlil1OcvdISLmjFqY2w7sowcAQOFzetEGV
zaU08/KmM3pyWMnvZzLNxwzKF9+Slq0ut3tSXcdojh4bxH9SSyvKRX3oXydCigIr0+Yw9ZqNj2O+
1QIFcDGnMRxsOzuvjpefpb5V3IovhDEsvbQZt/s2zpNAeRyeanTUkQkPcMC2gi8u5+Kk1Z7J2Vfp
Ow89Pogy+8OoijdYoy6vdpeEaxqZR6CFUFNnkxIu6kGWM9tcnkaLhbHemayT3JLZp64rr/WsiDju
XNpa/ghJzGRX5lbswX6UPI9Czjdt9dyLE/M3XNv7U3dky865wQBBN+MQuy/gK83BG6AIt7YQoh4T
QyUq0COpyEjW8/im4EkwzOFpYgoPgKCLHjhSBNC/yDhLo8iPYy/S45ZzTn8DetbIPHoEGEthPhPX
z2p9408LYpeoLbZCbfwJRBwoBpZOeRxtkE+pJOBgRuvd9zFC+pgBxSDyhnYzb0hWpS5iJBLnPlTZ
7jLj0rrodmp+5RD++CNsvk+KDEeCp+ujK8bi0aA8O8TZ8JiDKT5ksoXpIwrj1mfb/rewxoAc6fXC
JrY4S2k3J6ERD1G7EWxGlao/SZo2ISJe4QsKUX/1SpPLhUtg2W6PPtLHZ2tkiuNMkD4AueBwi/ou
tKt1szgZbIgbds34eO3Vzlvg4Xn5uh49L5bhOIrkMBUTc+n1fW1HdYS+VIfOKIYnjuuFGRPhYVk7
FEfLiNJrY6rmshgNobnW2D6iP7qMwpaBGm9lhNvG2X2npmdB3XnUZqqcotcEpNRtpC30L9tT3W0R
5FFUTi9PHRrIczMO0V6nvPAdSpqKDEgrycp7lUheCW/6TnM5fcRTJZPdIhdOppwzoZni73Jc5D53
04jmecqZhOv8hXGLfa0m8Ug/EX/1tlUdYHXCkutzJsFxm/l55ox3rCFDMdFbncFa1JIgEXtnaH3e
WV/ASNWw1f3ILd+WocmhvnAnr12+HFBgVUCJ3z6ovJlulVHmR8d1h61K1NgTYK4oB205GlpTYYaQ
lMdLDTpgWpKdzOzXohm8A3MhdW5kt0EyW53mdyTPQfaEI0feqXPqyNfSab5r5riGcLAhFiyvBsDm
/WqF8U/RkjDU/mfj1ThJiO7vkyXyx3FZJl9X8RCSZSjuK5TkMB+ZB5t2XJ0zL7fPxGumh6zMXzPh
FPShhn7pbHPmA+ihz1W52DmMeZhRkaghJ9bzGHktJ9OO4vc8Xr6rvv0khyTxjbIikaTu0j1zV33v
6FRSQlM2W11A22bb0e/jiO1nz8m7fW2v5g7IlxmknEK3qugSZK6FqbqcX8e6wNvvJRDFGLjeTTIq
oQ0Y2huEvhNLnXcLX8SeocEdoGB3v472n9Hsk8BeuGtdg0ecgM/k6vGtHmjTjDuP3NZH1mBzX8yr
FbC94+2joXC/KdeMgw7xgCFT7mEjcdVp6bQ1sBb7j6K0O7KqigfFiwjRH2ZrV9Ea7xPPNngVrD9u
xlSwsVVLVPfWmrX6xyqm9OpV0XCmpyEcgQl6yr2rTZjXEAdS1vd9Q1Q8Lk1mPYLAzG9GQ1zympCq
siZJGxppA/62VsY9a3P53qtoDtnGSna2BBpLTmDJ8ol0ifOa3lsK9iAvdIWTYEPMGZ19XCOPmb3U
xG+kO/+/CPx9Og4/8jKQCo72bUvdIUG4+fTmgYiMaRhuOcf2MdP458QWAlDTiTfcB8mW5LKC0yR5
Xq7lozut/bvkVwu8jMGZoZvRRQNoG+R98on5Z9ktAq/2mDqBESfTC5e7c98mvKF2jraUsS17anpn
3XdyxVM1vtURE8hsgnpnqCHdjWS8BIhfke+qsQy9xOhP5lD0D4Me9YcuT6sXb0ysAGqY6bMqA0GW
lNTKj9pJ/rFNvTuO7mJ9xKTSvWqNG5NqXIOHZbLiEqJToObhLfI7OqvQTZAJl5aiKJOjuxHh8ifF
jOdpHEeyStCiQMwMu4TN0Jsl2+4L6GN1RZYSGAOc6GVBHtvJdiIlOK4YjaQRE1EmZjSfSv+Xdy4N
Dyksf9c+aj8Kw12Pc5I5eyuxEBYZUNaa8GsPXxfxfFTrP309vSda/AJZERrR5uqZC+RA5ZKjXpVy
enNj/g9zMdZh2zFnTFYuZmGb1r2dTeqv3rfjm6HT+GR0u8APliGkT8nRbLliO7Cbd/SKMUCUwfGH
fIqPgEqmwHMGI4w9LAul6357U929GIP1w15ERlIAzPbZtDLfMNqIDUSuy86ujceMwmzXS4YbAHNg
lZlUPCTfEF/PKONoWA0OAA0zsBVNow9UlQztUmXDboRo8YF3ytyno/PqdtJ8skRjHum7sPTIvOWA
b7hZXDu6Rlm77pepzIBjRc8pGc0Xporla2/jxagWt7ga8oyVClxcrmXvgJAcv6kdSM01rY9wsaEl
jHOerPwPOT2oOY9Rf08p4CteVh3ZOc3NW45TYHrLyr2BB4lR462t/o1GdhetC4nvD2lxJS5TNy+o
NLsauSCPv4FtcFUSAlqAHdiMAC5E3Fc8kHtbqqOQL6C8YDDyUtrPjXGx7atT3cfJ2U2PhOSnjJd0
4sQ992i3VHhXWEHgrqiZKxogsSvTDwHfztL4eI9rcZTlt+c8toJKU6d36K62OhgrzZB+6VE+qyFM
FZfKTUPIAozmPNb6q0VXVd0n6aFzEPfs01LDQSt+yulYoEF1mm/iB6/q66Lf5ym7nQ/bWHpgCFmM
vZ/hE8u52lT/O0CLSYyfTgvAIajhOpffA8FRZnSHym+UiqhYyGFe/lAlah/XL7H40Nqr0WQnm5m2
FI9O6+259a51tFly6rDhkycCP4CxfNGH/dx9L6gXdo4Dks5Kn94WhKkuDqcRTwKtkUXphbBdTEcj
O4vl4ibZsRVFYIujXjxWzUvFm6Nos29uj8RPHPLYF0FjXRkA+m7vBvX4vX1rMvmlzYSoTBzcCmoo
tN37Wr3rnJdxk59z8zAZF/Bnp7IgGJoOmoNh0P9lZOJP+FeNjq7S88fpOYpJQRmIQp+/OYB2pXF2
BqQ40ZzVxL0DXiQnAV+v3mpJMD8AA1Ps0mjatdY5wZ7EE8M9EvBb58m+NR400ODiM64fCuPUJ98b
O4OcEn+y+QBvmglB7+aV2yTsE4Vlch49+I+dfS6df8J4WeY30lR2DDg6cYvcQ8NIi1V5DQdPf8gw
3ZR22BvfEJyhJ5sBIId01QA23uroLhVgAjF45TeXe1wC6xOd3u5rGl74IhjGylpTjHdH8ZqMdnVC
3P0yczO/I684dFZsYPltKl8SF+QoR3uvZvxT4sG1Nb+0ANEX0Mg5c6BFyGtktpcE6o1RHAun2k3w
JpMmhVQDwIw8Sny9jJW2/bf5Zg0oIJx43uvYcvB6zNgKdNRoJ8ZXcAwBoZZ+SzUIvD1l6DwRUIP/
9bjEKYlIzzOIw/ImYYjNtPh295Fp7+zhK4a/rnXLCdn08sXv+nt7ftW9pzY6ZLg21+YXefKgqTd9
fTK9V0z/a/E7QdiJtwQmY8vqO+pjhoXtsLGbTBsqx/KZtq8p7NpRP0bxfJKT7ufkhrZwXjAg8OzD
6ETCt6glsOoIPHMebBZVPXfGW2cFltDu8IuEtbkBg4AjpT8C0kvBbKXmd0Jp2DXjpoP9nSVfX3Zd
+baG9NTE6DlL5LM2gJqkPeBECszpbWYlyvO+TU6NRTw48hvHoB/jqd3y6wz09tU8DISnZhy3CwP7
02adZE5ZJjdvMahIOBB5BmiYAq2owrTT3kY8awBVd270mNsPMK2OufXHxA+/VISuo73GzZ8ppp3r
XyZ1v92E86YBCLYXNAwDzc5jMT0rqEhLAxfLC7xtnS4RSk+13Oh2980EIzOJzhEZ8k6061OwHZCi
rFDLLi2ARNcmpmd8MKBKj4rxOIMialUO/DaY6vWiYAUukF4TO4itt6r+1HU+iplOB5tALcmX3jPn
5Jt6kXGH4HFHFrsg/it2//TmZlqd7/KlD0ot+tuNTZAnDBeqm1xOWvk+TP9s/biUB4NqKffOlfdV
2w+Eifkpyem5VXM2nxXNYWUfKlh4EzzC3CBB7JH7NM0P6IrFpPmz82/lsJ3afyp/cewrfcXObj7j
4RPjWciOHhUPMzPjbs3wvR8n7ebOR3L4epcX4WGAPlh+aPUnglXQCBpb50vrnmNekT7dl+XBzN66
8Z9TNYcFQy4OBNxwz4Jc6hY3YqUNANwzzupqp8ovET84XeNX9Ym5DNmHz13zvriXEmbN/4ln8Mvo
+/jBeB7Hv439sFFhPe1oy6di/mXoUXffuHGPoBlomsudbn6XCwRc77C016zl1uT47kn+dzA1Wtlh
LV8GFxftei/tB661PYW0TxJk9Nuik/wS2w5H/afXDlX8lo2P+vJR4h0x+otGcRU7Xn/cbMiYNlKO
IknefIa5KYTp158L2HQHvv3eh9NWh5Ulk0trFQ8TESt88cmewsWX0+M44TMckAfLO8NDfMzIs3lL
J/jG9j9n/umwpWTgE+yZwPs13qh4IQ+Dv2Q/GvMGF3RdjxN7SkRQib+LrR3QFQEwvWNAC2W03gFV
O5Q6/RR4TUbZoZGTc4cTqpDD52JY+y4+le4HcwJ66GJf2u9J9CPvenKe9fLYfbmntr+XDf/hQpO8
G8tDzySOhcrTlJwkgJiG2PpkvW5enxFpm+M0LzkstpNBfJdcUNEM2zl5cEriQABq1k8uPKIGlEv9
yenlwVQlKLnKi0CCpOdQgcnne+tnbD93wzXzfgDIFOM5nq/AWXeyv21vGpNoXqKTR6Vt3qXNU2Qy
g7edEMgkP+2nLsKF8g6BZOr+eshgDE+4c5SvYvL+068svzXYDQiJXGU4ECNg35nm/WKcVEcPqx/F
7OxH7gvLPRsaY4huL7I7yWxkWh+xsuJiv1vU0zJ9OQZPzGeR/tESG3Mc9ntIaI12G9qAgX+ocAfp
4+fkXNb6QWrfNQPBJiEWA5DwF4KPVs3HujiV7Ytu4dH80p2LFE/R9AqbrY5Pq71XyaUsn+AokU7m
i/LOQ5Otp/siexD4ctP+T5H2PAQX232FSzNzfaUxyy2vtvkSZw/DeNXj87K5qPqPTJ4J0BxWl0Il
TAm54gnd5fLJM+E3Ex2+l6PN+/ixGvfeENLBBXb/j4uIGTc51oAxo59ZAg6rri7Ad7uAJaMXoSoP
Hg2+6B+T3AhT06LfEjtD38uWtRrcUhG3MnJ8W91KKINxfRqcp0yfrqP5Jx6iQ2F6qNRwGdUdnYwv
HUW/U+1GBhezfiCZCBZtE1KfUykjW1cUA1IHLU87ktxVdGoON69bPZGahlX11Vq20y47zzBBiu5f
ise6rOBVVKfS+ElGZ9ea7xkHgKlnZEhlPnJ0SeU+M0WMp59hSQItXYgBW+6zriQzFenW4H7jn49s
ltfnIv5gDnoYvAc2MCgH4v2KpXOh2pid0GkwsslnUxb7dOqehhg8yio4aOJARZ+zjct/eo2aWxHZ
vtYyrEemWu1f/KHBmjxPzVeUEOmK6TPjSKiRLpUWpPp959kP9HzXvgH2LLit4nIXaTir+dwn0Oqe
iX1RcugN5mtb8EDXxdka4n/CYlaV/bRjxSQCjz8mGm5DFTjDeSQGiKk2xy5QE4Tmih9Z4WiJIJs7
Gc5X9TyOH6I5yP4+qr/xXXBoR3tVfVvM1pWHKU781m4oB8I+ougVZwxNeHuCar8fje+WTfHIA8Eq
CTYe8AE1SJ862zw7czMAax9aNp/qajjhMtlU/vhXRQfXPRrY3jRYbcvMXZa8LOYK11CFiH5X01rq
A/Mnwml/GxdesXrrpfVm5u3XqstdoXe+sL7b8jexnYsNDygmwbMsPiaV0pzjg2P+x5h5HeGkPjQa
d2/ylnqviWmEg8IEvP6dsYREL9Xy67UgFlnPMT4HSNcDv3FyFOupYjFmoUMs5J8YZrUKslU/js54
HeTL1O5lSp1CXm+m7QymwXQ7uvqG2Tu0X7YFmYoizWJSc2nrfWHcD85hlCfbIR0AJJDthhgn/J76
UFbpYQA8POH2M/XHXl0GcVFMxGXyXVq2PyMd99rJZEbaIOJmxqvD9r9mHPCE7nT6KIIq/QxbJG3m
Zgrw060bQ7QZ3mYLPNAAhrp4nN1vcIp/V0hCohR+Ke5q6wU/6y6tZzSfH455Ed0p7WI4pzI7DDlg
ZH43Jub2+uTZvwMYe9T/Qu3L5H1yIoLoOZDYWzprPEVMCoA7XRk9W/ZPFTeYSF8Yk6T43dh0Ie81
K371+aa3LzY21upKVAnzCx5o/U42mL2OakNEuZemo++xr2P5azFajkE5KbSq9EUOzJog6TTtQyRf
88n2x+WubyMm/VRm7wZ+r4V4UQeBnYaPB6CLbk7K21c9l+Ob1j676mlaDiNxMpXro/yinZ/tgj/Q
PKju06R7Ed6lS/VTjZCRLxRBrCeWxRv88fs5JUHnwiLhrlufCudSyo8MIs66YFKXMK7BFCbTWYcV
upJGtLK1ZyGslrTTCaWdnv2O+FOb4Rg3tww6cFrT4nKBV9W3B1CoYDSWGodi3Ft4fdrsDrtT0Gas
k8TNcUjfxhrmoK4YW/9Lpy+PVeYEw4FmfVTm31aNh8RaAks/gcbBzsVzvLrD46ABVifEX9Z4NYok
BL3GduG4X4GlyZaFDQEMMJ/+Cgx+i54TST1cWQM7IzVEOzYA34Ar+SuHNZbr/Bx56Pqae8eeob/m
1bWoFyblLEci9YC9SpfQHLtzR9Y5n4ejaHjyDS6oHiwyYwdD+41EG5YRAYGt8PNY/3UVbiRzDjWh
f3ox20bosJU3+CPnLJ6Ks9Mvx57UJX1jygFP7NU92yb4bAT+6fWfEZn3ivDnCmesGL2D1fVhamzM
pDFoK3FsF152Z5lObh1/DHP9IYR29NYxBBJwrWtg083qo4Tt5FI8oGWG1jif0fc/bWpE6Y1nsECP
0GGDaVr2aZO0O9OpScKWcDb0U+9q1zKPL4kF8pe5/45Jxo/S5H4o56d40RnhM6iaTH+1O4imA14q
gotK6xPTC+UETC8uZLVLc80n9PdZOJi/EnmqrPbPnLsyNGuCB73COxvcuVjBfX2wdq1mhauneb49
5ewD/i7lY989SzFSJa/VzvS2Tq74YCz0MKX53phZJnCW80ouDEa4h8JjPmR5h0oZTCiBhBndrSoZ
61VM5wd1nKPowUxHoluJqB/W7m5Yy0uljUHONC/SIc4hLMOGv7gc0Lt4jR4wE95m8oCr2H43m343
cm/2uclqIJYcM75YcQEPKns1yBGfzfW1W7vQ48/oeCKHJfa9OQsFB0cLq3ZdVrw5EMliL8iJRdZs
49rV5dHqeE8xUhLG5SvXCRlZfraae8zr6aaM2a/t6bWD/ck0E0794k1vmP6PUs1PKJHv0zicRR4F
1grdwICGTswqnc/W06Ik7kl8wm/NFHWpsfKKe334HiL74JnaMeU+SXQ7tJk3A/pEJ9L3GN5JG+MK
lry9REVdkoICPmdprpfGg6WPofyfVgfjQHQBxjI/SdSx7XrofP1h0GcIbYA6mewB8j45Zg36sGKZ
cXt/+N25mPE5/3gAPifDOXfGGhD4fCdrirbRnJ5HBKTeafaxhh6no/rM9hwUCPDIUj/64j2lBB/7
9pjwj5LFj6r5vt0yxJqE0ORRAuE3s6giwdXbyAbREkINwlaD62Pqs1M+FYGnipOuV6yDZod2rj6Z
JhdBtCYx/xptrxRjmM1uaFbLlbkEosg0g06I9oyLRTiQU5hksY52BxIy4jaQtKamTC+5O4Feiw/R
OC+BIJKqQ4go5uZSx5zl7voq8LuyEOHsWVXYZ8g2Li6UMaZVcjkO2nEDvHuogrquLriMTvmikSI/
UW0k9Cdqa7lP+IcGujzA49J6hhgaAOm7B5CHXZiNhVLF7y0P8rKQP28Mj5XlwDgQZbPXjOzZ6t/y
kaavY6vekKwV8tFyfLTNs93nn9kisQQuPu7I41zGkBypsgYIxaT38RJ7Fd6zMpgZLkVGcVVMxZqe
45lKiEcl4y5ph+Z+wTzZJbwgRuW7+CHwsbL3jS185cTvKf0i93eh1bFVcq6ifpdFTVDVjLbZg4C+
iSmy8VXNfURQOi5s5PkmTJR7NNFYwVyE2TiHee/szNw6OG4ZmHZ1R7V5ZjuYnovyuNf8mBRu12Tx
XUmWitjQdFieTCskMQFHmREBXoOs9u2CRa6+PXugSeute0vAvpdGdxQUv2oof+2ODb3SWj+MiYnb
uNxGesQVZbZxsDy70Jv0hIk9aJeKg1OyZFQNOeKeyXagmWA981yctm04R/WlozWEJuob2rTngDht
RvSlU4GJO8+birdmyM7DnOk+jtn7NYkAWIryqbYxKtpWTY/Ixlsmqo+OLTY6N0YtFq7YzNBv+GFv
rcsvWmCg4kphQktlZvMSJgfWucIpY/i78gWijbLIFETR7BNkvrciZzdIFzMB6NlCsnoG33zCF+6g
yueNhXrCHitf5YLFKZ2yaddhg/SVhp99jcKGsO9inUpfajYKR1YGko3mRuncvqwYJW6AZcuP561z
b32rqq66y3aywQFTdxWOJXPnJfLbYvXEX3LhJ4L5v+7ineZG1XODfURW/bvup6Yeb/h9tXXiC20u
s1RhtOqhhcLXGNbNQP1vFz6MeOwg2yrzUon1xcqsI/7uQ2N2z3BQHhkM3xo+nHGWh0ELZ69GFs2m
Y7KIU9zLA2tVAQtnIbO5R72nYmUU6bJRSHrpI9GSn82ES9Rl+GfoK30HWxoyYXjsBdDGfUEplwza
k2fRyE3VqadwB/m7zIE9D+dCwfZUrEibzsGb/wousbHhn8YyRIdLdxfVYxn0kt0H/qsBwzDtqYhF
vGJ8F/8WIr9x23/x7HHOsnMs8B/3Tv9R4HW0iux+Qqrr54S5cMUmWHxJVXsgBIApT+/LOb8Xoj4Z
A3tz9XgwZfbEzjiSKANaZvcnXZonQ3i/rUxBm+cs5yTVcw2TZZuyW7qHOsNLMXv9aWBiXkbioSa6
hrV7fsuuhMmM3dDiLLKdj0VDi+87h5hH7XPCS+hHpCay1TQzGeIHViazJe89b6LrOrDHNvUxe/rx
i1fNt74Y2DjE+W83fbUb2GHApVUfUJmZbKT3Tg6jO82YMnBHCBYasV5vMxWN/AGs+fMEHBI12Mxy
6CEjnh7bIYyfjW9MnMVAJd3r5yrpmAZEDTEONo5uxYw1THrOIwv3WkSvanrrcfNuLk53S0zvQBTy
xRmW4ciU7dudrb2dZtcZvbEUZtjE8l2Px/0QKXE3TTVCoksERu3R2riBw1g5kmB8R0giTusG8dZB
lgtdPbusOl2FVN1dW0T04sbVatLf2nJ/PHe9KcgoDRhQITrKw+o8KbIyiBidzeRsx8VxM8NQ+gaL
iyttk4NQlySSjGEq1JN53Vl2DJwZDb7WuLhRxXqkyni7EzXTZOULw5la8B719CB5QkU3Eeskydko
2zjE17CfTY8NECi7TO73Y8HotWMJvZpVfRIJWY6kMLSzTe0tEFqIWVgtZPF+PDhFhclywHSeVYLA
RCJqnrSFnf6Mfbu7upFQWKC40S3pjx4vaFOUCsy3u02KRvPRcOvG3cN07g9lmrD3ORbuv6xz/+pK
9+4IKGUMYRBo/rZaTLJM+9p1maNea6wf70RKFYdp4TaYWCsLpcQsZEGDOUZOVba7ts6/MkDQ97XE
BYaNCErPIUri6ioGwALsMmg0PfbHMIr2Mqvk35p3w4ElxJRF80qyLadyYK5JdO8aBoug8ZrwTFuJ
iSkPSc8k4UJ335pGmR/GErsPpljK3B9mZR4E6ravuZCljQrhIR+j7Dya9rnxWOESiiXs1ZyM/3HA
R5ZcyltLiMihWwUrcCxpHhnG9mGbO9iWOox7s2QVuWdpEv8QK03srnWo+D+O4f1H0pksyYlkUfSL
MHNncGAbRBBjzqO0wVKpFPM8OXx9H6o3bb0oq5IywXl+373nYrPNaAC3PNf8omMZ09aEKz5uBtZ9
WRxd+pS7fZmPmtCqb7J9Inz9jDEtOWcdKQOkEsoVKBDLXkvUDijWdABDpvRRkaVvAX8xyek8ZaA7
PLgn8fw4N6n7rUoHvMkylk+d9qI3/gzNTTp2ZG8zLk7seXlh8R/GMQXD7uKChej9jjy4xS47m+by
m0LWNRwzfnOiAPlBLOlr1MYcY43q0XcmAAUELfdZ4WB/Z6rqOTqX5Mldh/pfvg5cc9O64iJqm8rH
he0CJyFUbC6vOVaJwzyKl1LPfxvRZZfKkXelU0QkLCc25NBKPqZ5+9YOHklkByrLo5827tGRA9HJ
bpafbJ/917GKWIM4dY4bkrTnteu7KYzNxr4KX41vQ2+yBfbLlTCYS6JH6eUpy431X9UXxafAInls
Vz2dKham9CooDOVZFrHUgQ3IcD5bxl/VY9r3jfHVis0UjYpIMVyy7T7M/YJkwX/PfQXIgnMtz1ri
za3gP9zM3xwQVVDjjDpZi/XSGqmDh6SpRoaXJjcuGFYEOnWPdu3EJaeURB9GGizeidluDtC1ckJs
c+kNa4y5N022FQ3ZVQayatBn+nhxfqhxfJv0RDjD99AChV+/UeXKaDoZHNI56RaxKzKbLF1GWh4n
Y2/jCnGGY71tfJrZd//4aUefOPEvIAJTS0Ixp0qFv3W6LxpHI2jETNZp4gWSqmm0W86fCt73C/8J
zieTLXgtyvHeHCEw76DqsI9WMRk7BIZjP6U/tHalmJxn5KEq98krtOzAErhebD4a2nOLmj+NtHqP
Ohm6ooty4Zvbg4hYEqy3Hspolo3Lg9Hds6cjCzSm80Mquw0+RVFZ5jJauH5zaur824rW1zLXRFnu
plQ9eglQeSKbcDx8veD2w11ziruas9xsXjIGqXk3JJyl5ZaWdiKnesq15fFFqhq6oujsPVMUvcEo
pPNm6BF1k/rm0In4SeeRTzykV8vj4JbNua8nD+cuUsNem8avyecqOzIAf+aLrAlemtN5fgM7kEwh
f/TunPZry/uPDstIONb7MnMbSrmL+K/lx78ZUNY7qav6s0Agspe3uIAdyFieQOOIACEQRI8DIqmc
cGUU/etEWzyL0Yt+hkXJmMV4lJ7dyHuI+Ai+zLPdXW0Da2Fp0GgNMN7nQNkOjWKVB+2kQR8BcGOm
tT0SqUXXT2dgk2z3YxtJhLEncwKRzL6kqGpU46HvCgAIhGGbk0WmKKBaB6l1iReWJVkrOhK6SK6Z
NvE7ImAF1RonIb/W+GykLfshMRE3r3KSfashnesMBwLnE1eFW9F9lt1nSIRkP8OXu2ttvMQmAxp2
Z5a0Ez1OhtJilw8GU7Nq109jZeVtz4bFM+H8XjRPy2CmhwkAE85Ybi10P0Wo+gbW9g6pq7H63/PG
M4Er1wcTvdOnwTfYRZpZG1KSCHWk9SJmjlmWzN5Yr4ZUEmApC2Y7avyY0on4UcsmQF4lkSKbi+uH
N1/kIR5Z3qGxJFDEvnvXmSlfI/rEcUYrcz/y997VJWNybLhfK9mHfSHGmLHWyXeMcT5qVUQoZByK
KmjSBbjRZg2MfOgs+O3aoE+6GAODeorJjsRB0uCbGLsh2iFyZTXNpVHU7ae1uWvm4UfQ9DM9K8Yy
rAhR9tjNVnHuOwJ6HYElG0U9ubcGvNPEFs35X8m3HFiYZf6pPPcvcpZ/aOaS+xXjfh74EUtAP54u
k/uHMlg8BmUL/FoYpoHDllYjPunlR9U65hNJh/GT4JHgz2yxQ4wQudJilhzSA7iyGBLamb3BNrDi
AGaP0d23m+8xM9GpXO41B3cgJ1rEfIGJZpFXtnv/sS1MPIy9vBa57h+ICjS4K9MW3UYZhGya4tNb
C1g+XvPFrXXElhTnDW89U8nU0bsdsB8g6O9lSX4HyYD5QxS4HBx7eWhW9S8a022udfQ39t6/zYL/
Sbfug68MfRclEWle6XNLckU7DQcoeHYMvEH1PBZbS6ifoe1rrba9uW+Ik1Vn8gsbenMB8EIN1eKX
j6QonVs5QnfYzf6csAk1tfNeYoM9OHLTwWh9N+7MBOujN6diIxBxZ9FIGKssfP9aK5X5T2nss7W2
Dc3LptD5DVYlCo5LrP1f7YBjE5KFCh0nfYgRt9tRBrH5GQ1cI9Baopqaz1n75k9eOM+dMz+39ohG
2EyP1mzcqi5v36PIyXA9tEkQjZPFJy8bWYT009/S7AXbY/ttHhI2YW75Titjcmcn8fjmcP/gDq/R
ay2y6kvkPy1N/Uy26rXwCFDZpCb5hHOI7ta2/UBlUPdlxuRnKwP8UQqJJ7fr+VdrYUz9Jo7zuhIS
LB9EU7y38RYUW1y2WtVsSBfbO9XYoJXKoB1X9gMeHwoPZWJXTsO/oip/hJ1VaFI4hJTDMroFXMVr
ksXjhCiVz3yTqKTxdjKlkFx5ro2f32LQngey0xPzKIkqozqqdPztgDU5Qtvwr8sQbxWUPjYGO4P2
1iXohwu3owC6F6i13jJPo1Xj3k8nv5Z7nZWWZNtqS6oGs/6fYbnlocgZbIoVz3Wxut8pglxY1emv
pqlIlSxcfJrCWHcZTJdgXFz8lgQ62V7AxDhUS1J+N6Uov+CqbT7uHHHyYHcsztp8s041nRzvld1w
ZpsLy0hrdJtnaWaSq71I6A4QXvaKpsG1ky8Y7oRexaj/ydSejNl3lnDscrvdZ56W5zqrZqb0yHTy
cBwc/h4xRvF3LiDq3DUN9IlB4h1cZaZCt2lGDD8Ug+2i1V4fZTyP3wXvd34wPONjKozfa6XdI8S5
KqSgC86UOzk/k1WMdVCZ88M89dO7I33cz6rHJ7Xhisuc1hbuiP0r29xXQVRyX0SGSzTJHMK2YKvP
3J0QdBDvQLV8fTaXaMXT4/1MHh8IbjvuYSq5PoctJKez5awEgQtvKR/6Be2tdf2ef8jh+gT9me1K
lN0lef+0doT8mONMhrK8tZ/KpGI3US6CnSlz0y6vQMM2hDJYRfGLSSZ8SGk/uIgo7duiZu/JoLs1
nJKpvEZqNA8MNS2aJ210nkPv3s61Ez9sI7/7yTeiGy4UhsXJNR5HYFR/u4x/0Fh5kgmyOnuMqt6h
9xAMYmb3PSoQwqU/uCdlr/beKMXAtUSMN964OihsHj3QWvNJYVO6m3zVnlMv9c5F16GW2xlx1nmo
UdCkzepDVw/dzElTTmhtCJbWJiMTQ+rgmKDsGdg9t3MEVNT0CQFHBbk7Ovd1Zba/ctH3l7bz86de
Z9GdaU3Zh3Adn0ivMQZzni7htORsosBiXVw2HIyIo50QSOmWi+2I7xXPmgFBbidqqtnKzDfOEwH0
kx2b48FBKAsy12pOqCW4GEzB6e7xR4sSy7zMVaq+RgENeHHSeW/CPdgLI3vL/2/0wjBIloEsH8Wh
40GnBnKbL6NQTvJnHYdPtRDDF5lYfnuoOFdLk+dmPV9fqM/LX1aBw04UWt/wdashIKDCJrovX1cn
BRqjkCttA1OZobI/jd0xKzF+7Xp/sP+5g8MrykAdJNa0PBPsMgPN6mpH+kzu2PCjtJaX1F825pDR
BDpPVWhL4Y27VZjDoScGABuIIW2IiBL1cSND2v6qP4mb6xOpagwP+FxKZzhwDoAAiRr32rnS/Deb
Jrl1PXJDGlJjDVOG8L857KbHBRr5vk5a7gBgfm6jlo+FsH9gnfW7LhlYVzHo+kwOuYLUNlVRqN3Y
ZifRGi+Nmzv7XGnyMpFVUUk/m8r7UmOTvDNt+J+zydc8E6nTnchJzh9daWfHmkwN0T+CxehBbf2R
tEPP3i7Pgx6qaThOUv1L1bNd56dIOfNTWwCcDMuYXWHjx3w1zKW7tJaRgQkQBgFMRm6IbMWnPbfi
wDUSrybFqekHLccLtxDSkQFW1WbH0qnbb+zVqzIqNJUEvxNDN1dudJNLZVS/APTl+9nsX4ve+JA+
nbT4qqcbYKvuDRt0f89e2iKPGKNgyTy6+sT7SBG28TcSjhPM9A6QaY+673YBKGKOPNMjQsOvul4F
AtaMzrJ2zo1Hqwmz1vop2s4hRDCWp6S0V/PqmHE9/J0tyQ+0gWu9S8fIOtWZ199GN5YBz0t67TB1
XVIXJ1Q5qRmfU1a9lgPxUrdYdNBlC8qTWMyJ4ZdMUxT4XLytUwWPl/B3mWPvQG+ZirArZ/YE1NJ4
93GfzUjU0rq2NonIpYyW04o7/sVmhYoJvy9CGqOpvSWCcKPugi1npuq96RuSHkUfeCr0+EOxNsZ+
dd3ZRWkSOWrL0lg711MQnXLh4L1dvI8hRZPPTSvO95W1vlurxUYJ3pSFcBrFmEAXLEpN1OSnQcqv
kkwfoBYy17u+XVY2oVnTfa55OsYQYWu8BKVOaJZvRsg6NCk8erKbkN9N+z7J0KciAbtJT9hm9Mhy
DhDYeqDDvDtyhG7/Bf/NHYrhjylR3vqeiICJD23P6qAMhtH2D+WaF39XP+pueZNFEOiiYlZBb7EY
7FwlH1a78ch5d07YDJl3KLjHXcomGVgFsqHqVcXMkEjnns5h/6kVzgj/Z6BNz0C5mzHwLSkYVb0W
6xv03vq01rN8lJahAt/Lhkei+FXYmGsZLL3UJ3YBedAoO/pTTMwhKJZMEasljkRjcXP0HPRplkLq
qoYUQU4Ux8KrJYl3NHbi5Hi4PE9Se+wwyvXz15z1zUNWlc43UAFIcw6ifgkmcuWPzOpv1a1xTHo3
CRSDxJ5M/7RXWpZ3ZJJxMlg5jxNExAbpANJMTh1eWC0yJdceR/vBVfGblbGe49NhWO+iM8qz4zf9
dXC2J4oPxBHxjvV4L8ow1ZV85H3YVlDom2WCNgowjZ7DqfRBCo2/3Zhfdb9W8ybsFgcp0uRDu4u4
lGLsXsuxWfAMOSWWS5VzBzJYmha2MHB0Jg0IVajJHsgTOLVsxfKq+y2TtP07L6V+QZUfT6RM8msb
l819NelvoVR8z2hR8lxhb/Y74D2zWquTr5r5cW0qdSUoDHKPneReDQ7YGSuuiBKSlps8DvemY/NR
T63FTYgFnZ+igKVDLPfAbUjqtHCEsfmtM+ZkmMvwjHfDWi27BcxDGPe8bBLxfi87wbCZx9sDzJG2
LIgaA4Gb9TOPR/utT5jeKNGG4jYNCl6k54eFY5cngZS1I/72qYpka3PpUjgdSiBgIEnty85Bnltq
PjMO+oXBAMNuCDQMAXt9tGEv/kvwl+2Keo5OoiRX6pSY8ybAH+wEuO7IdF6Yx3MS6tpPQxZl1nGc
E+ZPfp8P2zG2c0lh7iq+vAeKfVjeTTUgq7H7vQgsu6kT3UeKqHu0VNm+A0OFnyX5lzLJ7pTUn8uE
67jrOPeSuXhjfhoCTxgv2uv1AaL89JSXZv0WK6Hv/TYWt7VK/9pUefIH9eL4vvZyEWo986D7yfzI
fdIO6fbtP9umQLi2LRx0jWT7laQ/5eqxOk6H8b3ho7I36dk8i8U2znFk92SZExZDwoa857rlBeAf
9pJkjc3tW8c3zNGe+MPFFn3JMvCw6MEyDwYPSpAoxrnWluro1VyPOc+n9zironuvH7tbnVbTgTsT
lr+5TF/YdZAw77AOp/CPk91KVGq3dukfv0zr61R3xRXDBn900EoIAjEe6noc5K3IG4QXwL5MIDH8
Q0yfdvECs8w6jWsln1gOYf7uK3xqE/EFvDzb7yKWGcPIOjgoGrq1fjuzqO55+MAxJMkPgA0sbakF
8yeyME2ktbn+S9PB2vcWimpno77MA3EbpzFMpOXqg+HQ35PftA6aiPZxaimpjtuO1atbo7ebVRvw
G6Z5fewtmI6meV0F3hsrwZiMuROT2FATxMC4tNPAtY7mOjwXiCtoJeWLHu3HYoybgwDmfYQXKr7c
zW0OEMzfXiPGSNvpcO864k5Nxh9ZzF2Y9rZud8gV3SHL5HSBTTLTKph9EcGOgrIU2HxNKnWo8xAh
vVPLNVltiw89QCPodFPYjqbgQgZl1x2TL9A3ZRhjvACHlutbXdVcOwYfq5PBxWCf2A1TvsBj4Suz
PKZr7x7ipeiGEMMa+2ouHYGlDO6VJs4ur9NsN/Vw9cnNLjdvqQB9RbafbN+A/DFhDfCH0oQ3JCz5
lPVMU9emrs3yKS8GuOhsVLH8s4jrTybYsx/ZD8lTqjzvMUqwGXc0Nj9QML9xq6Iu4sOUZ4jn2VLX
eNox9JJJ4jaWbK7zMWsZMrnvNJeo0smD9MgJVkjMkE5gdJkk/UXC1hV1m6Afu27W5jHZy3K139to
A1SBNTmSlyX4r2JxbXxfBHMDVlXFq31YmNSPhklIqJeouThr1d624q8Cy+V5VbK7JUCU9llHXMIY
2zRw2tW7t9puu1nTO+3q6iMueiuMfdK/pYkCbYCUDk2vjl67eiXboSt370DPDc1l3lya/F5Lu/6V
xR6WYc/ggZ54pyzZ/+Wyy6J1Nb2DNFpMumXf/zanweflhoBQGrj0eUGgGc39RLSDAcix0ZOLCHBq
OViADwqnp/cDmR0TnC+aoIkj+myMTGGiKCHSJXb+ahGinw79mi6fhD/6wO/JQkNmnHaR2njocmEa
7DwMFxZ61n4ucqbLYc4uvqXBKFfjy+xW+ckCOR+4s8GuGLbUyXQn7zbb5Ad2IAPZ1rV1zzOUxaZm
Bd4JtVzLlJvBPOnsNWrKv5zJcNIrtS2O6ux5XCL94pRjzSFFIV3gubjJVWJ+LvDZbrZecmZ/TEE+
Az38yiR9q9oM3v+K0SNydRImArXfVpHAALJa9RG3AsO/5//Ebvk1AHjmRyTT40oBw7XRbb6nJZj5
r+kWnhYgeXwSU+wDCJLiLQZfsXMXvMACJDdxnDXeW1pJb5exhNjH7ZoiOhvWEGwQShkIix/ZsLrm
C+FP+WyVGdYQi39Plv5GWPC5cpfTvpgjJgWQRNhe6+i0Ej/AHIzVTjdofEbEQiSbWPoKOuzWIjUo
1OiS34WhWCugp51MQ3cXn96+PY4MPNcVVMgLLZcDn1tj0PxqGHVpPchv2gADn0y9E/JDSsLF8X8M
lWAab2P/WljddLV4g2CTN+sNMoKBwusXHeNABHU8jgizInVPy7WYWkj9aR0fJXezcFkmEoU63sgh
mnLpSGUt1O+4P9hWXx8zL3NeZksVL0saQ19wm2yDWlg7pyeNGc+sgkYmF9d0+zDpzF9T7zoPC3ja
cLQkqeTI5jNm2eFsnyPzB+LotEdWV8D5VCxfYp3079LLsW4S/kFc7wdEpp6/VW9gkhDD2F0628he
bY/Z2RwshZwyjoeuwodWp8XwS8OgfK6HGFeY9oy3vmRpyWYSoXLiCgmMHLrpjIkgt3sTRi8oxtXD
FFhNyjqyMWBq7mBPAgPSrAkz/QSZWl4M5QxfUes4G4uMWtZJQhAxvLwPZNH8RX2wfqZRcsSzrDso
M+Na7YF4WI0clwdhA6IzttpFLfdnOSbllypyi/iuHj6rkRsH2BIG8Nn7lvAhgzGJrLCcbYwwntMh
5Pd6fEpaN73WI+KqxNimrWnLwFikrEYh818ee3/u9FgahqU1HtvEKx8KT7VPJpIXwusmHEubSJBa
8WzqRTmBkacUPADmJzfCqx56FndEFnQj7Rizu0+Eud77DuMFuUIUoRgoSm0HnAT5gXVsuh9NRMFM
/+BFr06eMbghqePlCLGwO00tVQUC/9ZXYc7zik3b7k81x8beXnuOWFvnt4XwMsZZGQV9BvY+aqn2
LgokTwsTyB2XalC0M5EdSFYciLX8YRxieHOK7dPcdReEGRJMngQ40Humfo48TLrg2JJHSRQd2j9o
t/NoZR4bQyc5GbU7HqN2HWB0uMtXR99ESJCe8wJ2IB8D8q6sEoZ3uiqgbdmlYlWw5VCYFk6SPdSr
HvCYi1msd4LvadA4yj5CjQUrLPgaz9I07k3PnkKuZOZp7obkTxOt/cmRYxmstf4zOVLxUJfpvwo2
H8ZI3Ycym5twlrkdOuhfBwczGiqUBR7TZuYtqRgIbao+sK86CyO67O1jsaBFZql51LC+d4tFhHuK
HbZCWTQcVqt3MaLSxVEPk/rsmhkdbztsF4J/58kyoounUcl3qe5+54bt/baXjlVjrZr6DEe42yvT
4VcBXiCOf5UjFsWmVdWBRUV0cjPyORH1K4dK1NmV4JBxypM4O6TxaHC4xtXBWvAvt6b3b7ANuFEb
LQwBCL5PkoM6kQB3hrVFUATJwf9FfGAV2hvPsajta7Wk3rOGcAWMAVwJIRWcDKMjz1HOgm9WpvfE
2ofGHk/9YtAwbzQMGFcFfpCZBRRVYAFn3pMm/mF9txmsKFkOUuGCaOpr+kDyfIQTmfvZuXCweRdg
1pR/3Xg/pKez4tOtDHCNNV/SaiKlk/irvBp503w4I1waRTjtMPI4PVhMRJcMTkDQKTwrRZbFdy7r
qtvMU89HaphxRhAbqHI6wKYavGDi/GGDZD2STP/GDohat+r4OM1q2LexpY4+18ILvRby6plLH/L9
bY7FyuGXdZVPKLSccTfbaZjmvf+LVR1tfxtmmZZMHKeKKgx6Jvsg7ZBSeAADAGfoKCVGywaoyI4l
TfbHMvv6ziEtcMfEmAfc0kmoGewRdV1jyDQmpH+vsrfBzn0FHkCEArBQ4PlQEkm/JFtyfUmOiZpL
xnf6ojNlfPORT20AZJxJc7baYRa58Q07LE7BFeXUsDIcuLK2Q1OUH0hi8aFFZgyWyTSYP430iriX
HBYDDX4oG/FvTfy3jmzMmyoMXqkIePWTO2pxRwC5C/0ipTSEWBxpe8sNIqjHsC5w/NFu7u27FdtN
UmrnFJuYT2JgCx34D5cF7T3bSe9DxpCnuaRMV1PwdKz12uyTbAX+lZAsrET8DKzktC4uKRbVstGr
dMlEthTIYx6eMKMqjnlJ/JrRgDBBb4hDX4APTlwxB7WoxBn5F3BFkTZX4XIOBf5W42PNi/tgCDxD
A0oRvDBe8Lx2jyJqh2tEyOdTFr24gfBeg1QiG/gqrU8+a44THlzgB5JxJixNaAI6rd77ij06Z21y
tkAtuiQBFmboBvjlTnuDu58pvTlYVZt+2NVCtQhyIo5OdP6LZzjWBwYoJ+y3qWKapuY4mEjSKGT2
dSVrfsqgdoWlxmCbphNIjhmHsbbL+j1P3erZcMjmcotecHQhiedF8+ov2gw5JYq9ZDtzGnLhPhWJ
UYfYPNx3LJ+wPgovOkqcC+xEa0nElSWOLkbg9PU4hjQUI6NSsg2mkisnHkcGSXivOR7nSrYrmrKP
Eu0BUgeEj23TaYTxZuclPIsi6d6MUoPQYpl4D1iaH/HQlE+Q4OF22JAm+7Xp95EzN5DEBaJ83hW3
qGjW15oB7OYk6eMC0GKfVeMPhwo3Zj8emQchzEdUpcAcYcp18ALtFIMiFRwI0JDadB7NBPeK6dxE
pnGLStScrkWr5IfJLTxql/upbjYg3ZhAQcYYFhVTI/auk/8DCVrzlIIuIEfa4lrC1QuwQz7peP4i
dPK7h3xxntdkeR9Qz/fsa6dwifmXpdXgMwMk6o6NW33so8kJANRjTVf07sS0Kf3n1CJADbTNR70I
wM34uzxn6Vg2qg6sXrVQiPnydLr0vnPYkLfWg3bUTIyxQqzJHTe7lisKZrjnxsvLozf59j5aUItm
CQakmazsBfvfHMycZszImICm2tOAO1E1+yrFHV5H7k2bDVaJ/La2T70AhAL/X/xymtH5k5obXssl
MqQgsQQZMNQ7GdGLpcZ8Cas1UqEn/O4jm3sEBZf7MUhyePJOom+Yz+U37zxx1Kxw6bHJqfLgNnAH
2ZHPJ1cyEjysp4vKL2/4SUvGqJpRgz6Y725zEtctSJ0K098xgZ9+hamTH0xt9d9RMiZ/jRpEZZZH
aSjbdNrF7UbChNZZ8wDl9XmwELamZnxPsXx9CCY0fLnEUN1Ja/boEaVGWTMmb+yKIwbxIn+eaSd5
8iNsuETXBzBWcxTWTqv+KRsTDv+Tvc9AFU4OXolzO6JcBjlqDab4osAemxZde2vzqkUzacsz59P6
ZlqNcTFZ6x+LduRQYTyRVOUwONrcDjOXOF4kvoDXfPQifhohvx/LCoGp8N+a+a12UfgkKs5Dq13v
SlMpU+6wcj2lIoMnpa6/M6mLQx7n9V2m3C1aPlR4j9danM1ypHwB1fZomXn6am5BMeHK5IZolv+U
FjtqIvwTRO9NYJOjPviDLq7cLurHVZd2aFCdFoJsodRA5e+pYbV10J+ymn4YKHI+gq2Hzk65yt6J
QSufSu9g4X+0z0l5R7AVVMkYsSlJ7Sw6RY1ErAABtEFThvd02sAbHujTbi7xmWD9ZB+Au09b6QqT
v6sPnB/pYaBegv8E7RgzN9X9YowNz4PVYb2vo/U7qgubJ2Dze1Rpe4n7OMP5asBxF9vWKPPsJ2dd
rcMCqmnv24N/9Cx+XaoDVSDgILFDq98RmsUX5UjOSWX1s2j7NkT4pYzA3+IN3go0VWqfrqRc//Jm
r7kj/ZR88z3TdzhFsPAACyVT6hC0GukV2FOOUz6iDi8fU81RwF6WYvXCfWtb3e06l3/JJKNva5Vm
S3EOFzqA1HgL7OVj4eK9s8o1PULy8zaQG9E6EKo8WQOPDC/bNRv5WcCLp72FjMrIDcSGc7jVtaBF
NdcYj/0uVUxWtMYcRrjFFbHa2QSM1w6ggH0EzWBwH6c8ad9qG0rPVosUX32d2xf8fc1eLQtrUGEt
d20G6T7C/34vK8QyGgGLYzz6UFwn18dww1qeBSFtHYvf3Vo06EfWG2lQW9Wf1vDjA0Tp+FElrTzp
CaxcxkoRp5FZXtBYieYiwR4nC+hcNHbxg27VN8j66iLridyvNXuw+LdFO/e0e6qq+LbgMefM4I4u
dR09K4WHMnYblJUK3mPOWvOlajv2SFxyHrVL5iCVKA7WDJtoyBrvvpt6vpy+vU1mZEEyLXKkQ351
iyDblOe0L/DEGwc6J9NT6mG24q5mbiDo6jTyTu76igNrHvx0n6SkU5yh6Z+dBTQmpwpwmJgeJ+yN
BskcaJrcUlM+ol7zJ95m5qptpx8PbuN3qcY4LHzaUtYCSEtiRNMRBbN6EdMS0ydjD6y6iAJlGfYd
1xLLS2FBJIwwoFwHlzh2JEm9SRP0gE1jcWp2w7V3yQ84vr28U6hlojBG9gWrDslxJX950CayzOUa
bJmDA9VtSCB5J/7REaK+B+yVktfC50FP3rynEGzElNGkAWgc5kGC1jIie+YVDd0LVaTBQQH3GfxC
ULQo7UuDSz9U1uSf23JtjobEYDOuRnfi7WOO7hXMw8xN97FZetcCs+yegY4jaRg/G4yGpx5TzXPr
rXS7jrQvwljIQgTp+QwGlHfW7ZnUF+G9RVI8u4Uz77N6sW+r63yakwNnvuDLOlSsK/Bges8jWbtb
PpT4uweej9bBsV0YI7Y7m8aACTfCcfFtkrItFi22rrwkyKaMW4YF25YN1B3NWcl+zi0SOZC4uc0Q
1u6XfuHQ7+ur9EkPWCNRUt5QNupTVZ1AbQnc4GPGgtRpvxhVGXDwp4KJyYuRc9AWwxn0Fg8u2CAD
OxO31vKPbXdsV6dyChu/a+55rqwzZW8rfKnVJWOY9PT81dVfph/Cs+7Q/KJJiVDxZIzuTnInxcRo
Ej/pcIag5HEldy3JgYkNSecdGaWcMI2BJ/3Z4uXiHJT2Xq0kWSa7G7DlRv1H13X9k+gpiYxbLz/G
i5Z7EGzOHs/uV780LAhBcd5qPj4HNcTg2JseNgPh7QC7j3sqMjAD1uhz4i/m71G77a1nn0/wiD1Q
L7E2Fzi9dxN1R/tZzl96ysWRIL4XeqU9/lB1pC7Sz/A5+OIbdF8ZdtBYn/3Z/0pcD8Nbx06CVdpf
LL/ywAqHq2la9KhHkN+8ZsYbYo/UcU0KtU/UR8dmSpNExJFTnSh0F8KCNi1ge5v28KPr0+xVa7Pm
jW+s8jQaVvxoOkP5bHNTxEw+aJR7JOoLD9V3O7CoaMqaK4OX8DWKJnGYTYHJtJdi57pGtdfkeyky
qcAWMsIFeiWviVuwPowxn78hYu1E019CWi7VR20kJiY71Bekm2Wgdgs2ou+4wyWjB2PPr4LLdyKW
g1dU/0yqGPegn4o/w9LMT447Gl/tjCpUmtZAONF+bhku79mygaYSkf7NxPcLB5pCZiUmQ3eq3ncj
KtE84V/Isvovfzle6VoT/dhKSOqMdZTXJP1FF7YNbbjtnhKOnVPSwM6kooYVBRtWsyLdjiWH4hU2
GSYRudzJ7p015fZQkq1lrd4ErqZcZWdGS3Q2aTz5H2ln1iO3sUTpvzKYdwLcl9faepO6qrukluQX
wrYs7vvOXz8fZcxVVRZBomXhwi99wajcIiMjTpxDkGUNAI252OQRYpoGKRAwVACdKqscHx2nhQjZ
t6MvtQuc0lapOlQRV4Mhd8whaa9tnUkSibayhGS3rMDpdN/QrSSZHMUW1CMyBP90lvR9dk+dRtpG
Ed2QraIhrB6n3JoyzRVyh0bRmNJI6fQmuIC21u7UqKJxvRyQTaDg+EQ/yjGMIjyLmQ6HyojIovqc
tBjOD5q6Gh9ByWGq4lBLC7KGSAAQPu00MmBkS6o+GLVZUH4AekPBQOeR0Qy5t7db64fnNK1H1bTv
p6e+BM8VvVT01xi7rBsoJRYuMGY4cyGlC82heTQBsXvEg6EXAesvohKZWtMmvKRaqnwBiPSl+IAY
JTkpTcm+VpCHD7yxDEQIcgOORmlK9AVOFX3rGiBbqilBhw7BIaA2z3isclpKN4A4vvuDZPwIa4VS
sQ4TsBTn/9hkZe/A5uR3yMoN089LftCBoO9ajQq/r3LQoZKAa3BiNpXxxTQNQvSd+JADyZ8KqDU3
WUm10o71bleYMiRgNOc+kT8idd8RxW0qbl5a4qzovkQpCtJTKNACm5aWxlGhD47M8gMFrfHNRDzh
zP8XdYPal/ZJE0h7vfEHuvwcVNrySv4uNQA1ycYV3yNTC3g0RCoP1IK50SaGBL2lUm1qNld+qhlP
lgm4ryKJ/MCTtKX5IKweAHZAiJUkxaNK+Q5WEc2CQiQ0HlUlClAZ7Q9aQbNyTqUUSvvENoKPlF2i
x05X7bvGtMxH3SW45LKg5UnRvH2eDOVHSMaNfTkmBRQSSAhYZUDHGx4v6TXogwxJfXNLYso8mxhC
SEyDSAuCrV428NuYBkhPDyojW2mDOyA1VBBohqcXs+w+5WE4ftXdHiI+oqD0pdDAm2WoE23H3IWT
WWP/lQGELyhXvtkUxg+We3TociDCm2RL5BEQLJ0gILp4hX4gMwgxMY1j4EKnqmna6H94RApfizRj
PG0sf+j81Dj5CZlYCTD+q5zn9K/1jkMPPlBBkJIleXiD+i41cLqyQINbhqI8mR3NlHCZfxubCUup
QlYrB/Sb85Rs9nUdfNO5FDdxS5aCdDopWDpe4AjtdNhqgK/BMx7ewXYHakKGsG0ibZUkIpBQdii7
KnQkEck5Hw1kSsDI9OUb72DlrqV5nBZp23UfC0XhrIQtMbES9vcq1xdYWal/tshoy/d9AUoZkbLI
yl+yngZfF5QV3ojkmKqW9saOYw5cbrNsCV03gWPAk2+kyRfA5m9WbeJw2gSV5ABxYtOJyn9g8gUB
xfu3gmLWjHZjMkA7hrTxxinomR18fLnUw2VW80O3YSEZryNAKSB6QfkF+Rj1zs7j7hz5hsmdwrar
VOqpVM5GSspwzdiBqj+pKlB3bm4F9IrWUFglhaXrsCYEVZrdjbVm/51xmreAsgCfuyColvXKZ/Xd
NdvWaUXVLf793/+TX0jIg4ZDiDmAzBgGNUgMzS/v/byhqZqjGhpVH0OVBTn0Rvd03txD9kKD9Cdv
zLeZMvyxbOJWBx0ThkOkrqmmocuCqjsJNosadZu9KOOHwX6je86M6F6mKXLZzjQT13rrDEKxHJWp
0mS0sq9nKvDL0RgSJ33JwyOZCz33dgaOuQm+FTQfLtuafvOSLfvaVknHUzBJK74M/bfU++FAJutQ
+1ZIt8cJ+LMnkGLLFudm0dYsRVEdjf9o0z652Ad6w/VVAK96Ac1b8yLPnomNwVosW5l+tzAuXbYs
U+MkO0CatWsrjUK11wik9EXXHg0ud5hsvg7OfazeF933ZVPK9K0lW8KIPAQ92fDYyjooGWgNaMYX
emzBNP4DYHjbSGSZqW103x3n3EdkV6uVwd4eLXajbTmaI6sK3nCa8ospRRUrccAScrQeLaLK9H55
gDMrdvV5YT86VJBLbYiyFzn/EBTkVe4kDw7z07IVY24WLwYh7ETbsRXb7rBSJI+evxv1h0b/c9nE
zEC4LNh8uq5olNqEAxz35NgALKQvf8XZHy2ti6lDpLRbNqKotwOh3UslcaeA3IVL9Xo1QhKxekVD
2kv0p7X5hxdNYJ3s+JEneCM96s0z0ArfeVs2OuMyLm0a8rVN4BxaAiNT+mJBAg+kNcqdvUeiJ87O
rvO0bGtmoa5sCZ42dB111FBrebFJj3b0euqQqijD12UrsyOiWqIDAdMd2RC2Q4rCXwQwM31RnbeJ
5a3bSe2kuQteZPxr2ZQ6OyJOj2mwNxx8+/XsgVa2OrlmRIS7CK28QNV3MH8YSJFsPxX6J0Nz923z
2TcekIyjbEr+X98H8dHJPnLRBy5piGMM7V3/gKjk8k+7OdmWKlvyBADXFGP63/Uv6+OiliTfUV+N
tvpaqp9BtP/4bxYE51X/z4KWvaTO6T9+XZhZcqwODeP8/lIBEBTtJGK/5d9vMgNXzleYoenvF76v
dE0yzTIWLMoF2QZAWGw8RWtnetYKgDPVnNwrUf+1lVahfwi9NO2VxAjQJEhsVBeqohYQe9P9Lalg
/7zqRe3jPxSqe71RnCekpxfGd6bNu7xNeOXxSrtbHvvt7jDpvaRDxeaic1RHcMxR5vaKLCNl3zhf
TPNz+PjfPi8MWoefMeoo5JxL+FCTQ/PeW8tiMqfrSpNVwipV8CP0fuUAcQxSr+N909+F/crOmJkd
vm+DqnEsmUMtzE6Qku1xJcV9JQmebkz7N36+apoWFwoM/Lo9XQMXGw8YqZJbcmW9ltXHEpbiFS87
9+t1Rdfp4lNlwkDh5ES6BjvK0LtwYT4Oh7J//9qqxhQxGLqp4/mES0rJMyMPpdg7m9DxqRycdx98
UCK2aoMo0nBemvB9zdfBjUmW9BrA2QdxfCF9fPfmvDSgCzce/ezKkKKtDFUciY67NFsJU6f5vfYr
Jsls2C0UxTJNWRF2D9A3ejfqzDs79AgiBUeSz/iNDQo6yJSJFfDw9rQFLnZQLuchwglgXyrvu/NR
pad9eYpunRY8KJrJ3iTcVmXxSWRIdS0NFLvOeCCUX8HTaQj/qO/fqFdWhHOgSENZl5oWnAOIlyD4
SldGMXMQrr4vXIGQ2NOigB70uS4f6uCBnO3yLK19X1gFfjmhbaAH5+HNgnCwWPHRM4vAdeHYtKzp
DmG04ETpaHDrsdfic5buwInHT7yw0EFbHsO0GYXNygVAccvUVep3YshZFWVMiR4jcoPeOinI9AO4
qNI7gMtctjRzLDgROifDkhUA1IJbSgLkIQCBVefEfuadCHZBd47LJibXIAzmysQ0oxfHosj8EK9e
VGdjMLWDXKYFDfFDgXbaKJ+cqDlXlQGTKVRNJIkTss3vN8/7QCaJoJi6LQaDVG99emXUkjIZ3RXl
CFm0iR79c65a9THMEfCWxyAEniMbDxVR94dl87f7xcLhyMBgDcNkQYXRV/Ra0CHpqRBf7Lzn8ND/
8JKV3XK7hpMJzTI0Q5MVUxNOVDekCUVoXTnLyQ4CWhDeoXe/PIrbQ2Xh0RxZQ2FRg+dL2CaW66LB
ZPjjOQPnldB6RKfxb1hgz7PZDd2wVOGCQXcv98ckG8813SR+HW6+L39/bpIcJF0peqn4TnGSADFq
NYW2AfbCcE+LmRtKe6n9jWm6NCL4HuSEZF2p8+E80mmsbVR1vzyI22Uwncu9LGym1JdHWZeU8nwo
0J2Vvi5/fXJd4kHV+Ucuh5Xmkr8+qAZUXQPo6/LcK2/leC5g80aHFP4Vx272kvewbO12QRgLemrw
Cqmk4H5mYS7cgg0QDjiNXaJqD/kL5fjC+EfLk5XTP+NJHd02CBinmNoUPWlcp3QkZkZ5pr/SbYNd
n/zTdcUGWndKDssDmlscwwDTYnPMHU1MiAIwKQq768sznWqvpek9doa2EiTNzRkYZKr65FxNRZyz
Mg360Q5LhCzhP3mF6VM9RUoNd2iIVNTyaOY2g6WqDAfMz7RtrzeDR5VMDrWsPoMwzsAZfKXL4b4z
IdWqQaHGlnLsYS5etqnMTaHFm4xHxM/bVXACtDg2oIwxmgApoSZjHnwqwPEP+EAPHvbbpv3Shc2p
o+2ldeBADO4TRz8UtfW6/EvmJvrihyhCNFoXXelTBanPNU0GZvsyZLDlFF+WjcxdjJdGhCkumryi
5besz029G6VjNDwaFgAJCAbkM4Lu1dr5np1d3DcvSx6+ij4N+uLEoXNrRPnAoGTAVWX9Erruu524
6ZDj+Z8FwT9ZqdsqOhKEZ8CTHjUSuIR6d+WY/Zx70U2x+0Fi2aQXiVyuh+FYjtzpxlCdK+kE4ikD
qxUoJ6f4pmjpve7eQ1+3QWN1xZHMLtaF1em8XEyea1VJmg5jdaYrjLL5Q6q/uZCbj3AEU3dt4k0B
+Gd5fyjTBrgZqcGdi5ckeBCzRS4Ydhh+/fqM0uJOVh6S7pvvnnL3DvrFxH9oAxCK0j8g4VfGOrtR
LuxOf78YqxfACJx7AXZ9/UhZ/IuLvvjy2GYPmEkaULZsNowtnHQ/q6tOyt3qrPEYNj8m0M+qh2UT
t3l8i904TZ5tyboN9eD1MFwb9H+AR0GVp6VODT+p82JWJ7X5oDjWVql+ZNZfineU2s8oZSf+ivm5
SbRlxVZUndvAECNrD86XsdA4CzC7yjQHFiszuPZ94azZ4dDRq8X3wfKCUNKblYzC3AVw+fuFYwaW
KIojWnnPzUAZxIWOc1foHgyZllJvkwki68eDf5ZGSrfLC7c2MuGo6T7UkrHNyDIEjkaEEZPsYdnC
NDfiwWJheERTYoHdXth9ykCPYpLk7AyTjvs3uyLEQV3l+7KV23FYsjzJcuoGTzlLTDJSfnYQYdGr
s3KQkAWmbWq3bOD2EE0GHEOR/72kBYc+QpJCG0CLgR60zJ0K2R2PqN+wMWVIQU4SrunTIC98AeLm
faT6XnXuIB2P9vEkvLdya9yuBsMgKTM9L8D5iPeS4/VuCyNgdc7sHf0zssdtuI+ildhpdjUurAjn
JQEXXjZI254T/WuoHZ1kvzxRtxcEo3AgTZX/nSlhMZpeI3zODS6I4islX6KXO7BkNEZ8SKr7oXi2
lbVwaW75p8jMshUmzxZ9KLW1ZASoUp0H2iEkDQpVUAvtyuKsGHGESEhptb4aYqs6+/kR0T0Hemrl
dXnmbj0NuQc2gEJ+VLZJY15vMTcMC5ToOO/wKEk17MjbFixEiLgCLMkrXm1+OL9sCb5F7m0fGqqE
CKW+s1SqklDrr5zK6edeO5fr4QjOJQzlfqSLjNsTPt8QXb3GoioJJYaKzmFZruU3ZqKEK3umsEI9
tAIeLeX12fdeXbxlID3KubeplF1to5xewhj6VPSPvbJyoOaO7cWymUL4GrpFzz/CSU350EZH1dvp
zl3drMzmmhX1enO0RlMC5sUK0V4ffvPCD375yl20vAVXtoUphAo5LJ2NAzHS2YcKd+K+RIt0xZHO
+Z/L6Zr+fuFIe7Og2WpgW9g0z8E1pK4MYe370xAvvl82fT26VcEQ+i+9S/fPaXmKZr8/oVhU8j+a
Ji53lumZDJlefUZqZutnz2P1/TcMqLpFVpUqlyxWv6TQ1+Su0EhFhl/8Q5i//cbnNTwlF6bF60FY
4rKXw6btlOoMtSLqmeqKE5udnovPT3+/mH6dGro99nxeVmGaf5Ca5LD8+2cPAtkrYBPcljcPcvDk
2kBjSHm2YIlLx7eSRCbZhn1DH/iypVkHNpV7HBIA6s07sbHlQqL3krCiAx9negfFhE2oVBHaqhv6
EOLxftngzJNuyj4zLOCAZBnFmyyqYSsLTR2ptRjtY73bhkMLmf+dZj1GFrK1E3e/tKE3ednu7JRS
KyORPz1FbrKaAHZhxCU13EXQXsMRobfPafLNNlbCzTnvMtWZyegbFEbFne3B+jvA01Wdo4iXvu7u
0bF+iHp9xczcFlQtdcIOgVK5KcBKttHQPaDVZxNOGFjKu7s4GJ3f2ByXRtTrfZ7TBF5L8cSETFKw
ARNNA0dVfMtoUyhXQo+ZBxzB1MWAxCNrFfT+hBa20pPvfoJXAnz/YUDjVpLPsvWB9A/CqkMsQyTq
7oJk5YKbn08H1N6U0bspOEMtA3YSoMPZAGI6Vs1HGlC/Le/AOROUBlTZNnSd0FFw2nBvKJFWJc2Z
tN7mBOHyymrN7fDL709/v/BKPgr3eqXzfUvzEUkZ6Z18thokWO+WxzG3wwE28kggALZvkrlxYdnA
/7PmrKtooNPEmCATFzfdYdnM7HAMHiFTBd3hAXc9HHmoYNyV4LHhHbHxTNRbtypC9eTolu3MRKT4
IYp8iP2o8L0KGw8hWs3zYKg7Z3q+Nen+H5WHrniwgme13BVrMenMJoADhPchiWqVMF4IGFGA7MI8
oTRhet/rbZn+uTyYmUlTwF2phsnFQRpJGExJD0Fr+FaP40am6TAmD/VIx/vKlP1MuwlhL2ZIuag0
l9P/KDgGWPKsWGpH5gw5Fc37HNJfnRqvUvSiW8+qdzAyf6JK3eShtUXuc0fb7lYHVw3jJaqqwKx/
Y9S6PmXLiVgsEU+Q6XJmFnUwnJvkjuaICGEs9zH8Y9nI7MpdGBH3Y6S3SieHAw4q2XzOxt94fCtU
xP43CGFOIdoKI8NLhzPNCR2kfwmKlSsnd3Z3XJgQdgc9KbVBZxVDQOcTctgP0M8H7Rp0YW2ipr9f
+KGwl4YR2aDh7Ff3aNsG1cvyQqyNQvCjet0rXm3GTBSymPR3tx9H54Nj7f+blelXXIyCxnXNCoNo
OAfGk+lLW6OlVc951NdqL/OzxWklZDBoYBBGk6mtO8h+NsBJtVOsrfp+FCJYF/3X94VxUExWArtj
Wynjodfuw3jlqTBzG1x9fwowL+YJla4EBEs5nL1x7yr0zNEzc1heilkTBmAkk9QH/QfCFGm2l8R+
A/EYUkFavu+QYFb2yyZmV+HChDBLdNP0SZV4wzkpnxHaHovX//Z9YZb8EpVDv2MIKHyikci5W/7+
3BQBitZMgMsaV7LwfbmnVtjW6ng2TGSm/x7ylp7hFbDQ9A3R6RtsJhAx3JKg8q5XeqCDMu2DXD6D
kIYq/OylMNyE95b1GLT9ypLPrYcxtZrohOyMSPBUSpX7SdbVMs+Sp0qWtlU7rNwZc+8QHogWGDqK
kJYmghBKSHwyjzfK2dPhM+SUp5Eib4waGgkLJukQDU61+osW+8cxXENnzsUcjIt+FPiLjBskDrTd
NQy0oXJ2qgnyb4ePaAjH+sGhqdBdGejcVF6CUoTTk8CvOpJxVc+NLu8agK+w4S5vPsGCxigoewAZ
oYwEjZNYpKOXkEbfsu1PUZ41L4MNh7FZ9d552YowZz+tWIhEWVNfP6xZwhaHSrg0DCnrT5R/nkqI
N8pkX8SPOSIljQGtwEq0Pu3mi91+Y276ORd+DSmPdkBoqYe9QYZlgH79T4NjHsbw7+VhTQHfjR2V
VhrgitrtTm/k3PE9pDpPbpe/Gm7+NPTDtzDX3yyI1lSaAyHqf048RG6X7Yr7/98B6kDPeIuD0xdR
pFncxrFPZemEGsOGvv5NVxV7w6j2Vfe9cD5ndNB52l+69rBsV/BU/5q1OG9T6EgILIRRkuQYdRUo
/ckcPytQFBrlj1z6vmxDfExORqiS8HGTzaLzCr9ePBM+yCrvxv7k0V8MKZOKFLgUHxsXuU+r2ijj
i5neazJyfj+k7oEG2GX7MweC0JhLF0gf3SQiOFTvYNmlNUs9FfQcJAocQYF//99MCKfargvoB4xR
Pdmor/cJvmolyhK8/TSFV2MQvH1JV2djQCJ4UkI0S7SD3zx0ubcNw2+N+tdvjIV0GtVhcgAkh65X
Sx4BRoZxqp0seD/cP6P33SX/juTX51UxZx45I8y4MZ/f5CqEtXCVLP/+mS09vR1xS/g/AjlhSweQ
A2dSoIwnB55plLcb5XMB2e5j1CnGSklDLABMg6HKDYiKB/HUMSbYGpBIHZVMHk81BQaFblpUFqXg
4Gdvuv/dHgvoYYp7O3so9BVk54z7vTKsXi9SaESa1xvNeILX7yyZ1t7XvrjdqVar3RjcN/FKPmbO
PWFvQphwS5O2EzZ4LqWaVsTVeMpV7y8zkv/K1XzfxgVM9D4t7mF6JyM0OLrFB63V5RXnOHOAAUJN
j0nyx/S9CjuycXLDThp5gBJi40JJ/215w6x8XqyztRCID77K58kUADXa1/aP3zDAY1Jmq3BTiv7P
q4IqtLtmOCWe9EaLTbCxPPiZlo1MkyDcXNPT4v8b0YRzVbfoTjhdMZCuw0AmZ69pZHxGoP1776dI
IMvfQEWEm9Tu75YNz503xaQ9j1MApsrSrrdiWcI7prghoj/VV2jfzPpOW6vrzdz+1qWJaQUvbn+9
Ms2+rZLxFFg7/c9S2SflfWWs7PHZbWDSl6zz8LuF3UGuoGoV/MInbYR6epuuzdP8IH59Xziy7iDJ
ueHlI5qch9a585RDV9+r/QroeX41flkRVqOq7aFJW6xoxV5Gy+crfC+/sd42lEWyzvNGFXGdmTnU
EYShwymqZaAVNmzLavWslGs9HbMj+WVHbMREtLGC4GkYTuhvvfVq/ezlNAQbfvW+J/NPHw4KnsuC
NudbUJubVhAfQIxyMrKPabvtqxOCsstTNru1LkwI0avjlUhcQLhz8kCrVdC8G2v9a7Obi7DR1nk6
kXcTLiKphbC5It14iggfU7ix6OrZoTzXQSv8/rHgiClyqIbMM2P6JRdnMQIkDg8ZGl+RsUHcoV75
/NyqX35eeFfENtCdpOXzcNXs1H/al7bTd8sjmJsr4l2cFSikqSp5PYKhkmhUCTP55BegHLbew9hv
YXNcNjK35Crt0aR6kIIgN3ttxILXNIRpejzZ47AbZLAIoW18XrYxOxAiW9obSMrfvMFshB4DBCPl
kw1NthNC7AVXReDAxxQeli3NjYabnyieDjfnlmmA7Bsy3sN4skq7vVNiNdl54P9WfNecFZ1qoK6i
FEbKXNjEsiUZphQQTXXVAe33cWVJ5qaLtVAM2bQnnL2w7mbiwRI/GuNp0NqN6hXb2JpIZu7NeiUs
nD4kXsU6+THKCvRu3LStq1VqgKRz+xMMf8DC/kwbZFySlSfHihHRPZaNBfcIZDOnNCM9XXxpdUS7
11DFs0Z4NqGcokyt48JpJFZPW0KVnhVBEU76ga0NOIf3b66p84HED6VvOimvj4qqmVbo2Fp/smmI
f4RmVr2jOPxj2cj0S2/W5MLItPcu3JZbWBQ0TR66YWATHR1TDzoh7Rsr42S/Y8pRLJ3CMxhEcRt3
OrpGo9UNp7CHoBVo4BNKWi9tNn6k0v65VNzd8tBmjw1QRGtKX7HtBFeTx6WOZqc+nOSJsppyWa6t
OOXZk/PLgiXElhFNPZWjYMGx7kJUwOKPnn3vrgVgYg/Cz5tYhxQGLBoBDJG+sEZtmucQYA2nFP1T
IouPHSnmOK6+eAgNI/kaZJAHmOU36KagTaZQiT5YD/0ThGJQdu0gTmtWYp25Zxb4YXrXJlgM3R/X
v6jN4MySmmA45Un5V6IEHw1oabeShQRXndMg6CRye0cF6q/3r+ilWWGzDl7ekfb1h1NpwIZd+Pti
eF22MDvXID40zhujY6dej8yC1NiBI7RnZOiGpjUpasiSkwNxtvkkD0r1JLWB84zeMWSbqEdt+lRK
9ijMFQ8FVEp3npoVcFDq4cpjbM7jGMrPfurpCS+28qDCmaG3yYyH3ZP/FYp82d8vD33WgjqhCqj6
KyT5rkce+HFrB6RhTwrM1pFdblzpc4aG77KVuSNjgi0g5aWAcBGtQJsZ662De45hbkzH+hGx74rG
D3jy/pshYa94NiITbYghClcnSc52Vlwc+6RHuNzRvyzbmjsONHIRJZPsAHErbBpQ7yOuWuOASogU
d8M+cyRUxSCaQTZwE3dwOcvBSqF3biKnddKIPhyT9OH1cnkFanh2OY6n2D1m+osN5KQLt7TCLw9N
5Jr56Xwu7Ij3qewMoVoOBGxRn+6yQEGCqoJnWIJc+M2i1zgjucKBDx9hY3sAtbjixOem9tK8EPsk
A9SDkkrskyq7aqBZ9ktWPSrGDiky2bpfHuvchcFVyGRyrSuGiLEIoh7llEbljVjC/Zjr6Joi17ky
obMDUuypDEaroSombVDgtWiVY914drV3miSNH2DFc5FXQ2anhS9yH+pddEZQZvidqfwJugA/Yt60
HWtx6sEzwVQiVFaqwDooGYzqpwCtOMc8KdZK1DoTWRDkk3sBHkgQI173pR3AaImw4smQXnjXJwNw
rCfm1ZRXTvqM4yImJgiDDYlWXfEW1muzh+8/lE+hhNZR+V1CHtR/e/fWsEHRQ6JAyl6jkHR92ioZ
IavBauRTNn5yx4PRPfzG98HzTVE+j0h7GuNFGJZnXqIgTaecKjSphk2xhj2Z2dp8+9f3hd8vT8IV
jRYrJxVERQTZc5GvrMKsBdNgBaypviuGxDKpjwSKAPkko/QCjN15J2BjckTI7MjAZCcSvhuHl9tV
l0xF/JP9cQgp7Ur9yggmjymEwmzV6dPc/foN8o2sTVy5eque9Diydo2TPLgoLEldgxaycV8adbQt
O2eE7jT6urz6M76cpmMVKjmKa/LNw6hJIzmVao4KBPRdtzXfJGffpq+/Y8REkAaiCKCY03m92GKo
iikh2mbyKQYNx/PLeWxcWEhRoPlsaslKgDg7ookoAhZGmA7E3aB3cNrLNIefmsp8bZrw7HkyFJ1J
eIS1dWVgMx4VNOQvW9PfLwYmVSFcvX3Ec7/9I4YeqXwxg50afG6ctwRd8uVZnHM2VEGB4lEQd26g
a5qV2lZpSeOpRcSCXBDMtLxl4R1fNjN3mqjKgVuUoeSiu/p6TGrk6ha6Tlx76MI5TrVN35/VJZ/g
TN1N5uTPBIdTerqRyrlJ6lgiefgU9muAxfkR/DIgeBwN4m7HqrXxpBcHs3us/1meoLl1mKA2sLfR
wkDX3PUE9WVn1YNLNSv8hiCurZ3c6neWwOD2Yg9TfRbbzR2r88cQnmhql9/zdGPACbA8hNsLEuw1
9EiQwtFIe+PzFZVmWkR/rSMM4bvUe/Scr8GAMorf7/rwtGzrdjUmogkwlySnp+4/4fBnyPSgnzKY
x0x5DJ4C99276frzwhEMOmTS0VM1j+kHe5L+XVmKmUr51G1Mgo3uWeps4s938sGMlbY2jhmU2aWC
DtOx8eCvLh4U4yFXZZr0vitIWOrSE5RZO6X/tDx9t7vt2r4wPmcYstizOuMoOZ9pmtmWwWOTKCv7
YdbIxKFABlaHz0rY0q3TpQWEaMZRCV5RXkGZeRNZL8sD+dkTc33J8bTVgHbTr0GkcdMzM4KzCAmB
j6Tli0PZJuDIek8zzn4ThF+YZW2bZMlrCgLzc+bEyrFCuc6nYQsFvTHO20etdqonRKHK5y4kFb4Z
3TD40kiNfVfrffOkB753gqg5eeCWSe4Mr4zuci1V92hcacG2D9T6nlCkGnZGOkwtYIhzI61jbyqg
EA9DW8d/hnDsfihGujwQZFC+RGMvffEGQz5Af5yfWj/uPtKBFaMwGvtIUwFxTUMl2lrJgDJV1Cjp
HRdPi2jQmD+HiDDddZmufe5D51xn9Q/U/tSNhE54CKl0gFopKTD/oRwG71s22OMTbOvNg20WSFhP
ipU/erlFFFAdpN3ySszUyIlYp3cAkEHKaiI6uR1NGM9rQzui1cYjUdb7v7MkNe46lKK202Z/MqIu
uPf9Qv0W6REyTW7n7sg6Fiun63bfkU4AR2EQH9LmJL4kXbQiNJSntaNuHMb8cRgPwzvhnZNzwwT7
jWeVDj+z4H5QOHX0uDK1I6uRQRW21lQw80ola0F+fGIHAfUnvqqKuBvKXLHao++61aHU3OKzhmoI
AsVZHr1qka9+GnPzb1RnskOL+Nidn7f1c2gmiYSwstuuhPNziztdGXgqUjZUTac5v4hJ5NqSACpJ
3THUo2aXN3KMVCfUMpsy6212mzzslLoAxKekyYmOE3BNdWVAim3Va+xmt8s7JbNkogmyyEy+kCiw
0pA2ucTArRTH2D9YwX3Z7pf38tztcmFCzBFolVum7GLj6KDOeVjlLZi7KEl/Q2NjQLN8E7lmGUe2
bzzzKMvdASnbsfiH5oSN7j568hrgcn4ov2wJnr4vaj32SmwNrX3nyf+AqFk5bjMWQOFMfVca8R3d
bNdbQ8m8VCsIMY8KDUp7dKiW1+I28ub5RTgxmSBOFd2K5eWkpD3FPir9ueGtXRgTkuweOdxlO3PD
0GAScFAS4F4Wk9KoqXqFpLT2MZD/aJ9S++vy5+eGwTh+kl/SpCbmOykhwb7lOeZR0Sr7pbdH5S00
CunTGGvds9HK8QpsWFWZ9uuLcaJspp7CUYFKT/QgbtN4LfJGKUi8onjp8uFBsX113JdBNG7Jzssb
bpZvtpxH+26MqmcOKnpdKehit0bnS0a477GyK4dmEwR49rYZF4eh1FMm37a2Wq5Gf+Is1JehtpHA
kbLm0/KE3R7zKXSATAyky1TJE465Fyt1KyVjcoTyX6bnmjLYpnx3AQ8YMtEDiSueJTc8Nz6POt2n
BfNoycV2BIxZIVaEcPbySG531mSFpB+B90xcnJZ+poaooUKDgnqRv+3Gtbt3bq6mtw/FYahVb2hY
UOYbel1Oo6OWgKVG3SiXm03X/3j/OKD448UNjSHJCyGe67PB0CMti48DmiQvQ7AyTbfpCmCxF5+f
pvHiigmVuvM7g8+7xrcx2Ev1h33nvhQ1Sip3yjsJUDgXugnRHkTAcEQTsggXOBU7JK16dpeaxh8t
exNn3Qq71+2qGzKoadIFtgxbrIi4hTXbQn4rq465uqukuyxb8YuT474+33yft64D3HWGmiLQZT9w
tLA6KmoVfmxl2/8kSyjiRgaCLrRRdg+aJFub3u/ilbh+dmTsAEordFXekEn4eo5adV1Ux/p7G2/C
z+/dZdO4fn19GvfFNpCHqIrksKyOBWKJZv3Q/kbijZob7HuED3Ql899rC04UF0WIyzv2GwmZ0hCd
0PcPAZfFqpCWZizCQdE8RU8VnaUfymfJ/SCj1LJiYLpThcVXTWJtqGkIcW+ojpVG9SPP9tRjja29
l3bG1kU/Ut6CE0GarMvyXW5IUfxIVgEyTifVt7nEmxZNwrYgx+MOAcrxvSH9mbkOck+yW27JfL/1
gZGiEuO18ib1zeYgUbB/iVrVRn/Etw+FE6MCqA6ov8aoO/ca7ShdbTzbriHdh34KRLTvsvFz75ho
rSiZ6t1XXhrmu6ZD1h756/GpU4vuc4Kiy6YzA3TY0wrK422FZDDtirm18o6/vXV5HOrc6BSVyDqJ
1bk0HAqvrR39aGjtsKuJU55Vio53nBZ0j/umWBPRmDkbpIthe6UaotJqIiz96ATSWPBOOqrxDhbj
HfqO+5W1v136n8SE01tXhzFU2L0Rbx7PGwEa5772ogz16yilKxHd9Alhd10F+9OsXhxBI/IStUBr
8ziWD5Jz8LQPmv3+UYDEszXSxEg+3OhKhEPlD12JiSF91lCqktq/lqdpZuUvDYhFlIjXusKN2B+N
s+OS1LxHdNrpVnzwzGpfGRFCXxU2gK6PMCI5qI5vwnc2p07PzKvvq9cLYQ48otQo7Y+2/EcSoOQJ
affr8jzd3rqGM62DCu0Ib03RV/lQLTs02NZH+JA7fYMwZNJtAGGn3wvT8f42q8DblLkzbnsrU0eE
54c1b3m72+AKn8p3aM7Q7i8yhWlj5/tBrTXHvlOb7aQQqJTWswtAYMVrrhgSoRDDOI5GhGbkUVJ2
Sr4b4kNvrpyc25fdRE0ORAeK+wkRIIQVhp70emdH9ZF7pY0Ag20BAdf6S7NGdTPzIL+2JFyTtNnU
2agF9dFR35QRebGnqv+spgfDv7OjCiW4u6B+jBHpW94utzv+2qwQlUuD2SRwSUPrrBnjQ+KbxuOQ
NM3Du61QNiLQpMoKk7CYzJeR7qXtm5yhC9htDL9Ah7ps4HadUJtRuP95iE3ZSWEYfqQjp+0ZynFA
GLuGqtNpdpm3r5ydLr/f02GKQIMmTsQDxEpoRUtPNQKwPmrmQ2y+KN3KiigzgSAtQzbJ8KlhgzN8
7STCpM78PC2VYylHySPqtWitNW374pq1sm/NWBs2TZUE0K/0mXxftZ35GA42uIfMQ1pXGowPxujU
hzJUNGBAQ7nPDN/75JlWcMiLehhXfu+tYzav1la4XBKv7McyrprjEEnFNsqllmb4NEGUPuoOkau1
h+WlvnVwUwZaVqjbw/xgimUP25aU6P+RdqVNjuLK9hcRAYj1KxjbtfRSxq5evhDT090gEIvY4de/
Q829t22ZZ4Vroic6JsLRSiSlUqlczgEoDHTpFJ203HemXeYbhU+KXT1I3A3hdAAEYdnjPwjYwla0
bJpT7gJmgsQ7MOmOspeksHZX4wtrxyY9MtMCXd8uQEa0Chzy+ktr5kFFJNGD9YkAgx+YnksGX7jY
iB5FfMj6KczSOUj1Bv2xkhO4MhUEdEDlgMsfjDbi8x5IBaM9kGEAmFO2RWvVB9IOHhvNAADPkl0R
sy3LsqGUGUUwSzL6GoQozxPCTMKHcIyaYqO6IAxHDM7wjMJRg0LPqU96vfFtpW633Kjcl64Z+VG3
CmU/AlXOn3p17O87BlffJGwlwv9AlG7xTbxAjWH+s1cOXP/oqH/d1n6xoetKjnAj0VHJuarVQ0jA
jThmL2p6iin1xuozd156JRjak2HJbgkxfP2PVBvYwejCBMCCGC42NSCYgUO1DzNieLYLYM7am9sN
qBOrcWfHDEYdTKTFEfX/NZFVbgjG/R/hYK3Fccf/O2Ixp+KywVUcuws19y8kUjwQIYCUtiifIllf
4KoSg2wLdxW68/FAujS9zYgaBJMUfTjrvxmoqhdk6Qp0y2klqT1aOY8o48BLf8HvxJ0o3FcpOvI6
U+v6cKi3Su4lspJ5wTV6WzLkbpBoAInDNbiQTbjilOM4hF2NXA0xdrNW+zWRgcKuiTGhDcvDCMoh
qoVKprzkBh9Dmm9yum+Mg0bC2wovEyGcqxrhTRC6QcToelT1Fe0RuYh/J0I4UiTVJzR8QARRkFl6
AjehJlPhtf1GSTmUCrBpBCXJl4qV5HM5uZASGrtU3TiKxE2VDC96woluFxVKvcdweHWMj20mSc6v
7sGfr3/zXc/ej4bV5mMEGwoiiCBVngp0RcheXmsn72yB3gzQmQi1RIhCBU5AGL/WrYcyo67zChmH
mWyZhOM9z23hNkmNvAMSsSl6mNNftzVJJmD5/WwWVEua3l7OgzF+V36Adfwdwy88RiixX2oWhe9P
2spwGhCOhwqCOh3YNcEg/O8kCBPQDR6rTQEJ6K/SH0gWvGf4pd1h6XYDdNfl+uSTbhRz0gxhhRZr
lea+DPFx7apA9P+/AmzhnHEHNeJGhNvRsT8yhoAWMBHnfINSvNKRdHKveiEWysdQRGAj7izmyUB7
PLtzO3Uhq0PNDOL+gaQnt9r1+jPIooNW38WUg7Y2GND+mNqvt5dSeCUsFn5xgGB88aZCHkqYaRWT
oqx1ykOdTZ7bc29gnb+YySTxqhjYO7K9W1lapOtgwRw0lFwnOS1wQ+MHtwq1HBzkERJ2H5R69GqO
YnxLFnZbvv4sYvU2u3NhwmuYOySKc5CohwbyV2Xx2CN02bzE7GeWnOyMeNYoa5VZW89zicJ6Mrg4
XUKjKowK9rVpYYASfds20yMxLDB+T54+D5KrbcVaIKGwECyhMgAhE8Epp43L3VHVqrDQvelnKRl9
xaJejC6cNdIrOvrXMHr/iY2vk/2gZTu3ON3WQjFs8c9Gnc1BMEnNgFB0TSBlmvZDliKe9KWJKYpT
f9dgInFdTxl3ERKPhjRkvqYhZ4IFS2XWo5NbIwQvFPAAzHrHlXqxfMudeGbKlabh+Qx+wxDQvS2Y
32Xlh8u/FzUcBY4EURF4TmiSuBw/SvK+BTZtGZrON8qfdeexzn7c3pw1/ULBPDxnZPiAFSPUaLK2
tylJWBWyZwWt8aP/74YX1Fe1U7TjTnkVosah77/2nSxauvr9SCDCH0cPF0Lwl0vUDcjAKgopw8n4
6Dafo9qS3HZrJg1lZGBMx5vGwNv4UkCBuqLexFMmpGX5NNJ026aNl6EZL26cQK8GySN87UQuiL1I
7KKi6ipHCYS3om0TsB31zkEpI9SxsU2nhrK+hhXNMtEKgBJqpKiXTMnlrBhVKtRYFDykv8Hv3PwN
tr3bG79iKpFkxUVgGehEu2qRAj3brLQz4yFLs8yrFeOxHLIg7brt4KL0sWrBiScra17RhQuZwnHP
lsqbyMl5yPNfkaJskvgdAF8XEoRlyzU7KvQBs6qmyENDXebICp1W1O1CgqDP+eCUXcoxh6xuvIRu
u95T6x1od2zry+0dWlMB5EMXXi1c11fh0MZR7HGIYh6aY+i0H3jkdebutoi1QAQKhP4nQ6ypGpWe
D6mBC7NuHtom8U3lxNDQiU4dI/qU959T/tnUZbf0qhrg4YzYHzLwV1EmteytbLZ1+AXOJnJ2pN3c
npVkfBFShrY6DFqN8dHEapBNM/66Pf6KCTARufrv97uCxUl6WmtWbFRh0i4wj8jDZtkzFuvfSRGu
/jjpyyGmBFJyv0keDH0TtX5kSYptZGslXP2ZrnDWOZhL37dfOSmfoyrd356ITMTy+9klDAxU/s9y
VUnQAGRVBloh2w7hzFPFaoySYKHmBuiLgcIfY8WbZadRNgvh3EdR1KpchRQ73uXM16vNv1ulxe6c
rVJXdrpaxIsrhKcnePri7nnETfZ6W8qq9TpTXcElr5tqtvocs8i436vPOniNVRRAf05lwNjaqvU6
kyS44iWKMAjJcQhdYCzSON0NM2NokG83OqFGkDlRFcwZwAbU7MFROk93my+MqnuulM9DH+t+n9jf
bk/+tqKgCPlyidNSA3V5gSUu8wCoTG3znH0DieBtIWtR1jPrgBzHpZSZ51RlGU5U1GlIaRoKasir
uNtkDR28pGKzB3fvgF6sOKDJXHsOdUavc03uoXZkkhj4da0FeKihowLtqiNDSyyXDxzvvajeZuVW
kbGUrL2fMds/AgSFcqsKlYe5VYUpqQ921gbUUHYOmMp5owWGnu4Vw932o/k4YJZ64m4Rw9zVXH25
verrW/vnMwRtm9VsBiYr7rGye7b7xMsr9My3Mx7QtmR/10/Q/ySJrDNFQgbLrCFpNl7n5AlANkWy
L+MnKc/Z+gH6I0jQI9eO6q7rsbK9vgHldQMISlmR8Pr1/2f3LOGOyaJsKKICL3ReTgASPlnlR55/
pOoHo3qu1d0Q/5iSKbi9VauO55lM4cbRWitXSAyVBI/m0XQHD62cwDKIHwDNFCCBfxz0RHIKZEsp
3ECx7rQVYkpwONxn0nzMHcQD3nVb/9mt5RPOzLfdckuvFxEK0QKt7l5MK34AQuEWLWTb2wv4/1iY
P7KWw3Ama45RJDlyE55B8rHVf+bGybZfh6j21Dbz3OrvXj+503dm7tBFK9F+yTmzltNxJtpu4p71
BErZaLum3aruqYiCrJPMcHW/ADigAdQRgUAR5UphpJqLdsZ+2Y1PX/Ao8SW37WIPhIc72uH+SBDm
gdI4Pc1j3E5m/eB2e6P0zeqYKVugfcTa09RIkp2rZvhMnGAlSY9SBssecO1a3lR5CPTdVgnZ+IL5
q1gWV9TCgvFs96WVXSKSxRJDEEBNzoBJgsVKtA3iaPVnGv+KAKNYPsf+eyCaz3eGCGaP2bTX0NaJ
ndETkMjFXiK5KiTKRQSbx5kGRMNuwkll2y4OTfXTKGvMkWyHyDyRsX5M0g4LVtaTd+hTWQ/5+hQA
AIjCchQciuVhlZ6jVNqFi0HqfdT3Htri4vnOHpUlKIiN+CNkmeTZUUddiovmpsWtrvdT+nkw9+/R
2T/jCxaz1/KmK0qMP5lbkz7k72BXvPh+wUo2oAmEW4BF0pqXTHm0k296vLNzWeWMbC8ES2K7SE84
2bJMcZCau8KCGyc53csQ18YKrW0AsyEgxRA0NkLqDtzdyBI4I4ACfmfFzkxB5GV/L/FSuL0pq/Z9
6aL7jyjhcu6RDKaDiZhDnO4n40vbf+3AstvYklfn+qL9ESPoVmFryWDncKKa+KtV+or1lMmQjmWL
JqiX3hVpVlhwM4b2mTsBOHk8I3mMGgeF1++yKH9mI2jaxAvLUt8CNa7HODJFviKrJ1vdF7QUmAbK
plBpIGhZPlTKiBcVDDzPNij9dYoPJf9gdfe1R7ydeQMouchjoLzoiklrtPOy6tIRxjcJunGnyvZ9
1eE8FyCosu3OLkuB7o6Shucs/9GVO2Z3Hu0Prf1iNn/bPduUvWRSa2t3LlPQaQ7QzpE6fRVa5rYo
vCjb6jYwbL/cPjlr+nYuRVBpJJaSTOswM135wqddmoOMZUu1zSyjd5ZNR1BsVOmjD4M1CBS4UZi3
wyPn9ZZpCcqEi0ni1a756ueTEjTbtjszL1tMyiw9eOlR9jiPgT5uBsBg6KfbCyibl6Di2hijfqPH
vDR9M1Ewj+zn8UN2J0LvlYYLnljRqQ2ZGDQcnGp2tUEZpi0rN16fCBpMFrZV9Qp7SePq6GYOboTO
sp7NqjpozrCj8CzR8PaOgjUTABv/lSWGOssuikdt8Zbqh3ivAq8m9SZJwmPNmTkXIThkCsjf9bxD
1MTJd1r70THe4Qecjy+YhC6mbJ7SJSrDEk/lfzW1DF1MNgPBAMxjO3ZpAgl2SGZP+3Zbb2WjCwe/
Q2EWii3gT+blzmqC4j1X8vn6COe9y+MstuJFndS90r1a2ee6+kETSSHEMoroY5xLEU66ib6iFE2G
VRiXn/PsVaUH5c7+7f8cvT+6KhxwOtk2qmRx9MYJ3Su+LBG/GnE8n4JwtAEvmwHzD9vcZdkGfWqb
OHtNUFVZVE9K/tkY8y2KhD3H/mGMj73+IXF/EbLNTdkTWaYPwlusbAAVasc4kh2KONp4q9bhbYW7
bV9Qh3bpmMdV1ZF4ecDo2sto7ClgI5NPWvp6W8rtaaAh6FJKBPdsLnNIIXjpkT2ZJC6gbHzh2Gvo
M2M1eAxCnftN/8BkxZmrCk1QzIzSSduxxLoM9C9YDqtqPPPyHvW1xHPG+kdU6RKHeXUaZ2KEaQCq
UJ8sglurqT/X9Etkyqp2ZQIE40UnPeWg7oYfW+Guan9Z5dd3bPTZDJYPOHvnzU47tP2IGeTjRpu9
TlaDsaquBIDSgAPUwGki2K9eS1F/BaZ2lBz5aMdi1k5TAjZIfHCZlOX3s1noioPwOtCLQyACeqMW
DOa3Ei4/s2XJS5kgwYq5fUGBiYnliuPRa+KjURx7w/Cm4fUd2wL3AfjiC4iDSI6JJrPMnlOY/VlB
6bIB/UXF1m0Rq0fkfyJQn3G5ZmWmMhrNsPmqi9AOMHa+1LL8wKr2nokQrEhu9xFDLSQcyL9nsCj/
uj0B2ejC4YtsxRnHCU/8Nj6gOi+TGFrZ8MLRq5Xa4HqBLVDsXUH20lDXqiqdLY5w8qKW6DW1obOF
tXO25bcXIktGyXZYOHtx1efcWjLhJvOn9CMSyKXsNlpfJACaoqUeBYVicFCdWlQtmZgEkuHZ4GfS
HMXqHBaEBqBrg+DZFq51Dgc0ZxlHnChPPU5HzxqeqPVxSLStRl2P0H6jlQe7/TGbj1n0XAGRInWf
UW75ntNy9h3CvU6GFhQ8fYXviD5P7dZqvqLE5H59Bn8cqr2AmAeIDeG0FGnUAhJryFFbpO1dVmyM
RnJi1hbzXIJwYspozke36/NwJr/j8qPBHwhYpW/P4koGaDBQZIpePmAGaFeI8iaL9KGfmvKENjIg
S5Wx9YRoj/0AeDXXvy1KbLMD0sEiC+B2+BtoIeItP2a2qrJyLk95o4OPC31EI/o7m02X77vmuWPE
K5XMb6bKL9vswKZPlFV7jRbPRlZ5ka37Dc1QEC8Di70KBuCzQOGFuhqXLMzQouVg3QwiwJ6f4sb2
iNUGSnosUUuspb9aR9KFcmVFBFmCFWF97XA7H/nJcb4kbuYxUvpJqnt0pu/Y2PNZLRt/dsdOqpVx
jnTyyYqjYEpSD6oaDNI+pdXFA8DWAgCDokexzQImPTe7kvNTavxUKu7n2icKGL4JAC1gQNjc1qAr
84XVA48q1HRhb7mq/wYxQUp1MlWnzCpfzZY+9dmdKJtvOnouQjhzIEOxDAXJn1PUlj8yxdkDr1gS
p1mZBciATALYDEI0MENe7owx9dxU8qI6tZnqV1+cQgZTuaJkFwKW38+2HgkHXVPSsjrpaeRlwyOs
xnYc3MCU3bnXyU2wnJ9PRfCvYiQd0CyUYUPmT6aWPIPazwNRuMdqkKuVDwAQ2KZtuyEsAfVA6mX1
vak6sJEvIMYmmM7wn9jUxc3S7stkKE9kLh4STLZTJS+fFf1eauwBCYRY/jWtgZ1XmjnVSXUax2jX
p/roRcPs9YqCsoXGjLyyySQSV9RjYakFiQjQHa5h/R3FiZM0gsRC0XFD/xhl3veaALSgA+IVzKfX
yCd2j0RSaprlqWu/TwkPetd8uH1OVxTQBZI/+MyBkI1ae8GitlnflhEaz08mnrvqi7fR6OttCcv9
fREBASgMjA1IoIH+CdxK4fJlptFn6MUuT9TMfYODS43+XZjNU8tGXxssX3OCcZK8vdZn9UemYBqy
sSUMvWa4Kkf0mxqHVgVQeuGbMtawVTnoREetL5YONb+Xxzfvqw6UyB2UGtVWA1q9gzhFNd5Q2b2f
p9Is0ooHAKgg1PUTlC4DElAwR0nTMcYnlp3mgSPdwoIBRVBclcEtrGkdfE6cVRX9l1coo0qXFYob
uekpMR+mTSnri5QNL2yOHidzpzt2egLHS/GpNo3q0bak4b3rtXqr83YI0rgWKrEFtaunXFfQYJCc
ALS1VZIisHQjqLVe4iktXvKldi94Hmj9NRZwhasmz5qMJVDwxvaElrNNSvZT9t1OHk3zSXW3Bftx
+yhdrxyMAbB9HLQ3oYBdZOBurLwDsCo8QOCd+h3KvGVQvdcm1IKvB4wlEHCjgF2sju/tsusA2Fah
zsXYmsNryZ5TI/fI/N0evt09lwtRwtEZB1q1gECqTrkFwhmPy1pIVtYKOCuA/HdQ5g0eU8GwxYRl
wB40qlO6UME4igWOulqGHXR9/qE14EKHaXbgIIgASFCrdGrVtju1yUattlaNFnrfuZOcDo4OmEmW
ruulmRhejfBCalDNqNFhTk5RNOgf67HIA9OhlSRSfb1gNkJJqL+GswOMArEAz8QjbK4jHh3jujU3
LoqtGhlHnUyEcCYdNVEGLemio5kc8jFs9veq1OUMBMMSKdnE2xjDV29ay7K726rwfkSHirtkcJeM
sWB/jcLM+7HlzjHqeTB9jBsjuHsGFwKEQ2GRtOvruHaOswN1dQAwdm/OVpiB4AXWxASaV4YZjGWz
QbWO97ebw0+ay83tiVxb38WdwFsDlHTA0RX7H2g2qFNROfmpmJ6mApwSZEK8W79fZy/FCAo1AX9t
0oidn/QdB/A6GLgk87jWWFTJoVMIAVY8OBEpubzgyQTymnpwsxP6jT1n36uyAoSVhVrYZRGJXHh0
AWl5KcAyoygjnZKdTPYJfWKp9p124e29uDZSuC+AnrYgGKIvRHzLF41W5pnTZ9iLFh23fmkABCio
3ExyFa6s1YUc4filWsQmN4acyAT/zl80db3bE5EJEDbDyeymaiYIqEa8k0fD1+i9OVkX1K+IeaAA
DOzxyG5c7kYWczJpvTUcSQUORb4BcK3khF/tNySYoEIBQA8uDNBOXUrIHRcQ0mwYj0a3aWPwTQZD
vbtzmS5FiGcPL620sFKI0JCY++TK8A6u1EkYXjhzaRuB53nA8JH22P2OUjQfVI+AYHzHJBa8cWCv
ItYkYosxM8utdIIU+qiozBvQ0H9bwNo0lmcoMpuwVFeNgKM6Nw0lc3+cXnrroQde0vSlSyT6dN0B
jJtioR5aTjZsiAj8U0B8ZDmDDswD3BiD+ZT33Dey9vPctYFlDL6iRFtjMn6X6A5TFdmFe527fZO/
QG8D6sS86lMAJUGcOjzXARDCPJBIbAjZs2nykcLzB+OxSj700zNtY1+bdpGJDA8Fceihk9np68Ve
lgGrbaJZFe1py6k4C3MwnuABmPZ6aIPWs536TZOwjY0Wv2K81wdYJqzhwamDyA3tq4KN4GiDUBM+
6aH5Re33qozN8coECcMvv59NZB40Y2AVhifDGKCSP2m55PSuqwz0BVyIgNS9KkkDTHbjONzEDAY8
8IbSK9E5HtHAcNEOEaBUuLK2xWB7lbQF49o2Ye3OJC9vnbPJRfOQETYbetioj/X8YYifHPpy+9St
rh/eyZgeAEMRIbwUgf5O3pWJroe08Xrbz2aJ2VhRNB1g+S5uO1AyIfJwOT5wUqK4gsuOpEbQ8j17
avjelgUeV9ZpCT4CSg++Dbo8hUkYkUISSgojVOrhgSr9MyXjB87n7e21Wr714mkJFPiltXsBnwZo
pej2Z2B4azW1NlAk9q0zHkzyu0UHTuR+avQt4yhIUmW9yyu7g5onDa3ROKZobBImxtu5KNwCdCIl
Tfxafxm5JJ66sj2IZekwBXhnIoMhaNhc2/XIo8QKm+Rl6Gev/F6jpLMyj7dXbmUesLdkYfhdIIMN
YR4mmW27ZIoZ9u5WV3wimYVseGEWme5yBG0xfKO+mIi+ZLMk9bAmAJDZSFADwAQ0fMIVW3OX1moU
maFVl95PO5PVPqwo8BLxA/I0EMPgEgrrk4Eyoy46ZoXZeKppBIgIbePakrtvZRKmo0GFDVMHiIAh
2Hw3n5GnKkcrVFFJ74KPJf559y7b8A6gUKDtRFJs+YAzczXpBdXGgduhoW27ZGOw3d3jIwaC1Qel
3wKzINiSQlcHkiCUF+boxUFaMUiDewWACAG9QjAiEHJF3WJ1LmcjGKZCEm2awufs3pA7DtjZ+FeO
YISLiiGcEKraU/uLlRL7dH2YAceO4pPlHIPAjQjrX7hDY7eWFoVDTj3uzh/dEcQK/XfbkLhq1+p6
KUjQJKN2kh5kv1GYxkH5qIxBKhGwNhNAP5KFZIXAVRIEjLqd9DFnKDpxC19Lv1nGKe49rVHvfSEt
cBqQgScG8DSuAHNb9GtrqVHFx9nwi+gpMcK7FQrjI+MGdvEFylKYB6tGnTddCzxT6mf9PpXhkF0f
aVCFAJFFBUgHzpx4uzoDFqkkND4qQ3Ew2/ExA5alZC8kMkSlLQDLEzfg5D1OaOEd1K1ry/T2WgIq
0/Ged5DfBtiAKaySm6euUriaE7Yb1F63Mm1drP/ltX05/KJsZ2aJ6LRIEBRxwglcI/rog6XCJ93H
lthgidX8+P7nHuTBGwGXPfzdK9+6jWnFe526YVw4W6t1txI7vizH1XzOxhfmY7kza4oqwnxmj/BN
1H1Q77/vLqcg3EfmxHKiZRChW1ul9Sr94fa5WP69OAVQPsKLAjgcSM+F+zSaxwYcz5kS6vPolxP8
znLvxPsh+uhG8d0eLuJEZ7L0y+0facbqEWi/odMcEBV2wTNzezIr6osKFh1pfDwekXYUJ2P3tlsp
ZhQ6r2kfo8v3bjhG+JxvrzWUcq4giqqx0YPpo43C5rE03GAmQ3B7Bisn5ELAMsOzE1KjqKKpoyYK
tTTbxZ39WPZbM9/U+sYCv1xEnO1teSsafCFPOPCWMjJmZZgQM9WfSdbtaZLvJ8Z+3RaztjEGag40
LN8CeScclG7kRU1zTCtlLwD8sCSh29Xh3YXGBcUIANYT3JE0NyhqBaooTJpvBfr9i7vTfth3FBcB
7EnVwFQgKtZAtYZbThGFdY9CqS3X7/ZqwVsIrk/kMYD0cxX6okY3dVbjmiGpN73mM7a5vf5r24yX
0hJwtnD/iXHOvkTdQVxZRsji4mNmsGeddLuYu/cm/Zcn2ZkY8YAndTl0eB4C2mej/q3KmhIXLRFs
1cXwQgDDNBNA+OCBGxZAgeQ080FO78cmLioZZuHqegEwANYK5CroTrs8hi0AqkCwmJroSZx/qJn7
oUFjUJumd7vRWC8LcVWCl6xxlbTsq7azAa9thVrf+k25HZj9no0HySsScS5e42IWHlAZtAKiExRr
nje84oAvDSaZEVk7fsB3/J8Q4Y4y1JwZQw8hgIBGauYlp/fm3xa9OhMgvCqrtHCyOIaAbsrRTZF6
73AULgQIBkRtSjRvLMsE8LKN+8F273/PLJBnOowTstOI2goKpZYsNZLIJiEp54eBKsFcSV7eKyp7
IUEwsbrRdxF8OxJGypepCWq2v1+VYFwJrBSQAUGSJqwRTir4aFtqhXE0Pih25Jcj93QZSv+KLpkI
T6CJYuFkgMDLk6c3dIERj6ywSp6NT4asMXNteERAwfYFEDBkG9TL4XOricZeL6xwSF+dTwr5ctvO
rg6PEkLEcZbiYfGeSEqtLIYOeoRwMflOpx+3h18xgLaG0s6FLBjve7EiKSZuzuZKUULru2X2vsYs
vzInvwRz021B102zKBLTNVzXC+o/6reEdSo1m4EkpVNClc6BOgRF8aTyj3Tc0YWQlmxUBMSdUnJ9
rKjwG1A7gtQggEFO4HJzZr1WFZ7NbjjEX7hlBkZV7Vl890MQBWPw3f4rRPARY6KCEWgRUoB0ecvu
Lo0FPDEWDhWRCwz8lf5ORFXAro3h7az7YHT1hyxRg6bPPwBDVrJJy1EQrkPUPqCUZ2HsQZu2cFQy
0CbNtIvccEa/vO3+sKxDxB7Ia6rJCuJXNmZRZ4A5gaMJFKKCJNWibY3LBY57P+1qvKO0Gm1sjb67
rXXXpweAyNaCOwpQTXSsCUYSOORJbURTe0ysxjsMan338wChPQ3E8Kh8QWWiGLUaFdOcyz5vjwX5
CQbn6u/7P98E2QDMO4pSALR9qb5dGdvjWDjN0R0/O4mvlf9yfMEAR9VckhpMnMfY8e1T9Xrv11vg
jVzWHd+Pt5NwfwzuPM5j5ManSX2ozW1z9xUOmH8sPaILSyGquPZuHqGiyab1sd/bVh64tQzj6Vp5
3txzeOmGhqiq6OIq+hQh3J3zIyrs3SRQ72SCR7rhcnzBt23V2IoMk3FA9mQfco8WXBKSvD5kWHkA
KiBch+i2LqbnnEyLZ6doq2PpVn+13eS7/dIrYHy/vc/XdwgM+mKgUCeJFIp4hyToIlCLnjXHZgD7
NvEn1ABHKBjIuSzhdL0jb1eHZQOQzkUF2PL72VvWrWvQeFYtjnO/467HZSCMsvEFc0GbXqGkxfgk
3oy2R3/eXijZ8MKBGE2ns9nQtEcFOWDz+2TKuqxXBKBg0cBrD2RnBOHDy/WxhqbikaO2xxxY5fWD
NshyGWsCcHmjseftRIixnbLoDTpPDTum+dc2KPpvdy8QaMmRKMHTGBtMhPWfLWey8qpKj52zaUDw
ILkNVs7DxfDC+tNYgQdUYvgNM7/zh6L7l58vXGosb0ikDBhfBxDMX5WTbG8vz9r3L5R6AOpG2SCC
z5fbO02aPs9Klh5ZEhjTTouCUZfEH6+jRahZ01D7uFTX4h0p3AidmzvxrKYpStaODi39tk78FuSD
tWOjCKjwBllj7YpGoW4UZdawUgvdrLDlRl+yenaS9KgOCzHoQ90fby/atQCQyi+ZYzxVkJwUq0aH
JkJ3qmKiwTV7iTyjvfuRdDn8Iv7MJE00SxHowfBzOm7NcfJKrQU7jCXZetkshGXCiW9KBBaKI/fK
dAO+o9uLtGj+peN3OQvhZMyAUMRDBsMzY/JM41UJpu4ran3vdpcQRUWGHW8leOPIhV4uFmr/AGFB
2Xisy8qzGfVqyVW0skxLDg4tnIgIXtcZlcyyzU4fu6PlG90L08Pby7Q2PCLaSFPCJUD0QNiFRpmJ
0+fqcNToc5m7fhIX9+/z8phAxYaKT70qIUI2o56mxp2OlD7Gu8S9Oyq4PCb+DC84lEk6xkncY3jd
+tLlRyu4vT7L/AU1Qv0VrJMFSkJstLC/dTVxxbRK9Qi8fOWxVLXcQ6jLQRVSW0uhRcXNQBIX1Od4
UYINE2lE0f8zGN5dOSfzkWsPn5m2vz0V8US8jQ73zjQQR0X1sXiVatMwpxWfj04+OZ+AlV8dNIU1
O4urveKxLOL+bYHX08FUHOCsLPl1IOIJa9c59ow+DTockq+lE8Rc8hK+ns/l8MLdkaByPk1rDE8m
sFe1X3UDDcfbRJb8kc1CWLZMTWotNiGmBy20482uRMNk4y+/n5lbPDhit6EYv3CRBp+eGiZ5VYgq
DM8Spbs4e6hCRvecmHXVIryu+3HoDxo/au7GUXHIX+7e6XMRYiQkJomS1QhvHjTdq7kvw4ldWaKF
qALtNu5yDEUnMHVJxzOS94dO3TnFsytLua6NjzoGJC2WQgFUdV5uQafUWtnSpD8gwgmkuNS7f3lQ
ofHW40dwGjTBBdEBpeSQrG4OS1MhRS9w/vft9V/csHMrhS1GWgePdVz8BgqwBB1tad9QE+UTB7N6
UCJ0gXqR84C7LlOOtwWtrBT40xccOnizC0XS5UqhMJjhREftgVpeFG80ieshG375/ewsZLYDIrcK
ww/sizJ8N+4FRXhbp7PPX47K+fgTyFOHAeOr6jetPqSH26uzYpFQ3oCYLCLgS/ey4C0rltk4U1Z0
BwC3fOdVs7UHxVM6ewvaA4nfsXKoL0QJ115OcoJkQt4dKN9q/U/GgrKLJTJk0xHUtjT70rJGTEdL
NlG6UVjgck+hkieM6J+/7cmfRRNtB4hBaI1G+e4w1oNHS8UDao83m42f0t8af2hBqX17l9YOCxy9
ZaPQ1XDV2TdZFfgh4zo9VLEdfdecERyUSZUZDwmLpqcx5dMj0wYmg1/QVpZzgalAUd4/CHTCcipV
ivqLyk4PdZ0ZoO2erAi3SWEDOGMAlYzt/h7apNuiqjx6TofZiD1UNUx/dVHCdw6q5jdK3YG+L0rn
AvwpTb6tTTuW3BVvpXuCJYHPqiKgjf5W1LULd7bLeM7SJM8OvK34zka/KPWsVrMeq2IgwaQDp7V1
DAAb8rHbcwctuUzT4i34Xb6hnlL91bMZTFhKpXwo8Gz3UuZmqNTM+a/be7ii/hefqV8eZA2tQRFH
W8qhmZKPnVH8UsDDoff2w20xK/YI1E6w3MCpAi2bI4hJ03Z0Jx2WQn+xteBuGiyoPhio8TRdOIvQ
RyAs9kxb0xprvT60WyU6utXh/q9H5hRdR+gduE7QJrqWc6Ph9YH1vsk25uDfPz4SmvAqcHHi7SOY
u3zobZX3WXMw6FO67/J3LP758IKJi9LGLEmD4SfzaOZfuCQusLK3C+LKkhtAscJVV+SUU6Wlitoc
arJx0iC2JaFKyfhiooY3SkGTCOMP2caIvEHiU6ycgPPPtwXdKVpalQPgXA5G0zywDhSJbutPs333
o0GDx6jaeHsiLg0y8suDlvJ6akvVrA+FuZ+p6c31gZq176Y/buvSW6RHMDxoWLAMAH5Y6CIUc5oF
iSwea21xwNcQ32kd4muFlfluyfRtolDXrwDJFDBYrqfELeqNxcYetgm4tT9R6V6HdjJ+I9GU/54n
mn4CxcVwLHlCd1ofO594ao/bJsWtosZjrntjTWyZgb/ecN1BbgBx6TecgqsmFZS/xL3udIfMHvff
FOve1hSg7oNc/A2ZAnTN8IMvt0IbxtqYy7E/ZL+VZKvKoESuFQqPMTiRS/ERkvCqMLyuxhMQOef+
MEbEs7uvIDny40nzbu/zyiJBjRZcVKSXl1Kky0nUYxv1pILJo6/aj/mv24NfTwExPtSi4IbFH+Tx
LwcflNxQY6dgh74bHgwQwO85o/OmjsjX+wWhMxX5cZQ5EVTrXQoy8jK3XdqwQ1MV/Wd0PahPNrD4
X2atknVxrHgNWDBUmwIFA/sjZsuJMzKaV0pxyMZ9lz3E1XNPX6ZK8pa+3pa30hcELZeWFPCuXk4I
ORXQmuZ2cajos+ZsM1lr9drO/B9pX7Yrtw1s+0UCNFLSq9TTntVtO972i+Ah0UCJGqj56+/izrkn
3WyhifZJAAdIEFWTVSwWq1atArTmf78v+fIG8zKJV+H7eXM0/Zcmf/WowiGqliCFV1bTT+gRhgjd
2M9vpN3cVrnYgUv/hJ4dPN5AaIHA0ZFBQn7Zm2lHrOmU2YFpf0N9Vze3Sfpz+X1bzvUyRG8QutzQ
gGaJHO+lJrolK10HxDqnKj9kW9oq/PnK54FsE0PFAWVFKU1SBDebzOM2X05T/096aO/tqYCPEkEj
Qhkg1WFLkh1NgzNQPfGHE8eECOsruxu9+q8AsCkBiIss2VVENoDUkTjFeBr5b9P9Xdwd0qAPAblQ
PNMRrSKxeLn77bygOqrNSFklcUj3YP1XCLg+CBAgHh6AzaFyY0lWOro0AQC3mU4OdYKkPXn6p7i8
t9EZm2SD3A9YKgDtEdlIl3aBLrbcbTLn1GHwKfxfp8hJX/skTD0EJQ+SlCCTQVnucpeWvkjRHVWS
k/PM9b+8uthSv9o6xtfbR+EKYCPWgWc0TgO2TMSYkpzYjru0ydxTm56MX+C51uxd+88w/wZX0iGp
FG+flaMBaYKICXmNa+TDyFKkkmdI61Mwup4q9gdqwWKAHkA5E2GOnAZaEt+r9Il1p8IgwYvf3Mtw
jO3C91F7Qi0N0Bo5Hh8wmaVN0647AfkdmltMqlIYr3AOkg8U0DzU60zwAABDfKkPsDC5GZq3uxNJ
R2BL37rsjVdP3hftr5ou29vKX9HGhSzJxlippX4fQ5ZWIaWYhVpzL1JWbBdYOABC8QEmQGPu5Wrs
SbPJzJfu5OivPbcOHh2CyTUC3qrmJq2tBSUE8AgBRy6aPi8lTW1R4hHZIr/4oyP7xN3fv1V4oMJx
+eg0Q7ni8vMJ0gZaklORpwl6d0v43S8lQKfOvi+pojJSoNzivD+x5UnLw8JVINPXzAoPDPQ14S12
nd6ta0uzjIEOp9z+u5q/8fR33f4s9O/l9I9jqEYyXVFTCrWj/wDoKQQk4CoSHvosB+gM2riAHbI/
+ZMfMHur5wd+nMG22elfSRH6xQMrHuufTRPWczjGm7z8hGZmvKDR03pbb1et2vJPkeyiqny/NzWr
P81ujTHor4P2fc6+59orLcREDKc7LembmX2+LXblCsIBBpcHcLYIK2XiVlDWW21JU7ihd/4dmBAg
N24LWNMnSBtRZYLRiLLf5Q5PtW5pNsgAT67bbZvs0Prtw7C0oWkfSj/bVd632/JWF+QI4L7z0eos
XXe612QFN3x+ih3nrdXizVTPX4a7+UmEtvC8QD4IvBLCC14ua5xy1pg1HsCgWtDqvaaCP4v/X/au
aHRFZIYIE+kmKTSwF/A3aEncnvT2madkM85R7z2T+q1rut39Owaook9ERVNgMC+Xwmo77hPTRGol
baztYldmkM5jg8GfrooKVihbWhVoG0XXNpJdCDglUU7sVCSbxv40glHrndGJb430axWP1sZsEhVp
+soeCmieiXIj0BcIGi4XRgBVcUvQnJ20BqDSDKzpj555SBdQ6t39YsLewRw+WmlwHUqBdJq7qT0s
Im2dbIuuCwfPuf+p7H0U/VEMxstDfipzI87KdHa7U1zFuJg2aatqBRMWJesGKEDYAQz6ekS7nxf5
VGlsPHVJuQMvYODm06s+5Idh9t+oW70Qq2kCPdEV5nd9HwL0i05Z+CC0oV0hwEVjpVej3HkaBvqE
iOIJeTjFnXLtEy5FSHdiX3Ev5vA2oG4cw6XyDpja/YIpRwr0gSl8y+UWCvwyEgHIyODJJiMq+2ay
Z6vg2amIeYXRXNMAvvbYDt2lf3X96sE23pOGb7iZbL2WJM9NTOcfSZaznx6GIOx8SsZgAivIviVI
+INhZQiqitmbnnnJzi9sFeDq2jeD8hO3rABFo0wl336JWYz2vCTZKcvLfWK3oWfs2TI/DN70QBAz
Auh429VcUciA3A6wa1wESJOIPKJ03/ZDU/jg08xPtNCN0DZoUJnPwaar/U2u1+PWLZIxMDXf2uQe
AdgosX61jT3hAqTDduyyXnE7rdy6+EGCx8oFJg+dzpKfXXiD8ia6ok55/mUuUPvRtw19quJHb3xJ
OysoDH3btT99oqrZXTsnNAvjpH0QPZKr9ud0McelcSk9OWCTXerpK3gyuyAdvTagnXVkFt8o9n5F
28gbIXOE0WErsY5p1nWJycr5CZPwgpk/LTUNU/8wpM7Gnr723s7WXjDeaWOZjwX4opnx7vtgBnU2
qIZlc2iW77d/0MrBBzAeQ4/xOEGzlZzkpSVYJZZ4oJhIvOPJIVG9sFZO/cX3JafcgE7R12lPT11z
pJwFvG8CqqRRVa1CMqCaOj5Fjzk9JZmzrZsfhpKnXLEOW4popnImiTNzepq9sK0eJnPvqvBxq4sA
sZtoasaNKecVEwtPnbKd6Wn4nXs731C8GVZXcPZ5yf9yRGp+AUKgEx5UA0CWYHRTsc1cUVLDs4ga
LqjWYFLwapIeRocUCdFsesrmx9Gvg87ZlcMz/nTtAyvphrLQ7Y/28j7FKq66laMMbg/R+Ainj8eR
5NSYY05O69X0ZPrPDt1lSxm6iDP0NzQHKC7LVVEiVS5iaSSCJVG2OaCWYTdQVL1J4k1Pgzg+0Dio
h7sLVhZozP4TJCK5s4dRbzoNs2sIso2jV7/wh/vPPsHFjswmMlOuXA+bxnZozK74OPs93Y0Kg1vd
JmJBHeiMQfQs/vvZr2/HDu2dTktPmhVixLL2av3A0DWmGiK3Ztd4OCFDaCA/iGTwpRiS2U1d2Lg8
5mnj+ig5B2g+v71Rqyv5T8RVya0ySnMgJD8lbAttV+bRy8Ih3hbK+E9oVApeQNn9v4v5uCnP9iyP
53jEJPr85BtBl++KYTdjvuS9wyvFMT2XIrmCtuaNxwYvP3VZMI5Bpaq7ra4CbwxE48CIoQPlUiVU
90ZNJyk9xUtoIX0zBax8cKrTba2sKh6oHuQogPJFR8KlFNAEVyiPOtAKxgaT5C93egB7120Zaz4Z
1GOCnxsIDIi6lIHYqLdmp2YnTEcyst2gghqu7dT596U1sBY9ZYvB2Wnxvzgg88yQ8UoA8Ka+asDN
xwtSMi3wIiLLgqQOCPXk7arLMs5cL6lOeZHywB3tb0XqYRSGGeo1IN99dSCA+lAr3bO6C7rGDriV
b7mr6kiSlmx/vDtBriQI3URbrvQgRAsR6Uytb44k5qFFXmb2hftfQFiviCol1Qk56GREPhz1Z1A1
yqrTzS4dtDbLj5UXliScVTzhkvldfV9S3VK7AOwyfN9EDR739bT1meIts7oE9EiCTwpscYiRL61v
cnJGwdueHdPORa+KH6SVwkevLYLgjQTmO4ygQSB4KaEktZ7aDcuOjfeU5XvGNrRUXGIqEVIEOCQa
xVutzI5DH5pVSIGLUPmbtX06X4Xkb2aX6Z2VYhWE77pyW95JXfqh6rPve1LwV2VWalWkyI528U9S
loGfKNyMYo9kjNfkzqT1Eyxgzr6S+p+hbUP9zm7Yq0VITt9rajQhFpDRN6E+7wvr0Z43t72lDKj7
Hxk4ciDeEpyNYp1n19ecz2mtNVp6dKsh0I06nOihIS85e+jjL6Vlhp31YPrf+/TvnvzW/L8Zph71
O+Bwd7d/yPp+/vc7pLPpWwOPmRGnx8Xc9ObOSzdEFROsiUBaC9ET+kLRlyi5MS0exrnu8uzojRuL
7AeQrNzZSvaxm+cipOPvtsOAt2maHStoLHnou4OmYgZaccbIAf63CklhcWpzDG+DiMx9N8qtxg6u
eG3ub6tj7XyeS5HUgaqokWhlgr2Kt3w8NKrs1aouUH8WdFl4A8g5xszBWNwEN9ex0h+afFuzPVex
PK8u4UyEpAsr97qBFyYsuwsaFnrs8AdbhKwVauUoR+oyLTnXDNqApSI9JiTQ9JCrnkerij77vvT7
AXPtqyHF93v/NSmDnL1i+uOc7W6vYlURZ1Ikc2I9c7I2dtKjU+zM/InC43sKUIlqIZItjXNH2rZ0
oYh3zwk9D8C3R6aC8okL4yxW+vfkna1DuhZHr2BLx7BbY8p2DZIJIL4MPOdHb29790j0qFAFs6v2
dSZRuiWdKTVSwJrSI0b+xu42V7lm1felK3KwYsbJJL4PKJ8VEaq45RXflzHjWsZ8L3PxffCb8r+L
JbhtWKrPS5Vhq8vdts2hkMUMmnfy8//2delqNJHr8+Br02PXPTrNblCV31ZtFi1xmJuA+XtXWK5u
5J47W3N6pEvoNPsye836gN3J4vKv0Z5JkUxoGlN3NFt4QeqFTnmI/c3tXVo93Gffl0yI45EErgg9
PfLlYYjy8mFS0cgp9kmOs/rKjG0OitbjqD96S1hRzM37u47f716H6OlDsItngQD+XwYpTUcBppiS
5NhVQTOFdb2fuvuAK0IVQJ6iQgSUDHy5J6liHrrMrtNei9I4Dnz3d6NPu9uLWNkqTOOAIHxewJek
8EO3Y53i/RNHE8p2M33y80/ueCiRXb0tR/xSyRNeyBEH8yyiMyzNG1hpx1GhfQcbWKj5QAtWG4LO
uKn5bqoQP1Km5d+NO1uWdIGYXjKZfgJxuvVe5lGc7ucSfA/PuTUrnofX1ox5W0DEiUZ3/7qNNG6a
cplprEcOOZAkdNlrd+dIXyxGiBBEaagWoj1cOjAkwathtJgRMTN0E3vbpaoI8dotXkiQM3iYKZPz
8kNC9s0n4ajCmaxtkgD2ibogcnUy/azRtZnG2GREc0J2PXVOdTkftGpQxIfXWv8AJ+DMmOKlK+N+
6tzRl4V2RlQRdojLbq+19W8jbrbjTN7Af6s4O6urQnoIyWKA8a7wJqjzzOXMsapSGx6dLA48pge6
/uvek4OOHYBTgWyB/q/eQo7VgOEiRazQptNT3own7rZFuLDlFxjbntiyfPJSFUP3tVeATOB2hK7w
MJFL+2k6+G0+Fnqkl3UaLLT8McP7WM14aC2qqlWvGR9K1ChaIn2AEpoUJDXjWBuDlhqRTfimi+fQ
ubOV/+MAnUuQ3KggLEuWxsMW6pianFefHAMg1ttqMlaXAYpMAI+Ig7lykie19HGkWufqUUryJLBz
eLVUf24a/kVLAbs3wOyctPzvamnqIE2zw0CqQ1wjq5lrAWnq7e2fs6ZBMA1hZBcyb0igSpeTmfWD
3oPrLXKssPlLMyJuRMo5BGtLBtkQLkA0rABuIi1Zn2cXtHuOEeUWeFO9CVStTe2q5rGsSgEmGJy2
4GEAWvTy6qD+iOENXDeiDNweyWdcIwrVqQRIe+XVscAeQ4CbP2fT0/x//Lx5+ftb20ko4MdGtKBX
KN1UX29rWvXrJSU0C5DZlY7Pa+5hqB8qXfH9VUsSyGkPuT0UkaTd6euJ0bK3jajGdKhmz/0333g2
73/aC3Tuf1KkTYqbEklnZhmR3+Qbo882/9zeJbmk+OEDRJcCghnUqK4u0VRzctyjmR5l5VfHwAB4
uk+dKDVfzax6bpcOmLx4M2DyaLW8DePdrxqg8SxAnjETRHSii5vkLPqpuqVu08ZbIs9jmyxhm8Pt
1a1dfCDPAgeHDuwuIBCX309oVdWFsSwR5qnGWYASbRs6Gu3/mnDp7gZTZw+ONQ+K6HTNMuCuDRH4
gEnjaoRRbvS8N3o9GpmfBH1VLC8ONwcM/nb6R6DXVeWmNXkgZEETBSZHXw+/yGaaWm3Cdfgysi87
78DZQ0F2eazYzbUTdS5HssV51kunmhuxrvh9QaNGW81/3a8w9AuDeAQsP4JZ8FJhDY3J4hvzEsVz
tXfS/AWkn2VgD9NLYWJCqF7cn7fBlp0JFHt7ZoFFauSpp0Mg4+/O8FiRZlPPnwd7/ANnB9yZQOEC
EYO69qWcxtTiZkQbcmQ6ddj7oa4cILimHRTmBdMJ2ubAIHYpwVrmOjO8GbmTrA6cep8qJ7euxHVi
vAqKm54JGlCZVyqrsyxxFmHXYw1m/qgmRpDTn7ctQCFEvtXmomvdPIWQajSmAHHfti7dPgCuafcn
ghDFwTUgCJIBDTkBRqJsIcjvDlz7HXdP7fj5togVleBmRv4a7AgAqutSfEVpmWWuRq2otN8T/+/i
/rwHIJ8I6MUDAhw38hUElqql1TRzifLqpeXvQ7OnqROW8+n2MlZUgnAJ9KVo41ihtx+axqhmTVsi
jKCi3Rt5r53oDySAygM87aD5ROB0abu8FdgfYi+RNdXbrBxfOswrbFr6fr8YgLNxySFBgQnUUsRU
G63tzR7uukXDSAYOyGIetrWi5LeidIJyBfBFgGVgmq7kwqqJLVa34E6Lq1d9flVx5q8pQwzWRB4e
ZMJo37ncKqIBiZV6OY55jSnN7RCVtf9liXWFr18Vg+tLULrBumQKnXl0NW/CZOMoH8z9rA07Wnfv
WUoVFdi18AP9VGLsEYrm6K+Sbmi39WhLWAL/6/txEJvaHFpF9mDzDi2ZFurkeXpgifFA6uWZtdWv
1vR50Ocq+t+VQAE/AxaIHUVLkXxlTySdMeYmX6JimMC3nr6i2euvPidfrRj4EFc1bV1GZIqoC2MP
cHZRjwC1rdzZPEy2HhdDt0TOmJu7pTby333rD4cM4d4mbaZhO2OKSDgRrXhve5dsqtgGZUblln/i
Q5BN831wDQHeLWfrMDoX9MrilyTpFIC3LJhjP0xK0DnnikMuN7f9u2gMytbRIQG2bdnjzk6ZNrxw
lsgkVf+SJvQr1aakwju6T/cFqarXQrPIo97aPOwwBHLTa+4fPHlx8PGkBnIFHSFywzSJixrMK8YS
TTzdWl59xJQZBU5+JRy7ECFdxGzMGeOWtUSDRQIyvdi+tmkTGuaJio97zdWI54dgeUR/nZyeShd/
inujWCLfCpMpKO6cvvShMARH0BYOBiBs0uGk44LkyzLP0RgOyaurK+Jkcf1d5j4xSg1tlfCSyOFe
5Vj9HG9kzOGZI6OoDw6I0Qvgko1PZZKEU3IyhuNt77+mF3gzsU/ofQM136XnNBcXLApxO0dPpvt1
F2rJ1/u/L0DmcCCoM17Nuu4bGzUt2s1Rd0i6DUlfF/M1U6HZV1QOzwHkPXjmQHEm5y/wiJvcZpid
CPDS+HPefrm9hvXP42yKqx7BnrxHdtITjXZOxMrvzHnIkIa+LWBF5/j9/wkQ//0s3gbiW2sLBgFw
BXsQwWAVw8b3PpvOsJ2SJhzMZHNb4uqSMDwAjTgfxRXzUmJKvXHWs8JBnnCbJftScd2vXJTI0Tno
FsS6QLQl7Vg3YjAgbzs3qpIgwzk5svwPFnAuQdoyOtQDaD25G7HlN0UBIrNUbbSqNUiJ9D5LTI5F
uFEfbw1jq7cbrjgb6xIAV8RYTvztCiWdqd2KLadCptiNUv5I7U8VfTZVrborxxuK+E+E+AlnIjTW
6DNH5i1i6HIsQe+oY2zwd/blfms6lyJ+xZkUp/DMpV2wkEw/uMXeVFX4hblIPtGDRxezUkVhQEYR
+qRiUzcUbuSkP0j16E37Ovthf2uX+zFXyNAjQ45EhUihy2lZgwmaYFa50VJ849rffq1oR1pVx9n3
JY3XTW8Q+Fs3ir0hHDHsAADB2P5dz4rbdn3D/luHpPaOT2Y2DFjHaOwH+xBjrCXdxT/9fntb8evr
EZ2DAMPaaKG+VDwGNWszEj4k0pyfhRZy743aYf4n1vUxIuJfIZKvauLeZLYXk0jvvK9paR7cuP9x
ex1iP64N7L91SImIfDb1zBo1EuEZ9g1cVruEDXMwxXdy94jYAexGYmixAywqqD0u92uqksKDzr0I
3exzI3D8d68DnBLIeYHtARGl/EBpFj8zpnkgkeHvnfKh/+0mh9sShIVKO4USD2q/otgD6n1Z4zYf
uhEd7lFfPPJfWaYwqBVFIOb+GByGxCt6sy43CBy0PuODg5uwHsI8B4do+2zdSZwNLYCYBCUkkSMQ
ozSlNZARgZA95WbEp3C2An94uL1H14tA+hnNdej0Bw3RVa1/IU6CZlekpzlmbqFcvq1MDKhLyd2H
HGIwSgRddWDAvWqp9TKHV62hmdE8AVOg7Yh7LI3nju5N/cvtBV0f80tJktsC4Y1OqxaStOmT3zyW
AB8bAAgW99f9L+WIjT27R2qSa2VV+GZkkDG0rbe+wbT5Lpostmnb5+5+5Ac4xNCgjjAbc5oQdF+K
8/zWTgrqmpHrJrCCNHCSlwGNSuaiyBVdH5oLQXKKpZrrwtOFoNgzt1P/vVV2il07fEA+bJBZGiLH
fnUs0b7BMIy7caK6bDaLjVHvID77WXfoSRroT3MZ329bxMqKgGVB6la8Uq77XbUmiYfemKbIHcG+
Q+Bq3PzuMojwMegURYkUCXz5YWxYlc3zwp6i3DmlOztV6GTlkKIHEzxqePggSJX7qbqa12aa4PPu
V9o/t+kL+p7/YI/OJMhRkduXUxlbUxRTGvTdp1kV3K0pgfw78hn/gD+7tF89BQevZbI5ytGkWXck
GBLrfleGio3gN0NuQtCjXIooE49MVQMRFiLHbtmMyA8WY3h7o1YSP0g9oJUKzbAId696g5Nqtsyh
hzUN/MGKQ2YFrNmTZJ9oIY6jM297sgEH4G2pK7uH+pogckBACdYR6apJBrBftF2HVLc5hh7vN+Mf
bB4kiKZEoNLB4iXdM7E9c6O3Kj1iyU8vZcAubQa6v72KlfwROCiQvAWhjMh/ylRVRWHFRT+gVlPX
L7Mz72jMA52RQC8ekv4lqR6LoXyoq7sDWUhFvQPpe/RxXGF0kOj10slEkp1TDAtYhl9jAwoVZn+3
iYoMeuWgYvtQwRFMZdf8B2bmlIbeV0i6+gc2/D0ar1r61+1NXDOFcxHSSc1pjX6RvkG+tdM2dJxf
OKeKg7QqAjUuZCnQaYtE2+VBarTSaKiWIbcppu0OVfeKufAKGeK8X8ZmUAqa7DG6EnljGN2ljBTU
vBhRjGVoo78r/eKtbLyQlMP3ook3sVEMQcYbhRtdXReKB0iLYADo1dGlWo5nPoN2rC4JHGQof99W
zYr2YUxIHIFIW9SOJR9XEW/ISB3PUZW96A0NpioPhuz+qwZ05h+MfuA/xFP8cuPGePIoT5DSKxZt
k7dLWKoeSivbdCFBUg34pbR8MCABGvG+9aXCl4n/XdI8AGygK/KQ0jGRA7tcQI1mC7N1tC5Kneax
KsFNmBtVwLr5tcnNVy9pSEANG5zzqkTP2rrQUYdcKLpv0HYrOdEGU+iqtGc9Qqgx5Gkcjvdjk4CD
wIMCgFBBCyunksAHO2Pib9pHWjcGDn+etf00BpaqJ3LtDoIccKCAOg2peDkHXukaQBEa5Fj1+NBX
IFYlL7p2aLtH4i0HAzO4KWP7xFvQdPf9to0L7VxpD3Ebbljs41VGGfWqRUss2kcs+6ItNCz6xxkz
zZzifnAU9vJMkHlpJrPViYR50UcLsXJMLwcvd6MqnaxZBAaY4S9EpNfQGZSHMjevizEqwd0PKhlD
cVbXNgshpwUOJgxYvJq0U5j9lNQUJb6m9HYdfKnRkwcr8TZLoXBtKzE1QM4oAiHND2IfufyVJLoz
liWIXUd+WpJxS+sfiYbiRZzssvrbbRNYc3N4hACzidevwBFcasa2S2Iz0L5HZuoeyNRVYZlXvzVd
V4QLK1cEShf/yZEsYOGDMfZ23kfZPyThL+0v63s3Vi/NL4VDWrMCJOpA6gPGcQTvkkftqrwsrHrq
IjpsusButvdvF1pUCSoloK6wZMz+SLNyYJz3UT8X0YQerxj05pga8QerAKoDZqbD9yBvc6kVAqCC
ifFROC803fydGHRzexlrbhtJTdDwwJhRYJW1XmWYMJDFfaSzqMr/sYevCOCN/rlGj1H+3VWNYFo7
OjBl1MmR3sSUQWk5nma1rCjgZ2IOSoT0W1v/KhcUjlXpgo8PyQ7tXJCwjrN3vD+itm1yIah8tXi+
sdn0vCzxwSL1l8bqQSXVvdm02pW5y0K7+J0nZAMlK7S3Ukb38bRDXh0PVdH6LV1OXK+9pdNxOTGz
eXG67mXMGKq4etg6JNS7btOV5Vddp898AMknYKOHzLM+31bx6p7DV6EYIhii5YNdj4bfVj0OnNnb
QVkcvOHouu9V7ClM6eNDV3sOJjccbuD+rx4bAymcSYvhQZzR3UwJe6rm6XM9Dujqw0ANfSabMrc3
GfvqdcnPqe+CyildpDpY2OreL0wB3pjV9Np7KGkadF9bxZtbGluuqzrk1zwdcD+AwNtgmcYL4tI2
epag5J5hQwpyqJpnis5mj94PLAMFhCcSB44IHGToDLK4vgPQ5hzZ+gsz9saP20oV9ivtNdJGKNsA
VOajRCt5tyo1k96uzSnKKh7UXx1MWv8DAXBvuEQB0QRH+uUmLWNqxg7D769oFjbIhwEyeVvCiuux
LVHzBQUTUiwyprDUaVLrzThFWmGFrlciHX3s5l+W8znVf2L+idd8ui1wdc/OBIqDcuYTkrryqRfj
jd9ozxo3A+9OUimR1cWKkNSFh4PeZe+GUUUgFU30KXLsbetvpj8wXLxCgWoWnHWYLC4toLFbZ558
MkSJ6wevnvklVZElrQQckADLBSM03tUyqUxiduBGb/Qhstr8XVv8XbeAK8UHMJJWPA0GJz3c1smK
czoXKFPM2HZGu6w1hsgt9KCYdgMIduvsk94pQC4rZ/5CjnTPTRV1eVtADvX8F30GG3Xaf079dvd/
W44U3LTGaDI2LtDQiISb+UrazxjkOrmK4GPNkkEtBESUC/wiHO6lJZukSY2eIwLF3InFeY7559vL
WNstAJ7RuSngi54MZquWMa+btJ8iex4CjlFhgEhOXBFwri0CMDY8esGTjvBG2itiz/9zHNmSBWAY
q1QD6tcECI5UpKNBJwNAzuUu+Wnd6sXYjlGfIrzkd86C+zjt55+XXHDrWX1eLXyMmmmzuCFVRZhr
Z/H8+9I1pWfA2S0jvu/ZuxHTltjeMB7rGgSim9vaVgiSSdrHtiJGjgbUCLR/bREU3tGfwVyFDKji
lbkuCL03GOOCB5ociTCvczQvrcaIOEPg25jqAZpF6p70pQgm1cDgNRvGcEm8nMCO5V+9ncZKw78H
32vUL99q+snTn2tb4VTWbrAzEfLGoWuBT743jNHCsz3FOe/Q7AaavKeifiYEHFMqk1jzlucCJS/W
MtvgdIFAMvwoi6cRk1Kbb4XqEljfOQAuwU+joxtLOjfa7NrAyupjpPm4lNG+ZKdaAHpyxf2/ejxx
2fx/MdL5QY07LoAFhtlVm4XbmNWlykau6gd9HshHod8ZjcmXDqAE8H5qEziAptXHJzoMzYvfjUUY
my17ckE7iCybjgn3fPYPKZ0dxd22to8I/pGaBDrbR3ryUrwzU+T3J7TaVvEnQ3+0pg2mm94+uioR
UkTAK3SVAqCrR0b1baYYg+h/8tEqcVvImqI+0IwANJpwo9I2kqlhpOQmigjuN77pdUUou1Y/ALIX
7Ztil9DIIlm1F49zXC89+oWB0HOagHd/sf55Ln7NTh5U5IftsQB0/4qtE+YlR9Co9fqYPAJMzxUe
vLHtqfcsdMP2xrfBa7e1Me5q88lnm7g1wm6oFPLWVCXm9GDkAf68ylNWVjqTwlz0qEv8McTtV7xO
xB7ellrTFAqTR1h9XE1Iw4PiFa34oFWRLA+sKqgKYUhC5A3zjvO3TD+ivLBDKjt02k1nLGEBR2+N
PGiRzNb0nas/Eu2wjFtWYo638bMenzv2S+/RrUQfmmbY3raojwETV5sPgn3EyIj+r1KdXu3PrLXQ
GrXY+7hzwyo23qweg6XZFLL22c726K1FJBzE2g/HfqAgUY2L0J4QhljHYXhAALSpC1WK/GOkzdXP
wnwxPKiAnkDgcHliucti6hXoBkLWwC6f/cwLOv2ga+OxrH5qLD+Sfts4VVC6z1PzklU/l7QElHgI
QMa+jy3/se/rQGvBsJy/jX1+9LgRgp9VAW1cVy96lgTsQgw/kQ4MpywemAH1NvlfvpcG8/Kqg6G/
wQBOPKZrD6m7eNvaDzH/ZbPn0sLIxCidUjz+2QbjH7ZtQULHncIcdN6oChxJfryt3xVbFy0Wog4A
G8Q7+3If49Ybp7hEr8XA+XyaKzN5TpjVbAmbVQiKlWOM/ArajEQoDOy+pLI8GTSn5VBZrfH6mfJy
3k35MD8688BDb6n5Z4/29anVfO3h9iJXJQMAinw2enCual2OSR0jR00nGj2wbRF9Y8yvfH5lbbIb
QRixqOY+Xblh5OWRbQS4Cn0B8FrSoWYGze06L7so857M+emf26u5Ci3wdRfDkmD3YPbC0bpU2bxo
9qhTA/WbyvFD1tM0AB64D50lzg7Mpomiw+TKRCR58s01Nhof/bGLxkwLpyI1A6YDAYFsoMIZXgWd
QpCoTIm5IaChkW4vAQyl3Tj1kdEMJOQk8Z7QbWEFnpZ9MYd03mO/Vbio1c0UXHBooUHFSK5JVX7R
lxaxu8iYnrltBFr+tFRf+N0PHLG0MzHCQs8SGohgusGcIMZizka3aYDBg7etYkVLKBridIk0EIxD
RFhnEjixitowljZyl/SvfmmKE6sXI7T82Hi/LWlly9ACZgKJjCcn0vXSOfZKAmxlxiApJj/A2fSm
lf5DPBbboehVvIkrq8IQCOAtBOkGQO/Sqli2GG7SOA36/45VfyyKB939fHs5ChFyXgP9q25eVhBh
aI88SYLGeB1V/cWrMsQQL4KDK/JNl8opUU9NsyauI565I3Iz5YAgpihey3hxFYdoRTtwCS646mHS
+lWLqZk0s99VdYvi8XbxHpzlwIfDVPy8vWkrRxXgBHRLCyg6AmfJBsq4RkKQ5G3kD6VTBlVnYNKg
1piBgdTNU9WlxYH0S6YAklwn6T/uKEHLiso18rKSh8Ckzj6zEiyuGB7RJlLHT7X75ho4r2826jvd
O83e4uahVE2LWXHoaKhGjIb9hM3LWRYMLxtnzazaiHSUPuSau4Se66meCNfhNXg1cIRRvxadj4hq
Ls0EE62naSRLFSV997kwzK+DaYSDlWzigm4Ar6GbtK83RuPMoZ/qiifytY2aQG5hvA+SVJipJB81
IwaV46SPZZTkwwYD+cApogf3Mw6h+/lMinzabKusmkRfyshn+pcRebd48ba3bVP4hIvQUBIhHbbU
IeDDG40yIuU/c3XqURl3vGZv9y998r1OI/duRJAk0LxUW1pbpoYHQxmlVojxhoGmHEB1bX/YNRw3
mAVafHXZfyx+3XCvg4Tqn/apUJwq1celn593HvMopnRH1Hyajc0Qn27r49ojXf546dAWejxRnkEf
mvfYfJ7JocwPdn24LWTVejHHDHVRH3/Ko3US4muJw60yyt3HpH2e0yfiKMAEK/sk8rjo9dAFglqe
5smZzyjBnPNIB/thMKhGOa1/HvVjQIvQHyMzI7V5Zf8/0r6suW2c6foXsYr7cstNku3YkpzESW5Y
WQGC4E6CJH79d5jnrW8kiiWWZ64mNa5iC1uj0X36HNtQsvw4amGjO76kW2mcW6cNvzJrPP6fhfkX
XIQIYIgXQBjm+ZHrdjxyuJac7iF+tNPs5Gma8o11XxsQQMYofgFujoB44c1o2ttli3LXsStdfzCy
INOC+4t+WzuGk0TaeH6Xgv7rJmJUk9Id2DhiRFnyOHrpFyLzp8TqwRGtPiqdEnQ235la/0A1JdLk
GIx1+SG1u41H1M37YvEzFhMLWejWKzM1P0pImQZpOr4ApRq1ZbdzwEYHiP/vtJEb8d4tk/Ffo2gt
RUwB6pIb6gIQ47pKK/KjJZzj6PE9bdMnZ/TiBrymk8wjS9API2QpNa8KjVYG2Qh1WDx3Kdhb1SaL
avRH+/cXZOUUagbavHF7ASh/c4f0vdfaUlf5UZsaADmOlSxCXm0VPFccPKx4qN1Z2sw9vthYnVMq
w+Q4HBCop8l9TPQXys4Usg1Vk/ndcG6yz/eHtWpwVsQB9Bvw2WXaC+0+iswFy49N8eKIFrpncY26
Xko/NKbjt5WKTEL2focGcniQ+utQi77tzlGUUgrWwR0Y9b7n0aQR9JVvpCdWl+sfG8tWA1Li8dPZ
GBdF+s6lsJB+S+WWmtOKlZnGcFZJBVzppknZlcj62tCJPpLibazfsvxTpn+6v0ArrubKxOIAptJ0
Mm2wimOv7n/r3u7+17cGMP/9wm92OEyJ2mAAVH+yASw2LciEbElMrdySV0OY/35hpBQ604waRjrt
rVPznZFn4PSaArLFg7tlaHF66qZpRtxxxdHqfWqEBLDF7JAbW9t3vtUXUdjVeGafeTEeM7UNmRUw
Y8s+yLJfDs8hVUb9hMZIt0PB6wfUhnd2YQbuUO8Km/t2viuGBMJrL16vBBzRr/qk5tK3lada8pCV
X/G4CQbh+J6X7adsiFy99kdw+RYHPY/1tPsotSmWXgRRGt/Tf4OoxC+yN95OYaEXSGmFtaOFZFJD
ltKda/1SxeesIH7GzpP6Y0Rioyt1ICg+efSDqm3dvit7FEcNmY25ZA8kxWIXpWLUE54X1YxpsPUy
ai22MefrFmaGSn1uzl8mG0trKirbyqqjro3B4KIncQv4unISMIZ/LCxCRYL+8ql00upYah9FskvH
N0uJ7h+2rUEsosW+E1Apbnh11Nwfuv7UFOH9769s/6shzPYv9qXoGrVSM3x/UD/wARjdwyRj0m1E
JvPuXuz+KyuLxVZtqx9NHUsBSfJHJLZ8kuwQC/l2FSvKEHn9j/ujWrUHNkboqCNTApmM61FpmcoV
yA2W6BjIg4pw3ymPqh1X0KLVlUfybkYAyEvinkcPCSAHLtBq1+YsZEzMbkjK4yiNR7P9yvN3l+xn
C8AaaEgH6tAEU68tTLqBZyipKjzqnxj0ZrcgcKvb7OL7ixF0k9qh67bEabS+mPxHmW0Ev6vbbKbI
nDlh8J5euHOD93KsGx0bQHZB2Z9T/TOvUWzYAvNv2VksvCdMlmaJVh0TiCOkTr+r+8fEfW63Hj+r
G8wGaQaWG6HdsrKosDYD4Y5dHTPbR/WnlftC8yv2ppSB3GobXvUyF7YWR1TLU8MjJeYumdy4ymXY
i+wg2i0t7y0zizNayCp3Ux1DUpKdW1n+WIQd26KFXzOC+ZqfQP9ri7vexzO1otqaXnV0iyYUXhcU
Xbdr2LtJD3BcAFoFz+1c9gVN3rUZwarENbO0PmKJ/Kx/cenJ9B6ayQnMrXzp2o6bi8sATKKSc0N3
6diJkSUWr4+TaxBfN7JDAdABE96BcvL+hxWqNqCnnkXg8K/F7sb/p1VaFxgWmoircMgjKEMY4L+X
L266waWz5hHQFonXpAVu2xteo8lmtTBJVh/d7pOKAMIy4vs+ev6xyzvh0sBiW0vKdEUmrAZxkhK6
4lFjX001turflbH7b5YWO7tOklJNVEyb9ZoNIZrjSRkn/UGOH/+FHbTdzl3RM8HRwonWiZhyAjno
IzFQpO4GdZ/yJLRJgWIx6vOSbthb3XoQ+tWQ4cZjYhngKDblaikwLmr8LNSfmloiQflDIz/vD+vG
14FBD9wLCKBQpHRRVbk+THWHRg8Lkn1HqblPDvyciiR6wl+HpN9Rrjwyw90IF1CDXG4O2MQDCTlm
NLei2r4Ie7jbT7LC+I46A6+q1thaULaGuS9tJ9/VgtiRwgsS0D4pDsnk8KCcmvLNzRPxOLCBhUov
vQfoc6SxmRMZCsTfQZGBBszwOIt1OXWAbgv81ROBPRZOaLb8LSNDF3nUVsCs5QqfpYoRqgbTX0Xl
kKiVbee7STNEwhxqiL0yGYydJvx+nLTdZAvblx0tnlCQVCI9TfvnjuXOV45QJGKl9TJ1nR5QbPQK
wq0aB+FH5zf8tRyfNGh8NqVzeKORpPbBhaIPPysHhQ8nW9EPqdB5ZFBHRpUUQHxrauU76K4Jet3K
g1StuC9x8sKM4vd6TG0AfHTACdq0Z7UafzPR9H6St3XAqkn1dR2ZLpoDfA1CPmPX5FUeAuP4ZVIA
YFH1GV2hKF2o1AZQ715bxa2QPcZI9CDtGisoVas9mFZxygppx6kiXdDQtm5Y9ckQqBr57XR8DOup
4JFSdoVf5YYCtBJN/C5NmlgRaerrI/5g9QoLWzqBzcNoDL+q6sYfbcD8S9X7XaZ24df5ZMYgcEz8
1jXpYWAIFxuSmKGRGVAVSfreRxPItKsG3sSqOVGf6qkeQDQlDVQh6E6pUwtc8ZLvqx6c0IaVTwGz
8ajJbM7DAj/5C/hV6UOfA47a9F4fp4ahvKDfBI//xJVocEgZ9ZXUHnet1zWROtri0WtphcNmGz5j
0tyzqWkjlLkAMy85S49tbfycRkv9CtBgB3UjNgR0KCp/RBJnf/9kmjc+FC1P6BebCfBwVgAWvD6a
EuRzidAEnuJt82SNta9T71SJr61lPwGM7bNSOVW28eiw58rZcZnvuqQ7T/VOVWWoo0aJ2MLPbYa9
kHzIgfxm7RDUeJYWdMCmAkZ3ysIBLOuZrfruiObLX4Om+oM5BhIOp3ioBIl6lyPH/4Fkz2Sw4PK4
byYfCaA3Sf2iU8s3212qg4zCtM7a2G5MATALt64CcwCvi2hs7jVauKdiakU/iaw4ok9If3QVQENY
lpi+nULDoxwBGXLm7dZ3wyfXG55Z6ifTrvlqpmXILfuQDuUTkGE2CDlUp/9dgaPS9yj3W/sBbKtx
LLl8BonGtxZwcgj7eXqyR7ZtCHW8mgI5KnlYtfkYouEtCXjq4EWfD0B9Wey7yWzFd6SSRgNpgEUE
3SpOQ24hWuRp4HoojwDRR1L+RU5UhgXTf6GPNg8SqJz7LnlpSQeJv/InOFnVOJ8UHHMDfohUr7pa
t0FPTRF0DUS/vUF/c8vpp6nn5t7LHJBNcsqRcBX8rWVF/sFAL/2eNd0uO7IjYIf7ziNPSA0Tswnd
TD148lFk5Kxw6e6cAbT5RaPxUM1GJZKEfIHYt/S7anT9/KdXUjifB4PvHP0wmV7gGTGjdSA9353M
n31WVHFOLdNX22GMRmMqAqsooLcbEXIYCiDGFIdZ/pCW0GwHC2WtBLb+k3kBgyMG+qzw5WgwPx3R
YVm3pYa4mqPryemMP5XSNC9E9m6YKIb5RWmU77lhJkHuZGZktlBGh6tnO8/If7G2hdMgiR51jQEH
Y0oCZpcR2umJaIJCVEqcyPIneBPQ+0hKL6pT1j60U83D0a5rH1TyCBRcm4IOQE0/5AAzR0NpFqGn
NXqQiLb+2PGGvfRu6+zkaI5hpgj6lIrGDbUug1790IaOwn8IruZIqPAS7ZYJDXTB+hjq3fwLCFK1
qOi0/LlssW37qv7GxZT4xQS6N63upidjAPo+T8ofMzVg0E/O14KTFtMIlJRVe3rEDGDOnK6nsc6t
VyxeGhSo2D8MSDMFteNaezSsniarLQJecdDfmqUaCGsqX5PMIbsxg4KpoWa4IdEymTBd80lfmKE7
DO2DRGvdUe0SN4aHNh8LcyBfjcFyoq6Q8O6FpuECtTwZqihBf+9t4kSTmDd5n5mPDmCX4FDgrm8U
Kot6MpUPrC2cQ5sDC6eL1g6U2jX8tgb5aD9M5lPCctdPxmaEB8ftlsIz+1AHr/xS6YmvEEdEKasL
y2+aWvwhlZ0HLWFa5Ekv/95JR48yPL8jrVUH33XiVItjMQzC1zKJF78+0hcFixmlWUNDV1Hgz1KX
BpksGerIihO3ioMzq5mtzx27CNokB2tKKYw9Rz026MwpQyU/q78AHVH7nia9oFe7dgd5xuZRa8cm
splrcT+dej1sOjoEZdlk0F8xVcgnS0BB6NgFzOKwnvL+QHW9DVQlHQEeT0jUkdI4jF5TBIqoNNAq
5UkwEcP0M8FI6BDxqRirKkiF8dnh1m9crcYuVw3AS+HMmtF+yzpd242l5gSpk/5xTAJ5DzH0wWBh
REo/vRRNpQSmQtLIa3LzmUIkwzcLMoSEAFUM6isGmj4oGKep7e6mUnFD0ZT1B15y49B40DZD/gaH
UhvzSBeJFiH8RbY04elDURY4LghH/IYQGU353D5S4xgXWS38iUwEicz0+6BYnp9lTvlAMGI/U5op
dtWm2CMJKA45kO4uwLIBMz0SqkLSUBlRksmGhoRoWiojKCBDdEEHCT2a8rcy8jf1jPkW9aDbDQjZ
zEq9uEULbfI4JFEKtEU7n0hzNJwhGs2viOVEakKujgbGsME/NX/y6vGzMLl4oCpFldUDWkqPAHU8
5l4fWjiDauWGnpJ/Smwk4EotOWxEC9c2gVZHtWZOVs5lW7ABzM+Ji1Rfys3MtdE1etaBsXRil21E
7Yu3/d/vo/oEbUpANqAeufh+lo19XVt5ftZ59Vwlyc/M6w75uIV6WTxM/2fGBfLWBOUAcm6Lp4Ge
typtoKJ01unP7xbbyBxufX3+++UkyaaRY9LkZ6of0eBhR+9fAyDF//+PXwQrxpgquJHweU++eZHN
P93//NoSONCKBiwcHHZgNrv+9UPqSDJ1LTujmCGKj4r1sfp838La/FxaWAxAVi7V23q2YEa5GQ1v
9z+/eNL+XdzLzy/3kDDStKsbdvbqfTtGnfhgWyxEn49/387i/P3PztzNj3oxIJbL92UDPnUraxk7
28injvRQKEinGE9IgO20/AymkH9jD3i3mYUFraPLhDRo+cxqNFJ2rnPqm5P54GRv6IFV7CipDvqw
5dHWVgknHaCpmVjyRlaKTVlujciwnBsWJ3jVRfdnb22boUoJ4i8dfcg3nKJEU0U+Co46EZSbC/ex
LSDz+HrfxtpOmCFtgDIAxnrTW9G2ldlQPKjOkO1GJZsg6vqo2BZqZ1tNB7ejATLQnIX/gJsA3+5i
zwmz8TIAUNhZz5qdXnzqdS2k5M/94dyuyLWR+RVz4Vcmu+mKEUm1s22PATc+mqW2scW2hrG4xZIx
UVpzhAUuBn8aXjwvsMvq3T7+ehiLe8tu2wLk+g47G82eVgdZPqpbTX2r4wDmDy+5WRxkmUXTJiLb
ssZyOEospeYPFvp49S//YjkujOjXyzESr4LMMowM7C2lv5rkfSBx+BfME4CgyMzhmNyoHUhmWpCQ
xDwpehY0ee27ZeljC2ys+ZJ5Z2lnCVlAXq7XVYRv5+4L630zC0H+NnaxGw9O0L7NqZat5vclKvPG
5CLLaelCprYOk2nR+tAP93l9EPmTgjcccXalFvOhhKrHu93B1YT+TRhenB9jHCSw8LAq6jDpw2oC
WTJeG/H7twVaetFGgPYHlA2XpxR8XKQrFUznQEBh+6zRn+83MKtBINicIfbLRnvFBKEFTRWk9wzq
awn0MsN/YcCCfCXiMA0yXIvVkckAjQ9W52elekigE+AW/e6+hXkOLkLXv+s/s1fOpYEZaLawMDqT
Li1q83PfhdzkYFt5qroHydLAS98/GPQKoQ8MkB80jizbVPN84IVdDeRMtBIZ0EdH2huDWXHLVxYW
g/GIhD6QAgvlc2NElfP+/WTjigSpCHoxZgKEazejsJpNlVDpuWgPZVC9kxhvXgpUm8HwhTWFkvqS
iKIwZaqplFfnevjOY6X7cX+lVzzx1ecXF2PSGRVtK3weRBrJnKKxh9BuN26U+SPX2wkPuFnNCEXh
OeW/OHIg2RCJ24ryVTXDsqjCqaAhoCCd/j5YL+bq2s7iejTHrMqVHnac5nWocEH+uj9ZtzsJTLgo
awKHB3+PbpDrpfaQuc57PUtfu5+2/Si78/3Pr0wTNipacnAY0JRrLjZqz5wB9QrLO5fM/WqrU8yO
Cm12tlF/vW/odtHB+YJOTzxQZ96J5fOK1Jk7pXmfnFvlWPQxkbG99VBcmSp016ENEK9tCK4ux6KX
hjdWVCGvZIyqH2W98bbe+vzibjcLsy6R1SGvSv3mgsd3ozB66//QtWfMfbcQogXb9WIliqYt9EZv
+avHPhnGK82/ePzVTsPk/c4DWAm8pJH2nM+GuRiHxVrLGawuf62U3LfmXPI72TjmM4GWUTwXcWGA
+shaHHBhGqndI+/y+lJyxR+nd/LZ3Xx/cSYqwDEUVCiKV1NG5rAvho2lWFnpq9+/ONOtVQ6ghMHv
18d9NsZbnRMrR2Eus8/809itNyiCWqtV3KQlf2Xu91ppfItluOPM8P6BWxnEpZUltKctxqLJtYq/
Kp5f/rTf/tvXF7sVJU+3zO2CvyJtLseoNd+dVALiCahjsC9COe6m8VjUA9bXS/krqFAgKDrJjdlZ
XYOL7y+W2NCSLuMW5a8OmIkEHgQBlKTuT9GWicWbZpTK0KUe46+6GXs0TN2dlm6YWPHel7O05Nxj
kDstHdRkXjPXEb8mZhpns55AU9lWSYQQS+7vD2melcWliq4JgMLRYj23xRrXl9FoWlDX4172ao2j
j7RDSMZdaf1urcwvjC+NrPz79m73MJQZVDCNwhjC5uWlkelJzhKECq+oyaTt4KOz878ZmH/ARfjf
95QbelVjmzUnuz7UQ/zfvj/vkYvvWxZkwyAFwF8TuZfFAQ+Z+9+/3WPXE7TwtCVhtew9TBBBvdAA
8umZv1O8HgsN4gQQ9qGfcobtLDm5i8QajAmaCmdD81FxK7egdStrDAFVFeMAgRO86uKYoCRe5iQn
9llvnqu9zTd8+e21ip//z+eXsb6sqsYsMsU6l0317JoQkHHYAzofUZBjO1dsaSDdnki8wdCCjCZk
vPPh368XnNe8H7U+mc48pD8gfCiKYPI2fNfKjAG2hzgBD8n5ube4wPM0415rCfUM4Os4Roa34VW2
vr845XWTOjpX8H1qnKvuqBsb35/n4NqLgL8V75aZrgHpGHO2f3ko2Pwk47Y4F+XJUElzGNPmufWs
3+hY/1OPzUNvdvTBo6/3z8rN0oAy33bQNIP/Qtp2Cd6DzKwySar3Z7UDi4rpWw3KsM5nIn79Cztg
/UZ2Bh1DN8NrjH5UXFBcnlMP1C0ihPpDZVb+6b6Vm5OPUThQrZmDXTDvLt9oydg7Nfho+3NW7EQV
Uic0qvc6L5jw5kUCrBIuYFm/orrWU22s23OmuDJI+3Ci4MG6P4ybvTbbQPkIlGeAGSKPfb0XmHC5
7Q5md+YJFKH3n9/9dXTEoY0ZOT9wLC+79d22qpgyQWd2AuV+TLbYp1Z+/OXnlxLAihCiBfhlOg/u
k7br2Ybr2vr8IsZiRWLYjcDnOyUmkWW+f3nx6wGDAwQcxTt1MfWcoxoOGcLpLJ60ci/I4f7cr2zQ
q88vfj2aHxOROPg82lBc94PJPoDX4r6JlQnC0x46zzbek7NHvN48tpJOALLU6jkFLCN/mDy6YWBl
DDAAqjycZhyEZTmnK0e9Giaqngsr8Yli+GMO5T8Ibrx/HLCCWHdO5qB55XoclocEAs6zes7tsBpD
d4vZaW0Yl9+f5/HC4Y5C9So64vut+pKnx6KMZboRGXrzpXPl1BEQgqBgXgeUT2/adkvG3JQmhjxn
pJcHRa2qWG91HiatIFDxadoTbd2d6fZfcLcMv2pdMgQTw6wfkGW6dk4VEAGbJigcopI49Fx3buZ7
bcsOjBIeVGAoe6YtTX/h1eqNPiAQgxLrA6AivTPYD650RCyoXuyQ2xsDYyr5t7HR+UtaDBXgH5Ps
np0RkrygrR99MGE3J4D92u4ht6rQc+qwM6baCmx1cPPQAfgrTlp1ithElBPeykbcc43uLAt4yEod
KAUEJc9iSlLyAzCQ4ZSM1je0iY6+5XDiM1X0gFW2wFYOOgF8ceR76TWS+Qb6z54qMih+18iuChrF
hNiN2xS7jjII1WcMABjK21NVTvIXMQ3xWNIhQ6ct+rvcVKMBulHVuEmaKujUoX7NXUaChgN36eaa
iNEx0vpdrms/1cFx4ry0zfNoVHLwNQIk2TSV9ovtSe1n5rojCyo+1Sf4fhV4EM8Slq8kiXdEsy9D
6yX50ZkJmrvub/bbzYhLHzRNyMphw99w0DWSm10FAMTZMIEHTGIzjRL7530bt47h2sZyww89+u9s
2NDS0Hum9bs9Jz4/J5mQ5ACx7bJLwzUqoyxHxzjbI8hMgrLONjpGV38/ANgI82ay+6VjU8yyKTqC
pSMIHFz93LONEdg3pxUjuDAw//3CIwhzVIg2WuZZWr85IFMNsJh1VvjdVipo1RByl6BXw3MR7MlL
Q1pb86Q2z5n7Oow7I/k0TV9cnf2LTQXBE/QMz270BrxhC64PA96/5xLFI9o8sA4o2i3N2ZunBF4/
GnKY6AFBGQRMXtdjqTOa9ejqNM6AEoLgFHws43Ntghz+E8t+v38DG3NOFugo4F6W/B1tqQ6d2g/a
2ag/jspRbDwb/xZTrr012F3wXeR94bFvClJcH1MNVCQaaDtG35v+ADW0Qw0poNmD5/7S2wdWPw0g
J1FaJ6qqx7H7NBjcr+0mksVZK56H7rmofxpyV9ONoGfNPfzzy0AUeT3JsgUHIfgAcSGwYy194Fad
LX3ltdNlYg3BOYjr9qbxgNsjy9nQ6GdV26vTo9zIKSy5/HCBI/BxZgIRG2zqSHtfD0FVe1XHlYY9
b6iBA1aGQodCev1RY3vO20CfeFgrHxw3Bmd5KIaYV26spb+TFJXO8lsJ8FqzV7bCsdtBo40I0mrg
sEaofdMe7tjStVs8xk4qawIfN85GDHN70K+/v3C5lSYAdWX4/lT/GQwnMvUumvjB7cSGoa2BLE4h
dJMMsxpgyMDVJIC5T7eayVaHgnmam4jBt7pcPzrX9wkIPk6mWR5ZPb12VXUY6u5bM27hHtZMoTYF
Y56DPswlKKHH4ytJ+9I+DWJ4tjuyaxsUcFsPcFadfLrvU25PFu6suXFVRQkG6geLbanrFanVLJHn
Lo3S4UAMNEJscLesmkCGEHMHoMINgRO1CmpqtZSo4e8Q94hsn/Ybnv52xpALRI8temLRwANE4PXh
IhD4rIzMkgCK2YHWxJnybOknaBFv2LndZtd25t9xcUM2iV3KLLPlWWtC+xckOe4vxsrnQYNnzERl
IJED0vr682nJgEhTGudcAuPOQ3uLvGPr+/r19+vR7RDzt845A0OJpfsjNzfO4ZIZBW5udnAolICo
5y+m5trE2FGdgqknOaMXgnxvsyQ55a7zneuK8ZYLCiIao9Qn3wH8yc97RcamkLnvMf0xocVB6ACN
18pvSGS96pP78f703m5EtJZdnKvF8MskQ/M0x7mi3RcDN9dAHqutfNLtFOvgagY3G0ARwEYuMzCZ
NwxmkibWqXZA3t11vrqxR9YG4eHVCXpLsHaj/ns9wQXFM0UitjpRc/RVRDRVMkS4KO5P1eowZs55
6O/iAbeE1yrKOMkMmh0nr6EBKFZs798MYw6ZwPuM3vllBtYGk3pidRLDAMFKK9QwY+3HXhm39uN8
ZK5jGqzHhZ3FkXJ0geZfXMqn1EXzhkTgALEUo37t030DqLzogwmdjG3+xXA/v3sKMW9ga8YxwHNg
uVCexqilCVs91QRZAgD54/vfX9kIV9+fl/DCF1HSoXtkxPeVHo2G0A0P0rf7Fm69KhKJFyOYf8GF
BSfNvJR0sDA0seZ+TYVPfrItGvWVnTYLQyGARgL2to9VwKWqbj+oJ8d54fRF/RezhIsNmwCnEsRh
i5KeQsCB3BtCPXlGHaBNjCWuz7ZqtzcVMBRALo0s8vvJUCmdmmAMqSzwWP7BpzJwoO1dxyzdt/XG
sqwt/IW15dFpGkeg+3bEsqT1i1PY30Hi8uA2NLq/+vPNvzg5l4PyFidnaoCTHSYMSopHA3wjaPBM
P+geBbpwK9W1agpIOB0gL4gjL1FeUlc0YnSZerKzP1P+JvU8HEaxSwl4VPlGTmptU+PJCU135C6w
6+a/X2xqQa22nWihnsCdFhbq92QOwRFdbUkPrdtBZD2rLyMoWWw8J3eLSrU79cTJTnPSoGQRNV8N
9uv+Kq1uhjmA/z8zi603mZPe612rnnpCg1xJW7+wFH/QyPf32wH9ng0Fopnl76Y8o6PBkNSpdnLc
PdHDSvrex/9mYeFtrCQxNeTytFPnAINboOsbwMuNUaw5m8tRLBa/KDxZ5BI2MtN3pjBvN1I0a6uB
sG0ukCDbefNCJxMyqlrCtZM0v5v8CRG7Jzb27+oQDA0oRfS+AJq12Fc5GUoooBfaqYJMrNi7yOzd
X4ctA4sdpRdqZuVdq50G662Pu3ZD3USfKwhLv2L+M4C/f784gCa3m1rva6xzWzzWqB93PV4FaIP6
4tRib7t1YMtil4zdW947IVNoiHAoUlMaVDa6tEy0xmYFtIzZGFIDKdo2DXlWbUCqVycB6QCwsiMO
v5FFmQaZNlblaSdBI5eE6KP4F5P8z/eXPpwUsp6SzNZOqbZj6QEdtv/i+8DIoP0DqfebGheqEpyI
RMfvtz+53cdP97++5tugYDtHufO7cUnSYEuPT01B9PlSBbOFF0z2rh9ohC7I8L6leTffbBaAoTw8
UCG8uEx56X1rGQS89SdzYgfHyyOtsNAJ7AaDpvT+NNbfNdfcWJvV0V3YXFx8Vu626ZTBJgpkvuId
ZPGoG7XvNL/vj23VWVzY0a9vIpbY+cRrqZ6m4rOiPlvWNzQ1/sexLF4LQms7bDTYQPbpA7pfP/Qa
imIVai7JFn76b0Hq3lrNZ+riYOdZ7ySTmNSTOqZhYb2U2ZNTR6nthe5URbKsfGI3YdF8KcfPlYq4
6PX+fK6tm4XmGpS/UZoG5eG1fQhISoPWBubTwtPyxct81QVV7O6+lbUdOVNfIpsHsIK99L8maFVR
lcIoB/ohYy9N90ERH1v6kY1lpLYbod5f1unlnF5aWzhjVhtQ4htgzYA0jgV6vXTyXkazDhDDRJpa
HWpL7Mu0Ct2mCVRXfhtHHnY12auGFva5/EoatBTX9YZ7vO3LQMR78buWTnyqSEeNea0dtM573m8j
OWRo/64hGQoy1MzzVY1FyZakx+oK/zP3yziRumA6SWqcTN2cwoqan+1BCasUfepsixVmy9TicHYA
xNo8w8HpprgYjtUA9oC9scU6vnoZXs7j4nwOxSRrw8XzJFGyD0wb4wRkjFVePmlNgoZmDbwC6EJL
p7NV8LjjxbEd7YepBqkLy2NGUBtEKwSjWWiAd46xsQnQ5r6/v+Nv+37mxUYwA5cPIDJizeuDNaSV
1zJv3vL8oSz3jq3EmnnowfTcQJ42T55ojdgTrdkjSqD3ba/dw5em55fDhU+BKElqY/urJ9CeZA9s
i/Bw9TDryBjOSSs8dheu3ka9VsFzAC6L//EQpOc5WF4YKvrdN2P8TukWNmTFHjC+uJIQSYMyeTmT
WSa8VgFrzilNIsjqqn+qcTcZsaV9JFsgw9kzLDwHHlNoZfSg+o7BzT/lYuYoz1TPpjlmzp7+NK70
md34hZue3URFp5bIQ0A141GZ4vsrtnKr/U/IF5sGddwlPSE6aGgDRgP1JMjOZqGFfvYsum9iZVNc
mVicTSSThNWbGJoyFIFWvwFZ9/5td2VhcSxTVTROlmOdHEjvgfvfL0vxH00sbkteKMOgTzCRZK9t
+5C+GyULOW+4aKzCXzUDY7G1dUIIzxnHm5rpoZCgtCjD+8uwttIucKAzy6IDgar57xc7rIPMaZ95
hjwVtfktG3gIdODvYhOht2oG2g+A2rioTy7zaKyhrMszR54U78Gzd7UCoiA0/d0fy4q7RxXkHyOL
1VAKeGEUReXJdSBNVUJHMvVH7SlLN7bu1mAWc8aLoWBeZmIwZkTbwMvRw7hhYiWZguTzrEkKhPRc
975elhFJ6bIzPXki2mEaHxByic+D9e6aDqpGgGsidzsDNpYNSLTpbOoIVZ7ARtY0OyBVAO25vyRr
8SRYlP5qTyNNjOaU64Ew1WhxHU3Tien6PlGJn4JcESzniOmcSJTAm2v6Lm/7P53RgnTKDMAJE3TG
1pKteBv8DOAUkJfSkJ1azKfqCcU1a2M62QHjWWDKLb3ilb13ZWCx96hmCkCOnelkAoPMo8r80ULl
N2/e26mE7a1hPgFFRtngpkaWtKQSqE5MJ5CiojSRbXiDtSgB5IB4c0JMz5hbWq+XC4XkDjoByoRQ
RgTcYfvayIPSecwMJUarqz9p/4+0L+uNW1e6/UUCJErU8KoePMSxW46HJC+CM2mmRmr69d+i99kn
arZu87YPNpAdIICqORWLVavWurfD3G8oNBx+fmCrCJE8UZw1BRbj2DarGFTs58wM7Lw1Nwkxbhvq
dD7t0IMwNdkzZO53kWHf5BQRVev8aufxfvaGl8yKFbO8tphotwVAB1iQU1UEHpIM+RPdDFp737k/
nSpGQXVvKtAEK2ccRQ2Uf8BXgIqWzM3ZA0Q515lhBml+V3TNtpmgDTz+YaW3QVHr/OSujsgB4sQG
HBcJJ+kJQvKCmBM3rcAdHubwzeYPuQGgWqpC66zZAeAUECQAXFZSFg2x4jwfYSdtdxa9bUsfXFzo
K9mcH8/aeV7YkfG57URyp0cvVzC4905S+zwL/jcD0s2LWgCgWiYM6Nktmn1zVTeBrMQEN4RCN7gq
BIAZ211e/WSIh7kudahykVwHtTVv/MrgCTil3OLOjJCyCue2vqrt8o20g+HjFVttWsAawDXXq0rv
4mhJcSY8CuQSQJDzLrp7fPQKGpplrA00KLu7mlzX7M7oFK/NdRO4/kVNFV3mkoPkXRcBAFHRwG6r
t9yK7lyvvG48uvvAugHW+68ZyYkMWRTPnQ4zidXuDHfYjh9IrWKu/loQR2ARMRWJ2yW2XdIgT5/A
V0e+nB/AyusCOhnoDCao2p2+0xJjjhNWGVZgd1safrISxEtQJv3k6hslsmd1TRa2pIfZ1I64tXBf
BowTPycbtwLkVpW9Wj2qCyPSG4bzZkrbdyPd5rd+OVAcxwhNJ2AihzbASQxjp6g99kkMh4O1Nkvt
jjjTzfkVWfVpCxPSAJyB6Ay8oDipcel+Qptvu7E1j/stKIDAUcnG/eX2HFQfbKCtcRHrUqwC6Fhr
c53BXgduvRZ8zRYEIBjftpe3IWDCDDA/ibqq5TiSk3OmatS8qrICrYaM0fX1+XGsLTyuNtwEeIYZ
J5rQmWnnRWFEcKFg+3wrVEwma5t3+XnpHLKS21MilqW3djQDr+WdaykQiyvPb29pQjofblSEQ19g
BBG7AnS/ZChWXDNthx5xkFGqGKZUA5L2mQYiNCjzwZpZuUjG3w8gcXTKq/OLIj4ie3oH+EgQOXrv
5FLH3gssbFbHzNQKkuxLr2V+gS7liP4g5kvlHjK4gfPm1s6OQAagoQ2RB0qox+ZAPdB4eoW9jF4V
dAO82L22TYbUH1XVe/Gh03H9NSRNXugRMKoTGJrQFnjbpuMDjz3Nz+L8pUBiZevW4Ag9P7bV/Q02
AogrGOI/6ZyWXjtU2ZhZwTgeXFBFckXMtv59KCaiCQY9PDKCsMxGwac1WwGNr8DY7KnkhNf2G6QV
4AGIOKVyAQh1/NrNq4oE5rDnbI/qSJYrXphry780IZ3RPB6GHN1IJIh7qOtuR3JbgkTT/cBCvNMa
g50A6yzDtfgcgf+WEBJkIIID56Q5b7yuVmG21naY4CkEhQ3iNrxSjreynlSmObYJCVzD3CWzfePl
3tacNDxX42ZvgoL78u2F3JtgGQN/xwkh1BBGml0aqM+Bsjt+7VVPvdWlMUHdawEIAFSndDJJ03jz
ZGQkcKYofIFwprlryqZIfDpZ2sajIGb+wHhwm2HuBPe8nGkaZq00LLMlKKvfOdU9BLPOf391Owss
Gvjl0KJLxXFaxGUNOqFYV+gkyI1iW8cgSvptpCofvTprgPTiEQUNwxOsdeNworHBxqxVFKz29tYM
9b2VPZitIlxeM4RefGTrwQyDphppNG1ve1BfwurzHszvGc2eyUBanxiAPpnQrlZstrXNvTQnJncx
eR2lUDHjwhz9FrvPebEP8z3rn03v6+WrhGcopOcAikZUKIUcBh4BmelpqGnzr87wPZz3jYruc33q
/pogx2OpCRCxcw8TTnOTeKDAv7HaGyO5Oj+QtdhgORDJHRishRZNiRkDtn8e99GnuPIH5yoBafyf
MNx+wBg2tYfMFQB28mGtKo10kLYkQVF3041ug7051VsHD4TCuKGjh7JNXYMcGynWVAd19nihKPL7
axUxImACUGERuoHSnLpuFsZuQQIj4p/rJvsxtiFKRUgg+n2o2oxrJ3lpTCzwYjNGNZCzIC+H52t2
zS+WXpeq2HHtahV93KJehOIKlYZT0HwuPeFbe/qYJPd2qXgyrI/g7/elEeQZKcpCT0mADBu0FX6B
tnj6ANQKYftfG5IDL6Z0br0eNtpQ6HLS+RU7n/hJ2b+e33yqwUihVc8jnho2zhPwQFfIGPuW1m8T
FaemaknEeVsseh2P6VhZsAL/Do5qkDeHzP2IUwU/GJ4j+OOkT6LoJ7Pq0ZqFjbWNPkPFs/k8qkg1
VmdrYUOaLQftm5rmUQHa+R6P+8645v2fDywIiFOATRP/ydW53GNRZpSYKpLfsvBbaSW+PoQfuE7B
sPZfI5IXrTqofnRmiHHQB73x/HTcCUmU8yNZXfSFEcmJprxOCpPCCNEOgrzj8uyAUP6EywQfE1pd
ZfwmGn37dBwoErklktZvg64KOk4HAJ5B8D5COgp3GbLWx7t21gkQBhpyuOMnqM/4rLuY+QxEhigx
owoE9CkoVKRjERrT2GgZxSMg1XfumG3iWfHIPb0uUVpGQyKIXkAFY8hMQ/U4zk03IhFpVlN0Fw3G
M/ryAQPLy0evUTWTn8YZSHmiUg8qN2RrQKZyPF9ROGR2xgsrqLvtnH1rZjiSjR59B2vLpTsLysnv
NgDkRLJO8vBtA0aLpOmsIPwMsAU0fz7yeeBDPZAEQkxEGsfYERA0Q8sF6eFPUNhJ2i8f+L6oACJB
g9WXayEN60MKERkraKdN3l91RJHePvVSwBqhuogaz7sMmRSGxU4+uqkX06B2UBC7TmzAMRUOZOVo
gD8ePYkoKoPf0JJ2Li3RplSjQSowitF4qhJv+K6NsaV4Vbw/u44f/sj7oVgk6qRo2qaSGY8B+Nl1
kxFoowcUauODdeptHB3EJS81taBBU1w1yW07PkwgHJurXzlXHKC1gQKjKepF6Ohx5YGCfKaKqKXp
wT609KsShODn98LKATUW35drcnM5R1wnwDtPEGeN2nY3stgnjbYLVXLGayNBrs4C2z/Q6MguHJ9O
Ws2NVjLcXVY77e55Pe7Oj2Tl+wTKXbh+TfATIpA9/r5hsbRMBlT4NPdbH3AVdnD18zj02NKo85/g
ZUGzURgWkDQBlDqq4cW6POJC9fjv90+KTlHOHLtxTaAG/0wlWOCBmhsVi702BlwoRGAyRNZMWoKG
sgQdR4MZZDiTyffWUr1gT08+So2ohAN4Dr+C43+8Bno3ml1XpX2g5XsoJJeJn1wobioq7Chr4exD
aIqAjltcAotQLoLMR19ZoM7I0+cwTjdtpwiATk8EDGCGQJIF5AoksY8NOJyib87R+sCETA4uqU1d
blttn7uKDJzKjvj3xUAqQOgNSBr1QYQwvtG2JoiYQnpdKDvcVhcF/RjAJyDXd0Jy0BmkAN8f6dHP
wiAHo0NnyPFNW8UlrTIjNt9iPATZyommRh+wDjJpTXaTV+UP18zfzh/ztWlDGzKK5+if0JEoOTZj
MLz954rzIE0Dx0yAuyr8lE7btrkcWY6nIIIjhPNwVyddyeg97OzOMbuA2leMHnrvGkIovps9DdHb
lF6cuhDGQDsMan/bPMFetLTLkBzUuqCer2MnyLNrs1VcJWsLhDMPDIQQ4wDo/3jm0MZHcl5nPIhT
y6/0R1Gkd6vd+eVZN4L2XscTnPMyyVzLkzIDh1sXILEEHSrL8KlKHHjNBDisIWuJXYD+U+lS1mNo
W2kW9nNePXUolTH9wVIVr9Z2GSQm4ZJBjS4o2Y7nKm04dL4cZ4A3zm6dyrr3Srqv+mZbUffm/Iyd
Rq2IIB0I+zkiX3CSK00yp0JqJh8Dd4awWHEzJDvw/G7N4SltVMnstalb2pLej2HjdQMgn2NgQX3O
fWlK0LckT+fHsz51YpMh8XvKrtXEGRnDGlMXjd+NZD+mt9W8cVUJc5UV8e8Lb0ONiBlpByuWNl4Z
Uf/e6eOQe71VAGlO70wsD/YZuPJQCz5h5Rgi7sWN2Y4Bsv7+jLxUPilu5dVFWViQFoWOlZelXjMG
jflzLG/DFJB9Fa5gBXtlAaFjQpwRUTkIDaX5YmHXuPnExiBMX0vtpSC3c2bvLE/0uKd+VELsi9w2
UHTntWJ466YFpgFvcUTscqnJjdw47R0yAPBUfe0d8zZlxpesqh9m19yZs72ZavMT+u513wa8fbab
b+c35P/jB4DvEJSB6IiT08IVmsv7gWCvuM0jI3+Mvt82xb7WbnT+6kIQrrrujDvLvDgfhBlHi9+/
VqV4lE3d1BY2rE608muERPV2Sn5EVOE+1g7C0ozk1es05zSd7CGo3a82+1aV+wqgoovJvxF1La3I
l/tU0lgXVkCD6kP12Y8VTX9rXtBDp78AcwLaJYd1TTGDlHYasEmatNroY7uN5vxK89xdokffNCd6
Pb8pxKE6ftlhQHjWiRvknW/82H+Y8FBTHM5gYAOTHKlvjKKEquyNMZAtQXNKXu7O21tzI+hRg0cU
5KVgIjm25xVmCoKiaAyqr2n4bKmYy8R9dDKcxeelXZAnIXH7Ep/XK9Dkx1DpA7Un8VFMAmGcX3j9
VtcuLr+KFio8tQQb1Ol7y2ziBInbqAys8hmSn76V7pLI3FTJy6UzJxIh0JVAhgqstaa09cBxyHhv
GSwofRuU8J6SFv506+HjqIKhiIuY4oRMB9yubEzniQXxHiKY9h9vQiVslyvc4KmXF1bem3515Ljk
iALtlvGc9LAC0UffN2sI1SgW5HSLHVmQn/Jl1ufUFRYMdy/IBOnm4oXAmw5EuGBpROQtL0Tcmi2v
0B6N+PGx2JgqNfnVZcANC1VvMGEBl358QuaCzkNsDvi8M/lFYkBu8hv0WQ1vW+J1dH4oa4thuqjk
AqIOgIWcwBuHHLRKccbQH/LFwTuC7YDAOW/i1MFQhI3ohgfMDoU1mUO26amTxf1QBnqSbQ1+285f
KToH0K+0S9he08v9eXtr07ewJ+cPUpuP1Zi3ZVATCI3mIO+nyRergIqmXhXXEStUIcXaHIKOA2k4
4QVAb3G8Xp2depRZOgtSPYF4XIoAKd1MuacY19quFrkvgR0F0YwsO2GlzIWmq4PjD+aMG/AyKNZp
dRh4SSD+Rg0UrMLHw9D6qXCLQWOBS1zAYJzfBgPD6BgOqo6hlWQi8oiAnxvgkMZfZLiSORK4gDgt
ccXl0C++0eobNk++boOLW7u2bejRPs3cwI8ofTI+5Gx3+Q5Z2pfjTCvhnM2wb2fVW2MZd0WYdj5A
D/sIyp8W8xRA97WZRU0ZOHfU4w1DbmUjaZi67RSBwTXfMKdBkDVd1ypGyrXtsTQijsXiHTDzjLfJ
CCNMh0i8Hz6en7OVz2NPQHsN2RN4PNnntZPJUYIumoBCA3pnqfzQ6ufxcSLSWdDREVO4+PWxlzdz
yKYKKMbIb/vXUhH6rn5f9F6hiABw0Tv77uL7jRaCkrXB98PqpbjS0+fzs7OywkiI4vo30XRloZvo
+OeHoeFEvEirwIPqs603u8x+6FWObW0MuBCAZEfWArGT5GfyoWprpMmqII3euj7xu/Hye1PcOP81
IH7AYpL0vqU9oqcqIPZrbf3xjC/nZ+k0Qhf1qL/fl2YpbfsYujlDFUxF6Pf0agy3HoVQ4dfzZlYu
AAAFgU9Csx0yr3JXVzkUfQm6rDIo9AataY1V+4TFAQqLr2HvftUilQbU6uq7QEVCphIuTb7h0AlS
5p1rlAHtS/RAjijy1JHzSfOaTOGj17YAaq1IWYFYHB1WkueayqpO2UjqQJDJP7HhA58H3whwioKJ
+qQ3yAuzvHBtnJKoMqrbcSrGR8jiXd6TihLoworYJottxuIJymIJtlmpa7fZYH2uuAoZsjJPQNSj
CIIoFghvmQTVskMj7iPSBfr3sb0d2cWpEKGy9/fz0jLMNRxMnODz3N7Gh1m/Or+BV389aiAgzRAI
SLncbVsmEjo1Ph99t/g3U1N1iq/sV9zhCMWgewCMnewM08rV6njKeaADlqyjWp+XW0eF3FobhCA0
FxA00VYt9bg5ia719VDwAAThm2wXJirelhVvgsotsvjILIistLQIZZkUMadhF0z2p7G6TcZPE/Dp
KhWotbkC4gZ5XMOAe5dFL7yuraNUw1xN4F6M2O+W/CYAdF++4AsjruTZe0BZSrvHXLX0a73hTHH5
rYwBQC/BKQqBS6y4WKrFgRvRddRw3WgDLbxKyaaZg/M/X/V98e+L7xuV7hYlxfehN6l5T4O5mStF
+LHi0/Goh44VsHEg9ZaXgcSI30c364IWK9wY09YiX1v2OLLHiL+eH83KxhWCGi5wp+jYPclz6m1j
8JFVTfDV8IJ8UszV6dcBM7DxrPOgIYfSjfS4461HO5LoVgAwc3sddopQc+XzCM9wBaE10BRIE2kp
ZkKrmI0mPHjkN+CcuFgoXWSyBRcctL/wypJrJ1zXnBFVJkBLot+3ffzr0rn/px0H4BXUl1FePv75
eV93hpH2NJg+5+19WCkCkJXZEQgldJziqYs3lLRRLTN3hhrg4sDLyd5k8wt4lBS1pVOvBN1EvHah
mSI42+X0Xcpom1jMAF6w8WO6abxt2FxTrojUTk+caB1GzRfIRABM5LbGKYk7veCDEbhdtMvtXero
e2ZfTuwCK7hABXUV3JOM+K+tenRDrSaArwx+6dxo066aAt1SZDzXpgzUC3DikJhBZCt5vzKynQmC
ryQoDXatU7wE5yi/R44Vnd3u5S3qyKxCKAcgeDh0tJEd7zDXjeJcC1stcHzWvMbhy/kNvLIwaPXw
IE0oquYYzPHn0W/q1kZduUHSd888C2HEBJ+p9nzezMpGPjJDJDM5tabCqd2gIKVvzH4/KtZkxYCN
+ghygChVnLZFcLuDdqCBg2g1P8kTyRS/X8zycZZWKDMAAiOyaHjLiGlc3BihmRKblYQGRf4z6vbV
V728G8len/fJ+OfiqcJ6Cz4MdK6Do1UyhT7CNslqkADXOz26TYfryz8P+gj4XDRHImMvhTkzNeO5
1zU7YMRPUT9RZUvXFmL5fWlDuYmeTrqROIHxpQkz341UTckrpw9hDZJXQI8BD2NK8wOWHY85ZWQE
DPRUA+g8sjj166rYaCo60ZWhALaFmBYs+ciTy0RYaaYV7VTVegB1hP4QTooyk+rz0kz1pE4TLQO9
Z+Y7IcQrNhcv9NGvl45cZSaNXoz4fEK3abxJLufDRJcQYlm06AnYDRUR0OJI1Cmncxqlc1DwR24f
rOz7mF7unHB1ix46HDr4W2mpJ60CYXjZAGycun6LVipnurVGxTLI2T3wKAk0EjJFBHWyU7RIX9du
R0Y7OzhTDfmCTyTaD9FdUiYbllzrJdu3zVfaPA/pXcE/2SO/TE9amMerQNC5iOjtBBZVugMb+5YU
h9A5cMBi+ti8LFo/sSBdITwbUS8DFfshN7fNDMq4//H7UhA0V2VogeysOOhpv51nzTdU7anSmZdH
IJ/E0S27vDP14hCR29gjfg0yskQ3t6XZbc+fGrGlFo7+xJJ0KJE27EczwWrE2rwrCQrttNxAa0Yx
ZesDEiUMgkAF6MHjw5Pqbk172ywOvN2jwhzR6zT0cxWOftUKVDzhxKDThRD12IrOiy7TIic/pDZo
wcq3BukR/RefHs/PmeTI/pkzvBIg04BYFWCYYzOTw4YuK7z8MH/V0g0ksT7weZCEugjs0C0svwat
EODW2akwV9GXlN3jOCkMrK05MInIU5kg3selePz7dWswGi/s2CH2rgZ3N7U7vbk6PwbxCXlbiRI5
DjsegyBWPTbBpjyBGBjyOm31C0DLTdEzEHn8iOJ7IGs/MpyFLbFcC8fsdFD9MJyBHSJ+R7juT2ST
TBd2OLyv+XJAkmsGjCuE3AKMtPTVyb+0jiIFsLanlt8XW3sxCL0zEsjU4/tFDBqX5M0bn86viMqA
tOjAUrUhGbAiaNADuUWlavhZO3vLAUhOl1qZFTk9BjA2W7d/LOnWbp5aVffs6tZdrLXkeqF8Zzd8
6tkB/KybqqsAqdOBef1xfq4UVmSm3orNg12AkO+QgZy0fuzrl/DCZ6i8n+R3iNnRwXZmmKj/GK6f
lXca3xJ3f34cijV5J99ZbCoXhKY0n7DmeegnJiSYHvJmY+v/42xJz8O5YG3sDZwdIN5A041V+tqg
iO0M1YpI6157BcDOqc4OaaNbIM7W2KYN8woRPZBZoOvqfTxgR78A9n0DqDLd6mC/AVNFnu9Y277V
WfHTiN2v3ghQ0Pk5Xv9luAlQGnuvLhwfXBNNGSGLDXYYoFxYbrTRL/XtB0wg6oQbxeP7JJlQWJUL
4CU2fRTez0VQmd8aooB4r3qHhQnp9I6dPmlZDxNxss0SH2StHxkCmpHR+ABIkVyCL8o55pYXsQN4
z/0hrHzL6xA2RQozq8NAiI6w0kRuW0ZmdLXFM0dL2SEBE0U13pg2U+zEd02Fk5ttYYIcr3fLIxSQ
ecKgGp3ZwHLb040LPiq/IR3fxkMfX5kTex4YIoNurobPmT0W13Qa2i0B/aPvTgjtZyP+7oD43Z9p
1W8svUq3bHanzZyA3Gqqx2THp9neOQP3NsjwTFtnsLjvQQjTRyHzwuT2P65oMSLp/I5WbCU5mjoO
JcphQ/vA28uSYf8xAOoJQDCgByUDF5w+y8fMcYtDSt+6KfPRZ6xDMO78Dltf+v8akX12X+szOoBh
ZDYyw0efLvrprAul2f4zEmQPUYBDN6UMjGAN78hYxuwQ0t5/0DtVmLwaNqEG8O/3pWOYhmGXVm2G
Y4IzyK5Gdx9uB35rfCTYWJiRvKluhkMJjQ3cosWPML2j3p/zayGzusnzJDdTIlMx1FOrFYcsLD8l
RbgFTehuNoHGqo0tHfOdE5LbLNSdDZnHXWx3O89S4RhXHfPfQcpgXsfkHQ+rEK/A+sFGymQKnwd6
oQrZPwNFkwKyvEKYSc7AgpxkbiabsQMNk71Fct+kjcKnrY5jYUJc8otL3EIXPVwzcC96gmL5yP3Q
uYWP+x+tSOGhk8Y9RGsxEG+oNw0rNn3iXUUqTq/VQ7oYi7S/STTRkMQVpmve4ok2qNqEVwOexfel
je2hhbeFCBM7sPE186CJZd165VMWK86PwoyMXwTOC57dwTBAs3ePhiXkw1PfIj9G8wO5EuAj/t1e
cjEKdMVaPVgYTwPVomhM7upZ+3n+rCq2l9yMmIS2RdsKY2mMatdneJg3ybZIVZwD62YAJnvXFT6p
IRQwU5ChZQej/DzPEWj2nowkOD+U9WX5a0PsvsVJsbMBnfpzzQ49sf0UYgaas4nyaWcNqgL9+j7+
a0mMdmEp6eyommKMJpy/pbr22s3xh0IZgb77z4RJxz5yvGbSOExAJnvwtaZ67Ern+vyErS/KuyCJ
aN+XXeTE54q0Ea4bO9xxsk/6q/z3/2ZBipYifU7ayYBbaYvd+AsEUZ1KFW9t0QG1AtwawEgUhaUj
H7IxKjOCI5IZVyHoDUhy77FdlFOFg1y3I+oIgsDtBPZfeUPk2czFSNrO5xx0V3bvl9NdlVyGXXm/
UggKO/8aknxkbWkdp5UNH6nfNU67YUoY+druXVqQpmyckNQdSljwKDBESMMpMsxr22rxfTl7GTb6
QBjqR4fO+amTV7P+1KiUo8QkyFH40oSU6SOJUVRp4eAAlvu+wOuv9u5a3Chc+4aM3abmv87v49Up
Q6nNAeYArUkyQnQGGrx3eAjX0r9SbvsWU9Tz1iI/BMhAw7mGe6pd6/WdlhReUR6Y0QAQfdXHbzHI
zrj3g6Ft9PxgVicPEFGUMkB7DrzAsfcaBsPNUoonK3E+pe2WJuCljK7MN0I+spUXhsSsLtwkRBmq
ISUw5KLWDrbDefeBgYCrQyQzAfc6oe6LaT0DmFMcDLPchma0ydFTwn5MzrDRhmstfjlvbnUTQBuZ
AgFriWac4+EAPAy+GeYhVw6l0ujZyRWbbHUPLL4vufyssM0kZCJiBUODtkEQNnr7rH6oVAC/1QO6
MCQFexaH1nlCMZAymfwyetQ15pcX6pz/48cWRiQ/RhLX0wBvKw7N1Dz3fXufT3RjGKonmXBWJ54A
fY/gEEcPL4q8x4sSklI3wM6OHNeU7rP4Zih/6TN65pzSj71i01K2m7JQ8dhcvQwWRqWViu20aUgv
Lk7vEE/Fdoq2FVrWqdluz2+51ZUSFBRgEQewW4ZeNJ4HfnSxwzvjnrZInl8lXHFIV8fiISUDUBKQ
FzIgZrS6sqt0ozgwJNBC766pOz8pHlyVYvHq6VnYkfaDZ6eIxcqpOFTa5jWrFBO1/nXgzwDqwdGU
8el6NIUctXd8vTbuRmt60txJEYyvrgU6//41IS36kDizUccdMgxfSfyFdneprVgKlQXpXOr9VIMx
ABayCKjMQ8/vXBW3yboJjAKkiiuMPdxJE6vU+gIkAT/09GWAMmn3en7Pri/FXxPi3xdePx+KMtSM
oTgMxm1WvFW9Ip20duKhAwjwCzgIoFQvxZRarOe2GyEynjr9xm4Hf5q9rWe8TPRPOTzH9T3lH3lX
Lk1KNybKcVqXErzBk6i+M+pmC56KLdRJbpvxwk6Fd7eJaNaFqCtauQFZOZ69qDS63nFmBGdJ6U/1
m9maPmoDly8R6AuhMg86LThOyYhrtpPdlphCN0TbV2XfRC5TRRlr2wC8JAhnKHD3loyXsCPOszys
8wO6Vucrau4vH4Il6MDw6wm0MsRGX+yyrugJnmFxcaDeE+UPRHHY1369yOmAIEY0FMuhRV+40NNm
OCdt7hejn6lqsKrvS85EG6s8zSN4Q5rvXebbqqKo/H0oJqFNBKBoQaAuqI2PpwdRpNHG9tB9jrXc
d9wfJZQUzi+AfG/IFqQzYYJRzjWqsfucDdd6dW97z81dRq/OG3kneF1e70L5CVUPrAQgp6K56Xgc
IGafPHNIus/1YDyQKtpPYfRkmOwqz96K6Asa9g85mDUQVd9q2gs1v/Uzj31eqJQ2TlKa4oeAEQoF
DLR1WCfYnDxpS2N0XP45rL2g0L23joXcz5LQgupGegWU3s1oWddFGl05tf7DjLPYp7PNFTkO2fm9
/wy81IGwFhRVMrzXbT1gPRl+Bpgk9gA6XvWtFW+7aXgeqzj3LVCa7FwKjVdzhtbr+cV4TzcdLwa6
EaA+jk4aEEhBauN4MSIzRN+uyZvPM3oHr8KeF7dOyz43onbhJOGVZmsvVVS6n6upBTsE/d6Y/W8r
an4ZI3/uQd3gJ174RXeTwg9Jod+HRtfsG2BdduE0POaVQba5AR20pJu3TaLdxHT243Hcl858a3rz
PYC2GwdayjlPUAkZ2RVgkOIv6A2cvE/1XJZ+Ujm/Aae7o72RbnnipRs3SvZzRa8Sp7jqMxS30DCw
11P9xiO4KnT+pSBOvNGc/EdkcBW99OkxRDCCyAq0aILRSO488ng4m+6cN5/blyK6NSMFmly6zbEX
gUlDfwg6BwyQWcmXRWzp2WznKfSHSeRnYzDisnD6J8WyY1UXq/6PEYhWAcsMyp8TV1iZLtfSJtSD
qniY6e+wZxs43I/YANEmIHYApThiHhfenKct2j0pyN1schtlUDuaHwbSKd69kscSA8HWRR8YWJIE
s4h0ZYxFHaZhBpk6nf0pyV0Y34QaeLOezw9FWvITK5Jn1yfHaso61gOT/i51VED2578vvd7/+T76
H4Cew2hOPECcpygU5xB9p+mjlb5o7Y1X3JjT7He09pmKRXptNAhF0MwmqOpOUoRDlHlOxiG9F/YU
BUnvdeJKQKJwG9IGQ2Ms6Ekhiyd0wKVoJOxB1VEXjR4QffrRDGTHCxqDwaa6zkFIgkf+tTtaO7u0
dwQc4w0yS4qNsXKMQEUrYknEKkBeSX6tHqBdqAmZuUZ7ptNnM77J+5vzq7Y2j+gMR+s26L7F2h1v
8C4JKw0q0zMkDJ07s+/uQ69XxN1r2xtFKNEbiK6AE7JMIzTsqMmFifoHKZCi8Jg/QD/4A5RTiLxx
F4NtSnRRyF6nwyrQqh4A5NVLIImYY/n6NKKgYyabqhpfzs/c2uIgBEBflCDhPbl03IShY6S2gUoG
QpX2aIZLvoRJvD1vRcy/vAeXVqR4yS0TjTaE6kGh0c9Fyf2OAc3Sv2lJd2XrChdxOqT3Ngpw9xHk
LRyZ1b5rmqhJxngOUl6B9cTYGFaxI9rX80NatYLnEcgHLUA7To5VjHR1kUOLzwi1CHJZ8wF4I6iA
l5Ei37uioIzx/LUk18NKPZkqcK7DkkH8ovgSOq9e8YcmTy1ke3QOVvb4/6Pl7HS/g6wX+Bq4DPx5
st95pulWDt1RSPkiBNtBrxky2bOKS2RtFgUDrXC16BeRG7ZCYo9gMB9xqpIGjFoTmrYOXvrz/FKd
egcMZWFE8g6U123VFBOkNLl+OzfD3cWZJFwbMCEuV+AxQTkq7waozfDZbukUIGYs5gdteuD91cWj
QF83+IbBgQOE90mSPANXdpu25eOD21g+4N8KN70yS5AhQs8wjo3oFJFmCXLDiLG8uHykIfNdI/NV
z/w1A1CwRnMQAMRgn5MuItLQtEBHE3vk+XZi+1hx7BWflztus7CGN3Xw+Zg8R/Pejp8un39kRMDN
iI7qU8LJZGwSI3WN4nEGMIWAn6O8DCUm9hB0RQTHsHDGiD+OLzESFXkzRUXxmPlt+LUsFTWQ0/kB
WQ8qEh76SNF8KWclZp1Vjjvq9SMEjDZQ+dAh9nV+hk5jJ1hw0FuN9j+8yORbmFmj0RmlUT9Svol1
v/Q+pYavF3csBZmhIqRdHQ043ESbvpg3KagwgeatSr1rwF55V014naiAIWsGgKUTslIWXvjyU5DE
oG2LZ1o/xlO2LezCj1U8nKeXIthlEZYh9QwmMDQyHq837zQ268VcP25b797ztpxvbN+4EO+OXQUr
ONEEOjJoA5NBVYXuJG00eNUjZLC34extcGmcX/bVmVpYkFLPo5ujY3+EhZyzzZDo20FFHXh6F2EM
oCwVYp+IIYn4BYv3i1c4NCsh8fVYZ7dFCXqx65bfdiqpqpVxoEUc6Eb0DqMkoItfsbASTa1dzTjm
j21X7QEbZlT1uFizgO4M+FhU07Hwkot14jQevcitH83kmZWH9uIoGN0KFE4aCR28imUProXlbORJ
UjxO4WFMN+xyB4Xvi4QXNhQqgnLWrkKrgePlYf7YxfU2pKbfadfnt9LKQhOo3uMKBdgAKyFlvQwK
yaups/NHbu0r7bPd3EJ9OFeJXq1Ywc9HZhaS5/ifJ4KSxUKHtpHn7tCzR0i3Nb9/Z95PlfNYtQCR
MOQkIPwCb3hsweZVWevViJUwbyv3LU6eykL3O66YrhWHK3rZBJ/cu4SwdC4yNASNtMOVp9HsLh3o
Vhusbd15+1GHlIZft1/PL8/K/j2yJ01cHtdh36Sw18fTzra6na6icz2NB8HGhoMOiCaKjdAOOJ64
Xk/nMRsd9hjWezeMfcv1a+viQEqQfyDJR0HPAWi59Bgxa55bLkhXHsn3YdhcnqDA18Gz5BjI5QnX
fjwCVBhixkKjfOTTd0J+zxdCCYU/R68qnDmIqNCeLHMEGLnj8Nwl7NH5Yna+13xK8uD8Kq+tgXC0
6IlFwIQWo+MR5Okwj61VI5ACP7SbJBuPlv6cqoDRa2dkYcaUJqrOwLjdUJgpi52F9ob0C0iijc35
saztWJTBsdBgfEGLsmQElaDKRdsae6y938UXrmLrXv08SgF4AcKj4A48nqom7x2w4ejYrh7inSHf
oezgnx/ByvMPC44KPA6GSArIeTWd1JrbpgZ7dHX0QvJr6obbqPqdpun/kXZtTZHq7PoXURUIBLgF
+qC2x2519IZSR0OAQIBAgF+/H9a3q76xdU+Xa6+qdTUlaUIO7+E5rKQ1RRl0AowikRrVibn7bh0s
Pgo4Yb7z0gvKrGq72ZN3an6n4b3dPDjTx99f7psQCLcJQkUIzEAP79jhxM1Ez6VBTM1kGNs1ffZ5
sZm96nfQOFHIf+75tfhCw+yO+DZq7cfHsquRPnVdKu8Gl0UU9qpWY69o+C/mbZEMX4pRIBsfh6Y1
wL7l1GCUZtgF/mYYE+dUn/m7vbOgi4CWoVCJPw4dR15aud/gBuvlBTSAVqKRUWeuOnNKxuibD4Qq
FCoAQE4hpHCPLjLjuBUoB1N2p+X4a6jsBIFmRLgVMT2sRuM//ng9oEgJiUAEMKgJHNMMwkbTCQD9
8i6UtwTrLb9X4GdO+J+kh78P9c3WhVqlh7oreEXL4fB56xajRPg9eAg1/EcWDc7Pr0qICiOfg+4z
YozjRZBOc9pqfJa78iD6uD+FX/1mb0IlHpkoUnYwfo83TuVmVkqaur7TaOqkiecnk736+wQd9+SW
mwaAFegi4AVwWR6He7ye8fFbxPU5e+V+LMd8E2gQwIa1Jpty2jL/Iexe6+oqBbTl72N/s74/Db38
+x8RWst8gAJoqu5Gy1xqZhJ/pLtapmfwCjuxW/+P1/ThfooaNaJz+nksUmdl4/pILigML3kORvCl
O1zm6kn24YoFLyw8UKGSlOm4P7WPvwngUE0mWIC4PAiOwM9jw1qA2y0L1J1yf+v2IqQ7qAKv/GmT
Nltu5lOv+s2aR1CyHEuoLnhobX0erm3CUfHRIFObb9BHiVUworasYl7IuPTeGd+6zaqD7C5YBJFq
bkK6qsOnv3/afxBPn2vBS88Zt8rSD6BfS2Wq8QvXMe3dMFvXdoqtgSZbkmZi7XB6oNJZ9x39BaUG
GCHISFKyGqxuDQTSjZy0ROW4SmwBC9mW1i9//2lfDjtk+Yv1xvI1YI9xTHDnQCVkM7bV3ozXEGqK
Jnvdtis32xD+42IbBlgkItBMAtwZdpefvwQdlenbtld7KmW8UfxUQ/27V0GatnTiUJrGOff5+Wyy
JicLNJ5vR7UzJWPVJt1b17xk9evfJ+3LmlqmiiDlBBgRuob+0Q1RFrmmY+W2exaDbCSz9Y8f7y6G
W6it+gvp8OhFRkGbUrVZtxdemVhjE9vtKQOeL5sQSS3a7vjyOPCWIu7nufIqZ7Lnlg17j34U1V6M
GxD2jXWXevDac0/ccN9MFxDueB8EdGj6HktXOb1lWsrqdl+1W4uc2ycwbt89HuUFF3bhPoSLjntt
nSzSwS2zdt/SD76i1cePv8YinQAVMXTzQlS7P0/V0uEICua0exiTvOlTgdN3P/7Ppy+L+o9TX/WS
9b6g7b6RLzGjJ+qfX65MVF3+fPpRrO7mmg9ugN/+nE931rPpH34+N6iy4UxzAR350v+2OlMOSDmb
fVk96aqLe9s9sRe+LtTFsgO3PsrP0No+Pr5rWKdZtsDHzcLLcUT4z3YhFFe1H0/z1up+nKAh3MPV
Dwk0JOOoJh3tC8vF5RvUebs3GeqSEjIT1drz79NTBgJfPzvGAbB0AcyjunQcy0DeKawH3rd7W6xq
sTI/Lasvr/HH45fh/1hVIyFlV5V4fN/thLovf+w2uTyf/YMmRIPkCxJPuWGe8RTPJzpIxppfN42M
bVvGJKjigp4C+n5dxtCpQpSCKj4GRXHp8+uUYad9Po9mDym/yDbv3H9g5mfwPFx/i50p9FERlCBf
OgYtm5kXiI/zcW98k3h1mzg/PgUxALIK2Grh+ShPf34JnnZlxkRvsJKjLgOK7ufPR/cczstL/gUI
49FJgqlrpoAU3l6vu1BBIu7HsmEOVK6B+8N2hwrLF5HlWRblBGCTtw+LZy/fC7mmZH1KxvebT429
h52O4gJEwY+jQ6i7ToihhLvv7igdEw2WV3ZK1OebzfdpjKMCyaB9jdWGMYRwEmEeAPY/Ect/c2ot
KsRooixNvy+5qluDziVsjKCyRNIr3Czrsnon05kFqQlyCgnyzZwhbQQ4E3W9xZR1+fc/djvphxro
Hersg5lsC5LAjtPSfPP3o3655j6FsEi7IUwEbg8OdKjrHe1BnilZOUVA9rb9PjpFbMY0HgeBekwf
/3gk3CkLb2DJwJDqfX4dI4DNQVFo2uvJCa2oMe1w4aS+81wYESYI8dIfBxCQhweEBvnBwvY/VlkP
5nTCDafdfdatumGlT7lF/FPWO5o7xKPQLQLxFl3I4wilpX461nVF93aovRW3vDKWogyQebTd5Sxn
Dp0RqWyZBJniiPhsc+Ya14806AEXM7hVZ6qS4s5eiBTctGKDRNu/SuGytKNyItZmYqy/tokuruj4
DAdNSFGybWF7el0SblZVi4qmIMqvotTLu2sy+3w1esR67crCvstzdsptE+nDksd9fml41gChCDw1
vHy/mGk3bT+nJmV0Lwb/wcn66hIeJ9V2FC5EJ8DWv4MDQ32d5kBn4uvSTetMkHEwULuPwlmOMg5H
AuGlsfKDdT607q7R+rUL/FdSQOwPij2oAbnjyF6gfSHuszK1JEQMexCPSqjRicg19I25kKoBSo+e
NUXliygMxzzJW0utoC5jbcKWjXfZ2I931hSyl0LOxccsOQCgVsXW2lY2tLL5h2qy9UJziIQAWKhp
rCJGL62NBw5K0ByO9plI89fcKrK10qyF469GXde9qWZc7dTOmvditPvdCOvkiyrQKO+3jnjOKkg0
R9k0OTjiNK7SkrvruYUVTNxkALpKDW2BzBe/8NUhcQK3ob0dmIfSdHUy+3PxKEO/BiDVHtZeGdI1
9ucYD3Y6b0VZkCjo7WKlUgtRki7uYbLGd91kkRXtrdd5csGfG/TsZJHPA/lhTSMgzgzb2S0Uu1KT
fZ8aUty3SllbW7VOHHi9X4L7PDM7ySCBTld9lNvNY1/o8JdBr7hbBTInG1v1L0UzPNphNUKOZXIu
ghAfIKpCwuNWq/EpV7XfRn7tzbCskPJ+UjVScscK07OJ0i6WTu7e+AIk9SiAbECZVBUNbt0eCnLa
ymScNhL4n8Ju+Y1P6+lNkOFdtRwqcKp7rmbUhCOZO94YtVxJPyqH4MGo8mHsgkdnnqcsgsg9udV+
oSLgXMu4sMC1InMV4O8GDq9jFo51G/eWVf1mAdBuJU95PHRpdSdQn9y6YXuAGu+zZ4+3vMozJzHd
uBIdede2aaO0ZuN12M1GJ13Qe/VlZ9X9xrTVR4ktna4hdwzRlm7wDkwMTR+nCl45ia0pjOb5EHRB
HIyT2AOF9KtiGgyw2mIjyoHmrmjFs934t1OuVRdBk+aXsdXbmDU4I4vMjasCGh/G4yZOXeEDt5wF
606x9iy0ekZXQqhqVao8kwmBGv8FGOaiiRRt4MjFqYqISIcVY7nY1Dno9IOnVWLDLuVDFaM6Kwp5
D+EnHpG6cFdVzR/7zqIPrHLqs2nqfjdMQzKJKV6dq3Ky4l57zz2ns59YPu2CrRSz/XvwRBoVHRlj
XI965bDMb29xasFntgHkXprewEi6qBESC5GUHDUSdEYfgGwjemPBtaw/n7Kid69TAqzO3LVz1Hi6
TsaUFriMQpb4pfhgeVMlfpf3elUHXhl5uq9BiRiHGUvJcyLHkF0+UVIB4+02zVk3STeC9a0dsxxS
FRVv4Kha1u7Ot2FFSiCrHaOcqhMyFbdOBss07Y6vQtJmw0rJY5O6XpzV1DPrrms9N+6m4DedrU7u
TNFeFnUrLytT5Q6WRnvvSLmbcuu29GtlbeYBB3vcuWSAq7Y4pGP5ZAc5A7zNIaOXyLCvu/M2EFBU
GVoo9/dVMdiRBc5oNBTIWSPUC91rRQkE2IuwMPcVkdycac/iW+Mpvp9gKGVBPb1XCNO9KoKYId3g
wuNnjZaVWOUWOMgbLNProiUbnUIQpHeKXz6BBRDCtBYqQlOxCvJ0BCAO1qaRaG1y3UjuXrdjWiRm
GIZmNXnmYuLNGA2CbHljb1u3fy8HZg/bahyDNwfx1hoSmuQtbdd9uR6ga7siKUQUFv+a6zGH4hVQ
cIxHlSbBVQv1SIhG1V77GLR0OqD1/trnNrmQeriBAFexrSo5/Wq8OsMZI7osBtjX7lazKce4BL5u
x72gXJceGV963aYbOgTynljj/VzlTxAbV2eB03g7p2R0FzRYHNjLVjx4QxoB9aij3CIiQY8AGmdj
Na1nABF3VoFL4YKyAeqMpZxfSxbW1saWYaUPpgVv6MXVrpMUZjRJj6M+KjOXJWjGu0nPmgYwP+3N
JC5ZHUbGuGFEg/KtCBR265CXcZ7XQ3oGekbFs0gVedBEuhlxmLuWpHaiG2OK9VjNaaQdgpvIYZBw
0CMsc4WK0rTb0n56qqcySJgcRKScWV7wud11JtORHkqAXO3yNUSAAQvD7Fr7s5N0Q0tXnpcF98Tg
SPXM4Eadq6wn3BgfkysEiXVd90ngTG0VzQOyg6jqiVIbylNhb3xcgEUyl9Bi2kxTJbFIM15H7qxp
FutelFFWhfBq8Op7p5tmFY0FhHuoTsF0I8029614LuEHAjUHeGXjJxIqsaRKQze1RZ2VyJwgFn2Q
X1L8ZVT25UZ5aUQRICbd7Og1Gh39HkB/cuO0vIphZILd6Q6NDxk34tKoKXX1ANv1cq0m4qw8UUD8
aEi7PRtH2EGnqrk1gJZsaTbmO2CQ+aYcZyhqafMxYSpjXLUqDtAGvmEwQ9osZW3sSWpW1DVDj4+Q
mqemhNErsfMbgMDSFUS69BMOQPNUFtOU4Gyuz+sg6+4CJWucCr7bxKlviiunnOZfIitremn1tnnu
pQvRl7alMdDJdZxpO31qW2jMdcxbM+EBEF0IB9KgDlQKrb4ATRHTEfr9b5fqO2LsB0e5DVBVVrAP
VE7XQZ+xNhYjkCQUjTlU9Vi6tWnbJanK6hjG2yJ209DZTeAeR5xV3dlA2j5uSgfrJ+yluXUVEVuv
gPdY4WBX9E7t57FEmr4xhdtvUqcwF2GY8ijIxsBBYqPnCHoWzSW8WNwnOuSP2gmyB6PzOvLGoLko
OeIyJ8+hXN8halJ+gx0zIp67CeYmVCsLyrERz2n1u9PET/A77cjtulJCaon85iWa2smgyMHVYzdu
LTYU+rrgc//advAawTXx2IbOrXblImszlfLM7fOiiGx3Htp4rtsdEf5dwUyBZWyXEfPaJx7oG5U3
9dYKpYidItsgSAu8EWbh4zrP0k3b9cNZwSw3sa2RncFHVsfA9jdRSwZnWIsacoGtPS9wP9zTdJJd
7FSw0uk9ecVnylepm7Wr0bIH/EWXhPyl7XwZ943VrrA84IjHaCKUgphBGMzoMY0fdLJfjTJrOExV
oGKgDVWEGzcPkib1fnNakWguUjBa4G0Q+a2A+HUuUcgVWRTmBi/BlI5RC5gv1SD2ymTvcIUo16Mq
OvT8ukdaNAKCvOxpnjxxXmjv2lAHtpmB+pB1FVzlnPS/IdtNdiJI+8McpOnGLit4HVkmv6+4rlcy
JdOWK2bC1eSWJL/kfd5Elgz5BWnCGYbxcGgJfFMjX2t7T0e0thBvFWDSrEIzAcId4B7zqr5GxGYp
D43cKv+lJlxyEWlotneJHqfYEg196Y3fPjlF9wxf+hfDWRrLOesQq+VPWWAO6VSPd02rAc3KcLTs
SKcHlZQFKwkOVTO2cYDr5/cYzMFmDPLhBXFCm6DM50XSFeji5bptVhm3mpWXQtonLJz8Al4/7bUj
DbnpNBPrhikPH4EVRZzzToaREtD+KrQCIjZ1utLf6d6HaBPk4eY54b7lrC2HfKSZHq5Lp7pvGZMr
HLnIFohotnbFUtjC1cDbDZbkL6KrNMLSlrWYnS7MNjWOotgA9vLsWm19gUwBfqazlY1mV7mycQ4l
1FyqLTzNhVozhLNxOaTQKiibAlqL2QEt5d91gcCuhnom9foJZ12PFCKcP0D/1zi+QXsTPn59gc+/
kkVQPALQGOxm5eSrMQePYMJu3ms2I2ivG/0sHE8fLNe6btoBKMHQ18h+pj6uuka6q7qUsN6FZuUB
qIxAb+wpF1BjrquBWxfOJCvwCNvBCnvEo2hl6b5pECXO1ZobAnpZb7GnAR/oKS1Dj196Gk0IHwDO
LRFj7Z6pwb5Cr36AR/NA61i6PdmWuUf7VRa0KAjyCd07ECDcq4aJAErt5ZuTe4hgYUN8ZYfCwOfb
ZOcDB0AtslG5fLD6mp8JmnKTKAfVZGR78IwEmaY+DxuJ40aVRfY4Mh5EYPFhHgBsg62oqsHigTDI
KnTIC/PmgoDPgajXHYMbpTsVdW3WAGY8i7jg+YHYk4jzttpLou9rtJTO3VDNicdnHU1h0MVpJuV1
TWQVj0joHyvo28wqQwRGej9mPcF+zurszMZdsRG2Cjbc0Q42Mw0SgPurc1g7k/YO3DAnCty0qS65
yRp5Bf+uO83IMwE6v9+lXLvBbUoIjBdn0pcRCNRv0usPhJb3TtN6WK/u8JgRT90HZWeryHKm+VG5
/Xg1NO0ukJyBCx8WWPVh8DyI+dENXquswv2nLIR7zLOe8yonEYosoEsIv3GytfCNvEvhkPfIoNGw
cevafwWPNoh6l96mWe6tpkk91HkPifgc+0IG3Xs3BBy7rH50ISoc2zMSwGxs6shvLG/TsBICrRSU
sX4MyQEB730WuOKROJn/Aj/T7Hz27AaXZ+eXUTmm9VVaO2Mf1yXS1hJEplUJhMquhw8lWdszT+/q
oAqrBPpuldrObn/XVZD72oliceguGTI5yKTzqDfpuz1M74XuL4Ymr5OOyZfJn/c1c2SBLEkN8rLP
gjeaVm4kG8CRV03WI502xO5h2xsARBb4FTxvA7hg5qta1/jgcz07ZyH0t0A+c5szryavCPhf3RBC
A3WFA9KT5NXp4M/g4CiKZkgsRGh9SsAQxgxz1qT6YQYIK54CO8UOKoePxoVufOn5PJ5afy5RZMj4
TldDf66o1dOoMGqXztyKhaFWftamDVguBWePowINxRbTzVgyP0E+j/zOiBwHS3hoSfpoKWFFvle6
m1mUUBOdabmdTZCt6xx85VmI5paZakDiDrptBGPN9hki5zoRMyJrJKWoE+o53EnBeUwMxEqLuRwO
lpnLlyJU1S/4IFTDFtWg9joHWj9ycPUMsfHd/QwXzfsGrk1bH1WvPHYyUuxgs+rdq4KDsDuwVgPx
SVgZIVakTwoGJ2ezM5o+SWvLb9ZQOmKboW/WnqrII7Jgk0ig/K4QcferTtYdmCvUfilr3U/bgcO8
BUkTELIcJwVuwTAKNYFgcxDOGzUGvzD1aYR4BPlZgCB1msmhLl2zLQRSfn/YZra9DoUOz0kLwaC8
TEV/pXWB2lVY9/Oq94RzLrqgjYFzaBPX6AeU0+mWWc5TmCF9GuvwPhvwYrTwIpZ5uzQnewNddVz4
/M3v1JOhhb+aMxqemRaJXwiYyOgXZq94pvWqbUkZQyurLWOLkCppaCqSNkAeo6f01YedZ+xZJfyL
3XIrS2frNGxbW5NsY4THTeSzedUgsApZuaXtr4BuNesie/LenZG3665R9gXNMqB6UaZ/91DueMl8
jaS7IrxPWBmW0VRW18gxHxYRuBXkfyWizS5fm9DvoqLvyh3qmnsxNeRpsoS6kNL3ZQL13hfbms0G
56rYttnMrlLXNbdFqsIk711oL/v5Qer5LecQsipEUIEk6Djlrmx0GQ+ZQpk4LLzgMITjg2o0gaFo
m6LOVophEQq14kLb4VlTWjLJ4dhYg+Fdu28QR/eecCGbejvn+RuaN/5FCVjYpeCsSUYzDhHBIXMx
B8q51rZ0UaGRFokGNyXY2Nav0DE37jzbm7ZyzarOtdgZB8KNKWiMkeirjyCz3luvdiMo7e79Akan
CqFyAouX1zSFWm+ZAimXzsI/455k7HyEkemDO6PKlVNoIcSD78Cub0T2OvA2CGKP2/rabfMZ+pCe
QjAQWhmqpyhz9fagtrTL1b2oOMbL/MchdIZkKAP7zhiq3kXfDGDJ4/iEedA8/1K4EzaaIp9dj8gB
b1u2BP6MKfXW0QL+6V1z19raWc8MPyPWeWZ0bDvVoYIA8TmuWvR7p7Acd0Mp/PU4qNeRFziR2GD6
275zml+w0Zth+tzKFW+t8Er6PV/nc/VetMgPczB0/ahN5YgKYfiMvD+PuZbd4wwQ4zUbHZwWQZDO
eDXELOfMaQRBZTX11wbU/pj0ubsGeOJh6lrxHqLYeQOPyUeA7Nh2diYaZ7KccYpkk7uaU/Zoo1pX
zjhdmWYaPsNZ8dZDYBlvkEOPQ7lDLhKjrOmuoF3x7i/oF5EanIQhp89aD/WFNQfN77RfPj1xb/C7
u2RsUYOPG9TGEifsB2gOzM0hDZHJ2kN45wxZGg9u7UcOrbEjK2mi0hVuPOLkWWu35i85kDd3cHXS
dzYcGtbOrC8HZugNQJt5HxlHLBmGVbhYUnQccdYiDaZQQNuKzgL8EfB3YF0UalHnM0UN3yVyggKX
FVy6RljJJL1qs5wYd7o14ZxA7TyIytAaoozw1ES2ni0kGYXL4samxYnO/XddKQ9aJ0v/C9SoY1yj
Uq6NAGuie394nP3VQLe1+XnLE5ZuQK/A3GsR5z5q5EEBGiGGLCh6tomdb/kpev83jUK450DcAXBA
/HeMBvRQpqLQ5KR7aa06SI3xE52ub56/gAwAJQIxJvyi5SALkoZFFwZ77b3iLMVC/Hsn7ZtP8Ofz
j7G/rPMNamt4fqkGFIm2bnXGUWT7+yAnXoIe4flQh58C1HkCQBl2uE+sE33H7x4P0E0IlBrQimgm
fe4GOijv6JEyHx2V83ce/JQ+BCbdQlwAFiqARdwxgTKAFIxFRU/3QCJaZ4Hc/n1uvmmafnr80dwg
j3OdLsPjidqF/tkwn5lp46Mk8fdhvs7R57c42gcoR6LDYWm6r+a3eTyI1//f449av47qFAecgO6V
3qKWTU984W8nCQ1sMInRLGfeEZqODbJiQnn49WQdFNEEKf/3+pQh+3dTBC4EA/YSueJXWW1lZ4XK
gY6QI27HqY6qH3o4AUDigTUJBj604gDrP+Yqi7xDjzYPvb2LIqRwV7L+Kf3zaICjvjjL6zlXHQbo
6RCZIEnJKa7Ad5ME0ogPGgzI73iZz3vNagaKcpPj7h9UiFAgPcXj+e758GsC1XCRu/zC/jRhUAiq
erY3uA8RuvvGOrETljn43HQGcAS4JPTxwRr5oqmLHgU6pq7294O5mnkCHROzae/C6uc74tMwR7g6
S+YFDwMMo9AnSPgp54FvdoQDlKwHNhhg7l/E1JoadY8sq31Eyt5lMSae3LhoDreoxvx9Z3+9IADq
AJgCVAAAlMG5+fzBNbPpIFWIJMOdxW7yqn1DjXet+sE9MdI3r7ToO8EAEiHYIhH3eaTQnzLC5pbu
A+yOsDxMjgP11g0qNH9/o6/Q9oX0i6HQqMGpDiDJ54HGAkSyXrh0j2ZjRM1ND6UKFCymDrUHtC/5
uOv7jSPPEOGjhHhi+X0lLgGnBtQKFM7ZorvrHu1RutQUqoCke/u68z2Y0ANL4L0p9x7ae7GlYrtH
FeWEWMbXXQXsCjAWYN9gYOeYHZf2rA78UaX7jPNNalnr279P6TfPB+McrAjI+wUMaL/PM+pPxJQs
VeLQ1OaqsuU5tU/oL54aYVk8fwCYaqnDDi7G4tCjS6ZXFvsxHBJhHPBkC64MDszB0VcpPKj69bQQ
hzzHuR+f5Cd++/shrM6w4oCRO2bchb3qSQnr172NdA2iYPBx/xef4I8BjvZpl46umhoMoMi6OxDn
xOb8+vsRggKXDZAt2Pn2sSYsGXRKaxQ+9qAlFup5PMX6//b5+AKQU1+SgWOSQWFzS9cmtfbSv6hs
OMSd2HZfjzGAUP/Zdovl+ZdT37E0fAJtrzgE81kVHnK2rqYTumjfvMKnIY5O/GpsIOymMYRnJaBm
yVOKN989f+HPgqOHKOXLJuOwZSi8KigOLjmT5zX/8Q4IbQZ4KLCtYIB9QaANJoOI6mzlh+otW7zz
fr6AwMAH2BEHBM4+/2h2ikY6spnC4kBR93Si+vGny38h+P/38UfQWWdomfYHPF5WFxAqbP0TP/9r
1PDp+cfmMi4aRMXg4vl2HysfnWYH/mlQYkT/NDhlifvNWkUuDMw3kHGLQtjRVh5zxrIylNXBZ/d1
P8B/ZWOfIj19vWwXM/X/jrEstj/O00Z2kJwBHuxgrZSBH+rKXopSqx9/lE+DHF0LAasgi5BikJo2
oEpfzNWP7zW8BRS6QDQGGQ/Y06O3aLx07PKqOuBAX83udJ6W/eZfvMMfQxx9DANrlypNy+rw0E2X
Y/7jaw1SjRBHgvYPBGu/AFmLcmhHjt7dXhavuo6pcyLW+ebMALMNkOxw0auFYtXnCSprwDrGOmX7
kSTiDACHH0/Op8cffeDCAhMXKH+2H8S4hkRaXUwn9t23LwBTcIi0IG4B4PfoBRzB4KprMEEt8Go+
XApO2fwtv/FzPgAFyMX8ClhUFIiOScN52tkosQX+3rRrAJVYsU6H9d+n6ZvNBvUiZE0o5Pyzqz+/
RA1shlOjd7WHfXvs5le1daF4G5ennLy+mSykA6DuQjMOgjDHQYwCYlhAODPY81xdpOfyZJT0zSn4
aYCjQzxzsqyd0IfdFx9Ahmmx9kTsl6Chnth0x0EyaBbo80PVCxn/goY+5rcNtpt2avStg/YRjzlo
HzvnVv/gg7HQ92dzOCWA7KDUnG3//qX+IQ/8sRoW/ghA5UgOkKsDxn5cz6u0oDZPR3qYRqAGwPgs
3IijtX0fzhPdiAo4lTatHwSsNN9T6fTv8DQJLypl0g8ZMnlepeRBBW69lk4aRhadHTTqBoCKqIXU
Qjcd1DumMgvuMt3wOOyd7Bpe9EZCpFYD2Ho+QGzWJKbh6DCP9xZUmq1KdatQtOEG/W21sXsKkB9w
ZGcdYAhN5BQjYMcyLMod4ILZnQm9Axijp+wgj5bwf+YF7jD4KFjCgN1/XsLcCQeZ+QM9CO/i16au
dsWvEzP/eRv+ZwAXMqyU+N+EHyUcbkJCenogA08Amm4HJ/n/jXB0WXRS246b4RXc/snapP/iBRw4
taPCg/gVQexRBJJVKIzUnY3Hu9ZG5Nn2RHxGv/kE4OqBkOmCIEm+UEohSI3KSNDQA68kZFHTorji
vq3ubV3zG+JBBMryZvcjrNM8SSGqFHuF8i4z2dRWxHntJHCn886VU7A72dV6Aw6B88GMuUyBg9oS
xwQAyFp50uSWOgvnzt7knmVtZy1LwI5JtpqDTq0HDbzMAOj4xnazMZ4E2HAx+rgdIIk9+d00WI19
6lvreRrpBUAnp5RblzPmzx0a+ktxCHk7iLWY7vBoJZZZX/sMEI3bkL2GcA4TBynO3TaMmrCLjP9D
2xJIUmE4MHWWNgVEDI9Poq4GNJmbJrs1gFm0h7x9wGv9bGH+M8QSxGATBKCuHd1xhW0aJA8BvwX0
NbD3Vf4z8sryCj4uUEwXvAuW++Hz3q3sbJ5C4BluGtAqbPfg9D+LMv4ZAJmhg64W2hRfvL3Lquot
p3PDG2lWZO0PP4sy/nk8srcA/Q8bUYB3dOvYMKKdbO6FN+VwtRu8f/HjQXFGiR/mB84XRc+R0Mom
tR/eWBmii0cjTyTmx9sWsx9AwwBCmxAyxtFwtF5zZuV0ygy/7bwozd8oi50QxIOfJZ/LHH0a5SjQ
4+EoKsMHfluW1QZQuhe/LX4Wq/7vECC+In1DcfbYAmMgKa4ANM5v2TT9D2fntdu6kqzhJyLAHG5F
KtqW5bTSDeGVmDPZDE9/Pq65ODYtSPDGbAwwmBmVu9mhuuoPWxADNzUo+Ms74fxc/X+IxVxlARpz
00CIQD1okmeDms+37bVq2CLj+zcQUmIK8QiRoDawaLk4migrARf9lNbGatQQ1dpXT5cHssjE5hBU
S/5p1iO7TNfo/ZZTbL+davjuJ2zo9XpHS/ry75+ZKIc2Ap8CTcyPTalMjuwEJxJ2XPFHlnqAP4dS
qG7/SeExxsGqQmAJgURotYq92HpDahsBwGnnNP1qk/v0Syc+vfsIMFtGQA/nm2iLFwQo/Lw2Ats+
5cFttK/MT6/ZOYWcOy4gBEjoFgtKkRpqhqlqn7iQxjsj/lxvcE5aSFW5kBVOPtKWxV+fxGgZhOag
P2vqX+c10L5c/srLhcrPk0zIeD/wQvzIES1b33Yy29ee6VisdNBNw3CAYXI5iLK8UP9FYQAwm22D
PvxiENlktUPiBPqzNVpekW795hsOD1AL9R9gfqGU4HOW/JmZM6aXjb9N5cG0fgjacJK48pxfEgLn
+ZyFS2cfQovqxLIKqDr4q49jMV9RxV1dpeteD09KOYEkNW7kcDpqPoBKlIO0QlmrRfHJ42cZfpEh
AmDsujgivGjAaicrmIFSeRPo05Vi5Idx0tiaGf2qiQQbqn5LXeSp6RzDJ5M8wlO4l1DdMkseFn2Z
bLS0itd9nNxXdvRtkNZKk5xkPboyUHVumL5LokwupFm4Cj4rNNplspr0GvViiJ/3agegpOgcxVUl
GWByUT5nlZzeaTZMyzBO9Jlrqu5ZOy2AcJh+Cf0yQ951dhq4gXD+Tm1seHEWlOCSB5SBatHvYM1c
qwP8e2As/2IdKMe8OM44EMi1SAbE3sP7ppWMdTQo1WNUD6MnYod3O+TW41gqOd7oubWKQ5Pep9Zv
SnD1cil+R/lVk40zJzBbZZ47ynTKB4MKLZbTOs3S6KEP1Hxf9kl7ZymR4aYdbIcpMq91p8/Gm498
qthzrWJ5aclNl9VBET+EoQfptDYfNIgw2icPNO4tFAj+P8piB8RqOU5FRxRF+e1MCCleI9Yvj7Rl
gMWBXIt0aPKIALUPdcp6UcRjfS1f/Li9GAXFrlk7CmI9r4X3ty+vsLCGXBo8RP14k0TFUZe0rSXB
HCi77n7Q1I1i+J4f+SdLgc+U2y+Xj9RzgwSqgNIdlQROssUg29aOgDOSxvBY8YJI2zbWfTl+uxzk
3IJ4G2ROQd5UcC3IxJqSKcGDOuaQ5GJ4woAKpAfpk1Yscy6DytDcMYXiDl978TzpjN4BiO+EDyDp
f4ZR8ds0oVI64so9tLyG/oWxTVQPbZlc/MNVnQ99EeVa+BCj1bvqQoGaMVDdSHkq054Wt/a3Uq6d
g8gLLQ9C8jSM+3Bpkefux5LYL0qAgPCXppM0Uc5q/GSE1pZZeEU7Sg0gNald3868DJbUcUryypPB
Q67SKrPdBMQZIl2dcIeyGVat6U/rUjiwIgPgnFPe5TPkElektGyqnaAvu0q1vHsKOg2gYZfWuyhT
7XXQN/pRH3vlQRs6zWthI98Vgy12qRJ80cqm/5rp2vC7yWIKRlSSwnWVadqDGSbZuhkq3bNEAxbe
6AMg8vnPslMAEWryVGZeV3R5hEVP5u8mp8w2EsScfRUN5i7Qa7FqO3PyWrPPbpxoHNeVDAvPaqDa
6lWsr7uwlu7DsYlccNSKR/cPJHBYlnfdVDjbibtt06SddfAFeGDopiXMMqit6L7IyOLI/dqq5ka+
aKG6qHjzuWFi2o92nXUPvVxH944Ohl3Xg7+FLQMsNur0PkW210Uo0nR9WYpWQVJQ+YO8cJdpMIpx
e3C8ARKtVwEbXnd1+xprsFd0I1OAMI+KB9qjwFM082+twJSPmZrLj02m3wackyXg6jEfIFj42Tpy
EhPmYR3szaAdQTInd1zXyiYwLc6I2P5tGNnkRbiSr1DvCLw0juR1LBtMaR9La6drkm9U7Yvbwcjh
+yUSTa3IKrTgro2ix1nEERbn4D/EsfNTK/Aq81NdSo+y3SvZStIxC2uN8Lsz1tksUtp+FarRjzAp
9aBz63r6PtaxgQmzYmf3ki31HkKo6k/8IBrd623V+RHZgfxdbdtmjW6WFLvSaFkv6qjmP30rU55h
jhS3csYCrFTnTy3n7ddJg7XIrDyxJsa1n7V/MmmQniYYEKdhggBfCC1S9y0k+pl+UpuebkT2iuWn
FjvO678ij82XbGRGQkdH+t0eAzi2pnDhqJtbjrvwMZdjG2UGwPpfHKlpfkZlJFxZCjmfarV/9Rvk
K0VvSZ5PPSUA3hvCqB1S606r+idLGsKbOhJTfg+xJNjCHJlW49DAVw+cflWYweTx146HqGz1tdLG
I2L6LJLRQOJg6MdTqRdiNybRr0Qb4x95YHf3oQajNGdGXmLyMHOPVXe2AehsPo0+H2BlqmHwgL1a
eJSUPHhOq/KHapXZ16ZUvye+yeOwRwZQ6BOA4R61PfgR3yZpMDZ8qeGeCXa+amOrujRlFQ/+Reuh
tVHgnpvZXpHI341JMgz46Q39zqgrXR4j/FtNtReiovNFh3mEdG2We3KgNWtrkJsfATuzdB0rC+70
qu0YqJ2uWhsM//jTin8KNXQDjCiE9ge38QkuQpJ42F52fOmS/6EBe8dsrBjWcdy4du8IbzL9wjNa
J960EPHcHMi3y/tR2WiirvZa4eheEoTWS6PH8kFECBlgERhA29J0d2ThrfrJB/4cDLI7VU21yiKr
PtRdL8FeMGGuQCECqRWhsaonWvW1Ebr0EwS1WE06gOnMKoWrRql0Y4ZRv51SO3MzsPDoEQjZjfC+
cNWmA3FRRXrzZKWoO6h+ZG8xfSjcurOGv0Kr5Zua1+PProjSPTxEA85FkQSUvlHfGgGX7jh4ZNcM
Y4mdkppfoYc2hTsWbXOLMkHy05CA2MJLDxxXi+tpFvUQBy2ujG3ZS9Y6zq3ml9SOQL8Hu1Q8SUCA
C8be3pVGiHJ4ESOCB8l4FSd18qxmbbTFKA51DFOEN4LmxcPgdyXHtwQxArCwGyudfMSgz9ikktQ8
AtsfH+K06byutdt5QY6bEI7jjZBa8yBhzb1rO2law5ZMvkFqy3bxOCpgwGHjt6ls3YxRURzMBly5
n7SzuLFipzdtpuvw08eaV2HwCj09d2PfeQgkxfeAxP6m8QoJvM+blZ6mX0mIMlyXJWRkkOz0BMTG
jSxB1pWcfDomfYsgkA2XNqkqLgb4aXdNBf8MsC0+5+lA461FMaTW/XyN8AEawWFjxIe6Uvmb+KNu
Rdx2m6hNurtJhTIjF3a91miUryFYj64+SoUXGqO+CwJZ2fh54KwH6uVuFSjdD27ddD2GcbSeBmrN
llQCgI+keF0mrGlR6Oa+Rg3RHUyd1oiUJpC+FOeuEl3qmnWOd4Oj/00dc3qq7aB+LOMy2zYaYa2u
NtBLR8bBCZLhS96mllf1UJBtxJ+OcC+h2HeY8iWO325LqSnXodUNB6eN+nWaCXNTw5bYNBz8+zpB
kkKqE3Ov03B56rIOu+9GgYUoB5VnlV3rNomlrq1QmN6UUR6XRjopLoSBmEurCbygRTgEUq5+m462
tFMT/s3wLfhZIUwqp8CAIus5NEYpqQ8IjChrRCqSxwZZlq0GseaxLtJyn9VT91LVg+Ypo60/yPiR
7uwo9aGJivY16WbxEnusVo4Cci022n6bd2pQezGTtVKdIF8b6L6tEny69qnqazQFiuqmnMln2uhA
rWERs6Wj9kkf9OhXbHaxJ2qIS2rEKeyrKOjEU/e7wCsIhT3AUqrCMhuSQrlhy/oulVp1M+uVbC1Y
OquxtacdTQBr3ftYQ8Z5q7lDVk04Rab6vs0lcaRkbeoHHkxjj187HFWtMZ+SOCgPA7QsyHAya9ac
Qg/hI2jFtXlyAqN5rTLDWtlCze7gNQSu2ZToiBRGRi+OpCq0KBQgJ1q4fpB/T3J5Wvn6pEOUnPVV
gOduelvvkO5J7dWYmw06r10Jrthw1uUA0zOvzF/2JH7V1mB9FwJ5Xd+IOPE6Vd7Wooh5f9GPHqPS
37V1qd/EYxgg4xJGWy3pii/JJPmuanTtNklzzc0a+MRVEMWeTBNtY8hFvc3putwK8kXmXRSroYN0
WBfCWVMEeeiC0DFWiqXCwoZ/uY38ghZiYULfH+e7Jm4Fn3RW5KF0oz+WkcExHUHrchUHKpMuotSt
VNEjz5sMa79pol0OyPw0QTjbFU3XHLOJqo5Ut+aRbTSugzZqOKKy8K7Oi9Cj0yhtYkXqt0XPG3uk
JWStMljcHqro5SZOWr/1us7qnkY1+JMahZtqxn01876VLuy/mnYkRreYpPqHZo3NSam65Ldetsk3
ZzKDtRFDNenl8FeiJNCjpR6JHTwr4Sw6mtsIMlkVGfFdYQhngziHvKa1Hq4q0VieMdnDGuGIwfUz
VGhFqUMYksx2NVW9vnMUFF1SSWHNgSaAYlN8HwtH4bxwMBfXp9jT8pDOqj6N6BmU9mqQVW0dYE69
HpATil3ScNk46Pk4iU3do0Cci8Ff6WHwNZj0cBW0bQ3BrgyNtc5r/BTqsbg16Hmlh9iJy5I0luYf
tYDOi/VaOxi10xydwPrd10m/KvHAPupoK2zQkyId7QN75zs9F07GBRileA2OsWj3FBo78M9KuLGw
L/2uqbDH6R61z1YrpYemKaaTKQWRiU7O1BQ3dTAZMq9Yv3JjKEIk2tSQ7puBoyBUJ4R0wAtwmVBX
SscEwZvUSE4NXXAsfHLo5n6ZbkJq2Lf5IOwXRA/80o37sjtwrSTxqvXlHm0mxY+Qa8m7ky5Z2VOK
qsdNWwnU/WMRkKLZyeC2oVm6FQne1i/a2eNy5GAwIphD2JF6k6r0uxSPyl3h9I2nJ9YPqRHtITF1
nny9n30ZKjO+FSHUOzRADHcaRfQSxt24gduBitVkayutquRnWy2jkxpIUKiNKHw0w6rbZmKU1nCl
q2eRVqNrTBBonTKZ0x2I0gHV/kPYTvm6CMqvUlM3a7LZ2YGpK29AmGBYrImA216r7o20Hp4sswr2
ch2zSiC67Ssj/sv/K/bCXuuAI7AtjXAUWwco756HVnWqysrZSbViU8XTe38dJoE44TwvraTeitea
2uLorPO4yMKgf9F81P7M2pDvHfb0cyubxToM/czL4z70IjkTq2KoxA1Gq/lmNMX4GOlZ+6gnyPZp
k47ESt81mzrxXTu29whlfEl8XfK6mDJeoPZIEGS5OKoDr6SGk9CV9bzZQIbUN7O6nKs1cr8NDaF4
8Eb/+EkNF9YU1aHAyutYqLDsUmQoBlOGMz/1goKr3d4iUta+pjkEJOiQ2h1kdYhiFtL3SV8hFF8M
ySFE+AmCXlh6ySRvQ0Va2U4OWXxSp0NPj3Xd+nF1gOMfbDTDr1fBFLSPdGNUF0w4Kh9tnd1otu9s
kKCC2QeB+FaBkOGVseNQ4ou40OuiedaV/Hcctfa9rHHCmQ7EpbZH4SqStHQ/BpH9qtZKRt3H7zy1
rdt7M8v1GyV32oPVyX9Mq+Bs7mrlEA/asGqgP62oRaebyQD4E9LcchHs0VdGXeDm0kE/90PbXEvD
oGyRRIHTntrxX13taLdoAXIHZhIfoqLLNglaBS4t2HDd9NAaOb3hhNXcCZHRwLKTUQbWHIAsKA3W
aMEY6K6hsraCdWJ7cpRAQXXCdA8o3bgZZhUevy+xc46C8ntbxeNa7n0f6rLI3ElOp4OjjskrNXFz
Y9fKcIuB398xTtIXXZOYSyP50juNtCk6/1eHIyLKx3F5alNUmtRBVU+FaolVPh/GAmvTLSk4zGsF
L2QqIj0CCYW2Uvg++y5Cx0Q1K+nQBRG6e9RK5CMayD7yXeiXpUp+DJVe2fuITq4DZ5Tu9ZZyhBnr
xU3ul8Wd0OP+IYtQVoIN/ASYAEBPKWfOk+/o95qQpRfJiWAoJmkRrarYCU+6WpH6B3J6U2hO4ca6
/9fJk+7GMozhoIoq3+sD6yNC64JnYQ1iZrL79MEP0scyHK1DEsfI/OVx6eaRbENSrQPXj4zyRqsU
eSty2Xar0habLPQTt9KMLxTK7Z2gmju/NYeGkwc6tdDCdJ0YgeDlVVf3MEJR9VKdyVgVpTI9mtTv
92anxKjhoPsPR/lvnSbOTqgIbAyBSRoWNdpNpU7WJpOU27DsM1yhS/lUaWKeN2vct47keJGGp3iW
RNuUt9YmrtPuFgxS4qLFNOvaIRJCZaE2DtT7hpdiMIeNP8k8IIc4+5ZIUv3VHyLzgCZbu400J+BF
mEq4xgTlCimjwLOriiqWyBSolf50FJI1rMLCKB6riNo+D1X/BpUwdZ2VAzlpLSebCBWgXz2ctBVn
dLiRgxrthTRF16vMnHXekFcGXfXHhiy8StnbyOKUSJdA311ZQy2tp7IsH8iRp5VExX5VySylwDEw
B6wH5c7uhvQ2zOroSqvsY8OVOh4KnbRtZ1OOJS+pHnrUNlDHOXXK3lRvp2Jzudp67vdRlwZHCkmA
4uQC3ZM3QWNSUp5ObXcc4n2ofrphTKv1/3//g6MIiBlbifh95z5FDeGTIEdquPwLYV4cGwA5fsCZ
Dij3GBpaYSdoVRQHD8jyjnF5pa11bo7eBlk0ixsjM3pTECQJkUxcXWPOXPv5xSdwaKo0Q8vPW1QZ
i4cq+P75T+zMYvrwYxCRXjZzR6sa0TKUplPW/Dg12uunfx1TAxwBkJ+fyX/z6N6U6/26b6VamPJJ
qtUfKhUhKl+fY//NH/lfxwNaG4uJKO9DgDDtk7IpjZMvZ/eGYccrNMn+Xh7Gx9bGHAP8B7AG3h/L
ziUoXUejm2acFOdeaU51TnHi+XKIj40NQmgqrDN8sTX8AN4Po9MLnb56YZw6LsdGtZ6MlIq7k/6w
cvUa/flj04FYAH8ICO+TcO9jjRQYq6nMDW7GYZdk4jD53QP80GfUKX7JY0cZ8hp+7cwyJqSpo/U7
UyjNRUi5lNCY0ivjVIC4Tw9h8Pvy9J3paCCpO/vfAMkCGrJYBamakMgggnBS899Tu82icUXNFuEQ
MjeFwk94Zdd/wOrOy04Fo8Cqhl/G5LyfQ6N0nDSHunfKhYWyjeob9ELqg+FTFi7CdRKhGTHmz4Mm
rfscqZfLwz03nfO5ZjOpYAeW5G8Kue3s0GuegMPwfDvE5idB7v+21dsIi24iiUES9rFqngIQYhlL
0voPC34m3nD8m7NJxeJgK8iSMd5rWRHgOmmr9DpNG9Tegk767GThWcDWUnVao3j8WYutNSok/L3V
aaeGqlmIqhWl28uf42Offg4BXBKk3gyaXC6/eCKJaFEvPk10xwJeZvkpr/uVVR6mEpEd1DukNvsm
+/q2cfJtSAlPH/5c/hs+nFHzn+AA1YRJOq/JxXwOhmT7aVSpp6640f+o/Y1iry9H+LDoiIBAP0Yi
JByzfPX7JV9Lg19LY6Of8GDx9AbNnOmzZzkRqKXwDyCv2dXwfQSEC+2wjlGIpiAqsn1mby6P4Nx3
Aq8J4ApaCGD7JejUEAFtQ7+cTmHaeRmFvDjcUkxaSdEhr0Z0+I7R+NTL3wNjXfs7v7oCzPrYowf3
BaQMFIpCyxffyfcDFGg716gwTifFeNRr1QvnJ/9wM1GIBOl+X9ce2JJgf3nUZ74b8HJESA0oEgAE
FkF7RaIWgi/XyczR4bxJ2qfLv39m5fGr0LKBmpFILNVGujSW9Kwrx5OMdVN3pzcHKfwsmBdAG+1x
XqQKrfgPREY/73l86fJwStXfihZ5inRl9yzp0dy4cwQDzs2Mx4OP+f7LqAHiPUHVDyzuehW1PUL0
LlCQvr0nN0Iw/bsRm2tjQHGzCXb/Yf5mxzF7dnQEc/A+NMTZQi64ck9a53wRY/4tGc0n+j/e5TDn
lgE5DL5G6LaAIV8gGrIRpQfss8dTp6pizSVV7NIkvaZuM//KO8QS88jShu/LUuCuX8xj5GQUuGJp
PNkaymwtZ5H8R6Ztacj0PcbH/zCkN8EWJ7sZoDKWlwHbuUHkCcBCIl87MT5gxubxwM+dQTXkecvx
KDW3lyMZLG7nyU5RmDPTbVd9L5We9m7oZiMAhGYjN1fQ8WenEUiwpc+L8oNRhkDmNAEkOZ7CriGj
FebzAMk8MSntG922SeUrJ9PZxQHOTIEm7GjG8iWZyJVB9dMZTxYdtSTMbiet+S8h/rmPQzcHcbn4
WCUlPKrP2njqm/KvXPsHK7O3l9fD/BMfFt+bEIslDiY4DtJaHU9J+6rkyirL74cctWXjyqo4O1tv
4izefJStbLvwiZOjc+6UqFnqV/LLcxGowJAqg/5XSZLenwkhh2GMqh4R5t5RoGergb7elSAfk1hA
bxo4WzhGFgYpy/tWHit03jO1P9UNkrqgwgGfVgNqq3nsNM0qD8MKRdEivRkHNXopUBHdaP01zZAz
Sx2kL/Y/dIllttri+MskzAIQauT4o3RumfHKxtFARdpLUxqgP9dgqGfDEUXByXS2NVkcUHFDN2wW
PDzh9bbWim9D12CM0bhN91UvrvATPrxK5vkF5m3D/CYjW6aFFu5ullIM/WkY5C+qEWxqExsMA2QD
j9QxRlk89yIz/aVMtnt5J5yNDNSVPI3axwcCT69rZe0rSn/qQPT2nYWPBDL++d7XbhXxgKqw6yPs
eznmh2clo0X8fU4yMDb5ANYMBfZIQrF7apkFlgJjdjSzEgeAyivs1lwhdF6tM1W9ZotzLixCVXBZ
2SrzMnq/VfSm6SSndoaTwQsCWcsQddJYUt2Ohx//sSivfNQzW5MMm+yR85fH8/KlnuKCQRtUY71C
V8xoJl3Ls+cVuDjFCPBPoAwiAhCs9wPSUgwJsC5i72OyYTsh4v+0GttPvyFnxCvAjBnJr+qI3bwP
wxYAl6c2w2nSLW+YjHslqfeXV8RiJHih0VEjlScXAF/7AXDN8mxsvw/aY2fmu84an2qowL2N6vrl
OItz/39xDLJ6ADGGCfbk/VCkjv6bM3btsXLoIHQFooR+tslVUnoUR6/cY4ut9S8Y6ZM5EzY5n5fp
mhMnTjYNcXu0MoOWg3RX9/kpGDB58234AdSPNugJ/laLa+/Y5XH9v8gaAlSYcANMXT7xEsU3Zuun
5qg7T7K0qxHyierc86XEG3MP47S6D7bCvJJ7L/bX/6LOWbfKwwnI6GKddEmV4oUj0z1XSq/UW7EK
SoRUcwkp6dRwtoWVhdvBD58uf9PFNvtfWFTPZiwxPodLgkbixKDPKsKKEcnhxHziVfDzcgjl3Pqk
MAwbyuHVTBnn/bppagwZUlVjQqHbI8CeT2tfQZXdbyVthcuM7QUOncRAK9NnkafZetStCaRUrbhT
iDp7pdIfKfOyPWSdfO1cO7OoTQ3sPzc0xw05wPs/Tgn1oR2jpDnmiJwXMKi14CCpB2F8vTwLZyYa
JQZYkvONCMNt8TxsDPzJI0EcIX8dsj8KlhaXA5xbt+8iqO9HMsZ9E/dpBihg2JQlZZGiwxElWznN
E008V/RfOAfBJV6T+1hc9fMSehd3cZBmgJmyDAemY1N+qXSaq42H10OTPMb+l8tDPBeJUxRuHTkF
BLvFHqH0mDtNVzVHI3ktZC9EIjz/gwm7PD1eDnTuY70JtHTY7VRf19IRKEut3vrRbfS5xPbfjL39
+cVacOQmpPPIOGi0rXRHrG2n+C+r4W2MxWqImjLLNIkYTXkcI/pndKZ7I9lkKHerucdKcRMl3ozW
lak7s9nn+jPZroKk0wd+hGr4UmdgOXLUymxcd4XeUrZtotsAr6Ar2de5UFRDjPmKICFZ5n285VOn
UDi7EH6/tUJ9F/q39TUK77Ugi3lENVfNq6BvjrAu0V/+2livkXLtiXBuYb8dyWIL4b3uyMIWzTG0
98HIi97c6eqLoT3rjnd5ZV+LtDiLq9EQLZyH5gjoLbLwcgE47AbNXdx+rsj4b42/HdI8r296UkKb
JPTSJ+4zf7xBz/jRSrSfl8dy7uh+G2L+79+EGFIj8zWJWcPO3Q3yn8hruGq9TcYr1MFzpwEKubxi
KE8QcJ7TN3HUtrLCKmUrJfFoHAIkRDHwmIr15dGc+zIWzbW5oEP9/J96yJsouGD4GTiU5hikmfMo
QDi5AEOLrcR56Nnt1N/qkZZe2a3npvBt0MXqpvcQDn7OFlLS27j/GyIAId9K+cunh0Z+ymuQpxId
0GUOXIeJHdhB1lH2LaYHdaqGnZwW9t4GrOcJe2wfYqczrpwOy1rjvAIt6I8wykm+Z0rk+88mZHbS
qLA8JunBbF5ry4QD0K+7LHXVVmwrU3hGeIcbxJ2PJVQ9fT4rR2dGQS2HL8qNtVg18B5zf4rb+tho
OdgPpF6GL+o1Tt2ZRUMQ/uFWRLhiWVBqfEWusiqrAco4hyigUlbWt92ASHwKaftqijFfTG/eTPOU
2joVaLr8Mof7spKhR32b4S1SH+ssfjBSQONqXG9FmLwaTZDCS0hg1gj9JRM1KNZwhuPGn787kWrC
LZkzX9GhRi++ahr69Zg51bFM4x9O9T3qu2h1ebmeScXfhlgqAlO4CwqIDtUxUXal3d7Fo7mKqycV
4cbSBCqnX1kp6rwSP0zr3LgnAUW1U16MKenG0QjMujqqSqAcLFVCJbv02/4mrdtuH5JbucmkA+Jv
KDPgHCruEM8Hu5YLgDAIyP/phD1pIGtDWBZBZ6ydYYh2g96CVRKO8tg62LqECDj9dbgu94jl1w9W
kYOPvTxxZ+5KChL/1iK13A8qglqqQVPS9eqI/Nur2Q0vomuepIE89HKcM6cWhwi/z3vCoeOy2Nnd
YKj11JrVUaEimA13WffctQ9m9P1ymDPnPkIwHK9IRuqzK/tiqTl1hMA7n8V/aI07O73ywj03CoTl
5jwW4u2HvTvmXc+SqpgtmtfVjRCvjUWt6sq1cuab0OKjV4DyFCWC5aNdy51SHrOUezg1Do0EAg3k
+ARy+/JcndkzM/3kX1uHE3dJi01zCwJjGshHMQx/ylD/7rfO77azb7NMwi7X8bEE57+6csZ/jEp1
aK7f8lyf5UMXiXRktc44YK53NKYx9iZwvF6lSiszoK6pYmI1+pA6lFFcWX8fF8YcFiVhh6e6Tu3v
/cLApQ9MaJ7KRwg9+otQtpfn8t9kvT8P3v/+Yli8kElESn4/G1M4V9KE7U04o+IhigaFvE4yfdv1
7S81Kr7xNHuF1rfBPOKkKFPuSmnje5NibIbRPk4d1iSh+gDh6hT72i62hwd4AewVtblLp0p4sta9
yH35PGB4oQbltrDRa1SrpyQv5VUIj8oJQPlXvduqg6t15pe6sA6jAqcnK9oveY3Rc4+UCqBeLckO
kCe3pABXaoFLSQHuHXoz9OyQn5t1gD4Ug3J8jLBHYsLLMLmfErs79EWj3uUDHp9BqCqPEaazWNwN
agH5U/4lSW39NAaJg/wBVoHm3fSjD7sy9STETe4cdBc9IPq/6hJDwh73nSu74eMC+fdnkvLMJWla
+e8XCCzMwtLTzLwb7W+1/S3wLi8Q5d+ufb9CUK6ba92zWA4Z6SK5sKpkDMeiMe5y26TjF9nwHsZv
TTe5mtKvJwm8q1IFOPaZGzPXNqaewRego9uCcBVR+zpqEujkNvYwmXiQLHs/6DGUy3rPz3mFPG7k
pHBpxJGDziTE1pleICJ23jhQSYAJdS9jLHRwIiCrODP9UUf7BhUwawVC49SVwW2WOg9VUQc3Q1Hj
T1XALo7QPyyatYrDL6JF3d9Aq0DR+nHj1V1UrHAHN1e532+H0v6ax23sRuZwDIe8x2wZLqqS3qhz
FhVplbbqQ52LEB0xGMfj7NwL/1nYab8enAg7Q3iLqiX9xYjSHXRlgxqpi8sXrpbgjS0BwhVHD2Aw
Y9Ru/FDFhtgP0++Dbd4K2KzwXbw+t/d6CWBfaRB2gdmh4WnWhvvBl/d669wA+XVR3D8grfIVW/c9
Xqu7Do/GCrzD1Ezg1tMNMMA7XFp2cVE9W369n4zgdgrTTVEO66n9XhQKzs3GWljSXRjRGZl6Z013
ELGacVeM1rNi+o9pKMSud2hSJxO2sjXOQvgFveq4SRWYSamSRPFfXVe940ZteswThMQySXiagMmi
hqwE4LdhZPz0lekgBy2OeQ7w5nwCzDsgFbgpFBgWjhQdJy3GDrePHyOMZbRW/ynlhrXRkxHn3hh7
wL7Pf2gB7Mwqirdm52MBh0cUHChHG72kw53LCDC8tDIJb1SZubYlSqa2/xpHYX1Ia0fxrEpeWToK
hPR/9RW2L6HbBcg9twBQTN+40tr9eLtScoQNraBoQTnCma+ON8+pyA9lq2uU4c6EOdIMx1nFoC6f
7CC8stc/XrDvAy2St0JFtqzVJrKQCTerPzL2Np+vQbwNYciL+waVBCHxuB3uoClM8TNYp+qacP3l
URjLm7TMcf4s5+mC+T8JDHB/INRy+dSaJ+L9mUUTH0Fa8jWO8w9yq0ms92RztrjTmvYbXf11ZQgX
zUEvD6GxGdVm6v3HKNOuHJYfcwQe1ORvwJMRAPqQANkN6OdIjfo7KLt3XfS3gPnT7tMQj2Bb9grj
9fIoz627Ga/ILYWoBfnd+3VnQq5xpFQTd/30wHMTIuNNrn9VpN+Xw5wbFXj0GQqkqxbZyPsweHin
9v+RdmY9jhvJFv5FBLgvr5RUe7VYXb2/EO12D/d956+/H2vuvZZShIhqe9wDAzYYyi0yMuLEOaPl
989mYdGHSOU6m7Jv1pj8khPEcgcn+zJ3KIZtWBVwGlzEJtgFqJzIhiClIb6+ItpEfYS5jWdqc0iY
pHN9q9rdKzqcB4VVdKKlDQU+nFmehxtHiaBnKOd2X8vSL7WZDqVGOxC4hwOPFBSdexpyHXO5sO97
Kfkomfk3tKv3EUCk+3lMU7x+ED7FbTLvprGtDmWjm4dkrj6D0tDuIb/b1b70Xa7Kl0GSj9REP9J6
+CJNuTcF+lOEZvXzSE8LAMHpIwj7Q9/ptzCOPXal/o2+4B9OFn5Ng8xw46xUdkpdGzuaY3/mcf/D
UNonVS6fJ53u+758tuiPRTYP0IajuXY03Uxt9INyHOGVYTxFZWneTBBhwt2tPrUhvc6N/kmeDO7X
ipZJbSfX9Q0EoWQR6acPe+XR19W7KJ5fFbob3SF2nsh6v15frcvkAIsFCHhhKQNGK5Y2wtSmZgaD
ApKmPQ9Kqyrdsps+dmr0sZAl1zfNje2xEvYoCz4TWXFq1Ka4KanSKkOT9MazLjk/lKL4Gm7R77wV
386dCGP6x8RbEeTUrfPIaJuxM55lp6HNWleDm4IU7VeawHN6uBKHeNCggVm+8R2abfbHvlbv5SiW
D3X2H+iJbvN030kJCny/q2qP4rwBQ1VTPJRaZX7I5Bo9PHOf0zZ7KGgl3tdZP39JYqV5SqYs2Yjz
V84whXRVoSYEzpmX5vkZTqakyEBeKM/OnKe5G4a2/wCNSPs6JA4CkFHkc5eEU/ucNzA/XN8bl0tl
Q0tDERdeNkJUse4n11WZGE6hPie82zyKy9CD2eaw8YJ+I0k/Xy4uc4jXdFKatgU1//kQbZWCndX5
w3MIEvmp0urqs5W12X3XVhqok3i67bs+/Gw5quRVg2T+lVpW96CEnfqSB7L2EPkaaG+psb+khWw8
1bAA3NgksGmhs0LnFo4a9OdNp4tepzwdD0lg/FXUavDaTUWZ7NSyCbwxlvuP5LQMutMDla5mSQMl
Umryr8YHOKH3LfEazsmjaU47pLpsfvdlo6Vr3nI+2wA6n7NJykksV8OTNTf+k96U/WNlh9GzhEL0
nqJKezcpFRpznd8eTJiEHrtmRG5eTSyv6f3pk++bw+c+L9lmPJh+K2rTQJjBgysyDKiqqtCUsh3t
mvCW+H19KOCIvkWOYavKsHY12STO0KxbWInEjCQaDJojxf383KIMOATH2fgRKMluRkj2+ua6MASw
mO2MngSpQlgkhcsJBg3HrAYahXXnSc8/++23nMKTtbW52Dtne2uBL4OCNC1SG9yBS0hz4goUf8qs
xDSiY99/G2mBlmv6vW2LcnG0kWZYGw9FLWcRuAGeKPq1OCl1Uhp+dET2+UFJw1udrvouLR5S0767
PnUX55JBkXSipoUHvYSPdmCXB5Nm5eOUPVo35bwRg12MBMQQjFtEDjyjAfIIc8ar34ZfeZoIVg/Q
lYH+jrVHfSuYvBjEYoUYgcaJJVYQwV+V1VdlYOfTc1y9TPlR3dheK7EqeBoaAHSQygsW6nzhhz5K
2komVs0c6G6qRJdgugm+yiYattdXY226CL3hrUOzBHSN8I7XYjWzxkAbn5Xx1VZvOJGj9Qg7zb+z
ItwDxKwKHO84GkuDKaVJaNf83i5VQOPzdUOrE3cyHGHipCpMpkLGkFz8h2d4XjzK8td/Z2LZGieH
clRt2oNVTCTOLhifG30nDRt7+DKsIcm8JIIox4GnEN1Ym+i+0mbLdDX4/mTfhT8rGFJq2IM2LuiV
5TcoqyyInIW+WWyeKZWxm9tC6Z8Tw4LoMZPnW6ibomMUa+oBzBq0N9dnb90g7xWSRkvsJlyXaVHU
elea/XOQBvumT+50hpWH8MSNzsamW5lFg/zl8vebnsPyU04WSobOfcoINp77xlTv5y6ab/OyrP7O
Qmd81Vo53lkwX22VVlY8A2CjJecNZm1h/j23CjNo0lVS2j8bel0d6kmWb3pr2hLtXNnnUI/SQPMG
37ro/zC0uoOyt+yflaGevGqcErKigXKYOi3fb6zYcped3ULMHncPARxp78uGoERWYBiekv45nPv4
A9xHhauYiXTszKrxwnLWfkGmPD8jDRZ8qOdZ+hmHSXSno7N7M1VZ/r2d7ejBJ6Q5lH447/K2cvZS
2sUfHQSU4T5QfNKxcuJq+Ty7ZmYA7AxgzT+ktGm6Yxpm9+rYOjddVVSoIKf2fkCn74loCC0hp4VE
wwyGu3BsfrWljqB0K3FmuqI6TGNxO8ojOZse4jBAivVeI4hxJ3M81EgEHeDdiAjRxgBCcX1XxuBq
dSjp3CG1nPtIW2pLc6ju1Uoy7ru8hvEs1tOvaqb9VsbW+O2Ms7lrSvTUWl3pHmDo8A8RwhS3cV4l
RznvgCd2lE5/z34gPad2S/+lpsSlDe1SM7y0sQ969vparW0LtgSqfPRj0iorePMyC9RZzqfhWW9l
/3koiuZH4uf1EyIHW3pda7vCWRLVaMvAyyIe5Ln2Sy3skwHeni5Hwtqwj4nf+8dKSqaDZknawW+L
9MlSU/83D4vwD0a6NKvTtAFU6qJjPWkSiabUeni2lelX3WUai1N/yYJ0q0FzxYucZdmE8wyjS6gZ
FVdx6ENADzvl3u5fpvjY5zfvXDviIkDAtEwsKNqLp+WkluiMS054rKX8prKSTxN5T7PZao17Kx2e
HefFjgNa/60B6gK+NDoySYZxoZCk0UUrb/ScRPVrlDz73cfIvI3b1zIf0U1J3Xj8CMHhxgVwMZ9v
5unihtICnyJWNm2457JWbqNjNVhLhvwV6oQfHcWV2KfJMY43klUXJ0IwJ9zW4GvLNDSa6JiosAvn
CVSf38L59vrSXfh8wcjyI05vGn0cMgPCnWM+NK6lPTjNxkNgZRSEy+iZEQ7QdCUmpYIQmIc+MAp4
/nZOpuwy/UtW3L97FBixoKkn9iC/J+x0Cb6KTiOTeFTS7775ZQtasbLwwNjo0OCw0lgtOgz2nVzh
1uNjKfOSlKh4PuaB3v90StPcx6nFfWAP/sbltTpxSHfIyBPKl3H6kNnBPMC+dJwceafaFXL092G4
1bZ7EdQsqVfQtRbDWoTUBLdrGpVUjsHM+sNk2ukv+fglbiac/cYKXaRTyLliZcHx8ucipaFnoZpG
hpUc2zdgoz3KN23pO3t50D/TE1i5A+qHOz0ujY0NLvabAubFMvBpelB4+fATzne4BK+hiZpretSq
8KBI+i2V8hupsH+ManPfF+Xv2jCeEwhx9Sp/Urv/XN+Zl6vIU4vObjCXlsETdbmLTs/XpKV2J0fF
UX5pRjoY3ODdmBtQTCcWxHp3rsqZXppYoHRsfGyrKv85Jmq/tVFWB/KWLcLFk/QVBlLHga+FSlAc
x/Em/3vsfpv2y/WpunRFBo6VZzVBG/1eonvtOyet5jovjzqdVzCR6fVeLofycN3Kyn7ADNSC4L6A
jlzEn9qowuap1OVRTtMPvgxlEtWOwvmixZ/zWH+yZ2UfKibdBFQa22zjUF+MEbAKmBX+ondhBVYy
mPZcxcp8bJreuW9iuGUdWAg3SvLLWpzdk4KV5VecbDopLgIls+f5mPu30QTKAv67bLLhj75H5kGn
p5fL8/q0XvgRTPIKBy1D0hRSYmF7VHPQGAvt8tGCN+8pJyA+ZiN6VCpw1r2j1fHGZlm1p/L0JxGj
6xfiOo6TN3Nc+/NxrOlSHkp0sfLsySnjXx0tKdfHdrH1l7Gd2BKm0ylyTfOdUD5K5Xy0tea2r8eP
5qxs7ExhbyyEJ1TgKLIhOPqmJHa+ahGBjTRbiXos2qe4ug230MXClP33++ACVTY/YacIuaSbNgP4
UKrHoXmKIR61dkpzM/11fa5WB0Gj/cK/QIgkNtqrUh+aOc7+yOsDLACE1//u+6owSXU5NI0ZqMd2
es30r/pWhVC46v93kv75/cJt0fZKnGe6pByHNJK9oaYsqVg1anyd3KNlOoBIQOdarjbUcIQttpiF
nwDUJAg9pEHEa0Ki1D/nEDkdJ/muih8zNNu2xMA2TIj3RBPIQFJMXzkm8MGQ3VZdJBCuL86WCSGY
mFDay50ME9r4mPzoY8hz33cUl3l6i/059IuPEy9zO80lJGVxLokMJXqeJve5WoPCMurP7x7KohCP
4DLKhHSQChFloqYSXW4T570u4d5TH/sAljjApu+MLf87ouU24Mqjfiveeh3Y3NyveSsl0Xiw58+N
DElhlD/rdPEhq3J9VEIUhjGy8VBio1BBnucCnxv6YTMs3HqeCe9HoP3H8F/G9pvZ3Uc0oEDb/+79
cGZOxOr25K0o1GGum3+Y6X1R9K6y9Si73HPnNoQ9N1OTSw1VKrycREV+pw+vofb1+qxd+rRzE4LP
GUcjpA3cLzySKYM9gc36698ZEJxObCpVqyph6U19fNuAe5Lz++sWLn0/jp8WVCgpwN1cbGfII0kA
ZUUEt8EgQ50fwsetDXQxWjc+WLiNdV+ZsDNryzY8iT/0FnHmvq4iLzJRg7DjD6EBpun6iFa2MmQl
1Jhs5JPNi7YFKpNRFERW6E1g4myvb15QhOhkt2pepuDdzsAiWkOAnRcgFBhiUrvL6a+ukOLyUDCl
Pf+hLgPX2nJta5O2uADqJgvfhljO0HtoLhDniLxWu381/Lvr07VyTEAk/vN1YQ/LyEk1scLXqaO8
TPb0QSkkol+/+oNlofaz0FsY8HaIt0xOjwzN/krkKTTExo9Beh/nsZtIj/W0r62N3p+1PXBqTDj7
YdVrndXIkWfq3wfjKM8SlPWwAwfyTjd++807M3eL+2QS/xmcMIklBMaFZDK4BK53H7mn2Mp2UbAx
qvWNgCge2TQY1sTdlqHiEBApRl5q1snnMq7qB0vqlI09vWaF8Jk86NI3cvEgj0oUiHXDjzxjfO3G
nWN9u77htr6/eKQTHzBrgGnyKIq9TJVf1Ox7m6pfrltY29KnIxCuaLnQRvSKGQHYRjm+K+XbqHhf
NettwekHfhM/wteI4YYFLnbMeha8bj+1+SPKu5A5q64JrkFvmo2jsz5j/xhb/v3JjNmGpMgQ1+Jl
zGE/FfZu+nV9wtaOy+lolgk9MYDGkzUgaR15vvQ6GvsgHl3eUW5WxnuFHpRI2kB5rg0IxVBoAgik
qAoK9lR/UnJf7UIP5Mz3dMvTbH1d2GAqxEpRkvahp0m6+6GstoLZy5fA0iD7z68Xtlc7Z3DCO/z6
qFsY+VAd/JHIP/vguAXIWNvHp4aWZTtZllnPM7tcDB0H6RepqfTn9WXfmijhaR5LuRXFSA95uUbH
0c48XP/82s8H/U/ZBrrgywCWViUDtZg09GZY+rVw2ud0yoBYvr1uZm05qLpC3WWSEIXw8XyWBhA5
dtCHoRfbt47zoMgfAdMv/Ze7Mf77uqmVcwKtJDg2du6KSGMRj0Poa1Pg5cCoQ59aYKs+yGPzWSnz
O2og91lSb3HcrswimA/QgGSX4V+7xMvkclU5TuBJwV76y25AbN9dH9XKNqDXkgHRbLkEGcJlmWR2
K0VznQKlCj5n2r0izxssGSsWFrU4Li7Kd8aF3LSmSYOEGFLg+dFD8OCMG874cooWJhgwUsteMy/K
0+oY2ZKpS51XKqYrBWO1s+3+U6BmG27rMlbGjgk7EtkLaDHEF5kOX8KgWnXvFYmtfcjGvN/rChlq
fyys21rthw17b7DIk3Qdt8xiEAQeBQy6J20hrDBmuQfbiG5ARNXYhzMuVA52+yuyntryWNPhI7Xz
rlVu3rsfeADCFySbwCfAdgv7Ie24QHXA615uzXd1kR9DoL/XTYi51reRgcmDrYWsBnBowfXY6mRF
UzSiiJBDmQJTP+pMSnlXIPWQ5u2ugzkoCqiUR5arZ1vInbeqjzivPHap8JLtWjg7z12GY+ttpYdR
60G99DxG4T6p7b1i5jdRHz+YyMm7DhTnlaYdphytmaDuWor40kGnUdYqy99lpPOfy3sqCBseZm0r
A1ejiMjkXwLJpGbKitmoWg8YpQS8PjYeAZjCMOvXW1CStd1MeyGFU+Bxl91Zsa2lDdxqjRdr+yKk
MWe+SWED3hKlvDz7kF/CAQykmaY7uMzO5zq0uxThJrXxMnMkyax8VKR0Iy5em7SFOJReXLo2KBMI
Jqy+ls0wa3mGHxTEBPomcdOtRv+1cZwaEcZhh1ZNDittPQeRHvV5i9Bm2fDillzawuDzIdq6gB5I
cquEZa52nm/YJEd/gxFBM/ZnoVu3lfyipB7tW+8OKxfus39MCuEFKs/OVMpK52ml8pW3wKdM6/7A
lZyaEI55i2wLCm2MSp6fFeMhr3fX/cjqovwzBFNY+dKnWcKM+X6Q/860X6X6J7+frCunEZqlCyx+
yyFtdDnpvd4eELdL9vkWNH51BKw36V0iyotyRZrKRmVOVufF9Yuz84sNPo/LiIW+Drwt5Onc8ReY
TqWpLT2stI68XnSX6bLb1h0v8J5WP/9zqMU/E2Wrc2f11iJUAXmHY6eHQUhaRQE9Yk3mYDO5dcZv
afiB8pCbBDqCVMEhar8nVX2n1xth4NpEWgvdBwNe/idYHUwrVORY7jwjPYY/x+nl/Tvt9POL+ZNY
PJwMJaZ1kfOZorX1E0ao699f82HERtQAeRNBgCy4l/atTXvmMKr1l2jRiTVGt9zCN60uzakVIaCA
kqJTJoVJ8u0p/ZlKkCJkfmB8qqpa+lDMCjItiJS60Rx+j5wmPKralG2UINfWCYwf5B4UvZfy9PlE
6rlJaxEauV4CsC29MaRhw62tz+T/G3AEn2D3VmEFqd55BRAMkG727R/ttZMxiPz2khVE8jhyqvQ2
OqiNtC9/X98NG5PkCOtEsi8Kk4oxtNZftIFqf/J5VV16HMnv8HA6X4MaaRhpNkbc5p2icvPbW3ne
tdhiiV40BYZNnZ6CcwOWkUSKBOmgh6Yt0qGHzE5uwatq9Y8/mCcNt+m8kQ2KYaQ5QA5X0ariyf6H
6EEu/8B7gun9v89rwlbSkOr5r/eU7eyhG9LbRnWOZqIe5HL6EBjUMrutqGx15TVwKcB8ib7EplF0
E/IaYarOc+4i9B+7eevWv3wukxenh8BZZNAv8TbyXPh1ikSWl1jybuhf4vq+q6p7ufMRqN7ik105
i/SULaWyhUYQ/3m+D5oSmsLebyrPKfTDUPa3wNif8nIrI7MyaTyM4RVZmrK4SQXnKVeh2k3tVFFO
urfiT3b1fp919n3hOFZ23fn04FVej4qKsoAIN57ga46Z9xYAVzLJzJTY4dGEwThA8FJ5SvyRNlTX
GJEwRlYrRXtXeq7CdD9U36d8C3Uictgs7zDKF1QzeQjIy2PsfIH8xAaH5NSNF/WSW6i5a45IRPvx
IRy/1v7jHNwq/rfe/OEjPiEHdwNKcEr8avefZ7rLFZLcaQNpqf6fMR3vs6F2y+pZ773rh3xtE538
RtGhN3bRt2bXNl7ZHEppX1h3bXL4dyaEDRSmWlaaY994XfqVWphWxW4jf/53NoRNZE21HtYawzDy
F1KGmda6m3jblXBvgQ9TNQanD3uMENJL8Cb3XRU3Hqqiw4cpk6Vj3EWaWxhz4SLLCJdtL32GWKb+
kw18alnYSGoJD7yJZKhnZQig6Xd6+QHNvAMMom6se1Z7k5TeHH67PqVr5568H7iw5d13kUdG1bLO
FQOjeh669aNS/n39+yvX2CJgQ1+HbfMmFxWahp6gD1W/0kOqeRdVPxrNdEfppo/+pZ3lBJwEl21A
E3SgaKWn6zeyCU/zU+Tc0pB4fTRr54hEok2Ly5IsE0PMEoXFrKqG0qu7XVvep/C5vp/l2ibHh1CC
s6RVoHA4H4gEVLZufC6X1JxcQ/loF8cEubz6S1jcR1vg8rXVPzUmRPx+LKfybGNMn1wawRN143G5
dlOefn+xf7IqOvyyQdTxfaV8cbLvU3UXNH836BroxkYCY22fAbsCvk4qZnmonVtyasBXPvyinhb+
tKJml1Oxjo29Vv+6vgPWZoyom6wiuZgF73FuRy3H0R7GpvH8VnLdDqqld3+f0iQbDLlHyu+K8P0k
k/W5cOLJ67+pymP0TjD3clmRB+cqWF7ji0zH+c+na1QZchPub/QCzR+W/vUPfv1bWQeKBOOijQv9
UNlCWHT0gugrfClwsv+JAQJVA0IkCJnFhzFddo6tzGjN9Hq6kxAYbrYCIWVxs0IaSUPoiBzSQtnI
y/98imwlNcesMUlRd46CcGP9WvnNVy2sPoy9tbMgW2q6+smf6L3so8eFinsitWyPvM2L+Q727p2a
mg9RVv9d6qaHlO/7n9Gnv08UNQzRegcIqPWeviigII+8hWVc2eJkrhfgOlPA38JNrreWOcIt1nsW
+tSJXbttsrGKK24BfMnbCxY85kVCM65gLuhqqffMGWXlyahe7S67q6rWtdBt3U/NuL++L1e8AwYN
HDYYWosX2/maNqqap04fDZ5fd+Yetqi/BruydlGd3I/N8J/rxtbm7626Qf8TneBvG+zE6QUqVF2d
SS3FcuvpySk2PN3KHcQ4+DDwAnjnRA+EzHEZ642N7niJjsbNIO31rZzj2nSpqkyDEz3Zy0E7ny5N
K1s7U9LemyblaIXZSxcPu3FOP47FVhlj1RT1GdRBaDbluJ2bihvJbsw5671Yj79VM0RdcfrJHu27
ttM2AqzVdeHeBgVqgZ4RXWtAYcCf5Ln3mjJ1DyX/d33d114gEI5YvAGo2Srk7c7H4ug4AL8bBi8p
dMWVu+F5lKtnRQvueF3N9zxIbnol+WDE2u2UZn/gFjSdvU0sJ1MPEuLWpEgH+t+7EXWMF9P4GG/c
S2u7jkoctXTeoJopUqrQhyPX2TANXiPVbhH+lPWjH28UIdcWiJAbpiS8ODessO36usknsmi9F7Tm
/i+JgtL1BVrba6ffFy6/ciZ77Mh8X63je0STEb9Jfg5J/8kBrXHd1OpQ4ODiHWpBB2EJpoqyS4N5
jlGBkX7SzayGt9e/v7oclIKWmi1cE+IlFfnKKNuNwwntntT6UYuOXfMHG2qpNv2vCfGekcK6diZo
ZTyY01w9zFx7Y0utLQdweXkRugSiLeKyi0lSpLE1J8/wb+zsw6R+GLo7eePQr00UomtUKcFjaSAn
z88ksmvdOMJz6EGsolYvTXSL8N71tVhba7w8hKZMF4JawuWi1FNVIEY+eVL0Wdp14+v1z68Vehcm
VlX+b6JBRGeMWiP3c1rJ3mxV2TcIrvx9qlvBbYBkPH3Nc36g8jQ9tHNi7gfIVvZZXlcv9Qjz3PVf
sjJQeMSAUDp0pAKiXK71k4stL7UJUnoVdcGJLLfTull9uG5hJfY6syA4MbSSBtscsVDVN029C6RX
X3lKCHGgOkyehi3JOmX5nhDrndkTYr0QIXDLj43ZS6d2p2lf5Ey7sYwPduK7RghFYrgrpo9BO90s
Su6VRh93swtMH4KK26AfoVTyCnkL87NyLHjFED8vxBv0ggmzbNl5oUdyyY2oFk+ZVdy15rfKz0FG
p1+uz/baehKlA/Dl7oVsQ7DEvpKNTPdJkdf9zsgOerTFV7xy+hgKwjzUXgw8u3Ajho6WloFFrBJI
6MOrz6n0Qa6L929L+KN509Dho1/SYgxaQ7AE+xaERz9Tt+i/vXuWzj4v7Ml4zK3YSqMeZF+wa26L
dOtqXVkGmDZQorGXkPsCfVWP/WhEhdN6zbSLb5Rpw81ufX7Zbyen1oonLapgRPACtGnlY28Y77/r
zn6/sI1SGiStMvVbL5ptd/pO69jGCFZ2EVAT2jgAb3OZiqBdWSdFNYzh4C3E6rYb54/tuJGeXjWB
Mhv1NBqseLmeT9I0asUwJTz66hJ6GPzqPByKP6gZLYwIeBzanRe1YMFIFFmREQWjV8Eb7OZbLA9r
C336eSF8Clo9nWZHGjwl2Bf57k+OGegNaMEXGNUFJ0zaW508qAkBZlvuFf5sxBtrS7CIycFuvrgK
MYNjhcUMVNMYUbzetYHbZLtZ+4Od6pBVs6DNXjI4wir3SD4k1jCTnjAU90At5P3fN5d+fOp1S3JF
Ftxdbwd615vt6MEYDf90HG7s0pXrCvoYKr50k0PLLupJLeLJ8Ziywn7wPJP8LrV6p0XPdvEYZ8E+
GTcK6is30Zk5YbrIF89j4/sDB3v3l/yz6d3yncSJSz5qoTNCHoNlB30q7Nm0r3sIeTDRpjdzdht+
vu67V+IJPs9pg3TH4V0k3O9tn8vJmFcs+KhIjyQOrbsktJvf6lzSEK/YaI9LUxY8BnNhHuakCt/9
oiHNxnsG66j1XGQLE0eC+GfJ1QzRb1lxR+P9QO1zA8ISZV3bojukkgx6mdTHcLy/Pn+XLoXPw23/
JrUBzE1YnlxRiD4TnjHWQG1T/6oaGzt6+X3nAdi5AeGd1PWZMfg2iRm9hsTnUMfHUb39kzHQXU/O
fqnVC9fTEIWV3dZ27yXVh0A6vrOBmR2MGCWH3lxoOEC2Ck5d0o12yPqi9zI9ehr7CTJpuYdj2x7f
nfchp7BsZdgOYJESX8d1DUTcqJvOy+TiYEH5JfNnnLYSMitLjgIg8pM8LHE1opq9MzVRrodK67VH
kx5JVd5KLm0ZENajjVU511MNA4O1R6zRDbWNTfX2qBN21cLEyk1ORx4gY8FEH7Rh3TmYiIvwMBkv
pfEpbf5jDN+y6U7WOzdoK3dqk13ZpG431fvJrw/p+4FvRCzgxRSytSuUCySgcmmyS/soVYNrwzFi
GhvYipXDw4sWLWzzzb+JQQs6sxDCdq11VEvN1br6kBfqRyPdYvpaWTDSWnQfELfQGSxituWhc/Qy
raxjZhg7Jat26di+++JcCKMWWVfaDkkzCX5G9+0m9J3YPmZm6RaZtkvljcrd2iBIzFH+oMUQOK1g
QYucQZaUyDkOk7s0ZvXv9/SE7v98X3BkllT4htPHzlGfdm26b76+24mdfV6ILCLZ6oep5fNDibZQ
vovsLZzJ6gTBmUWHAchpniLnwWkVtEOZGrNzrLNsl2UgaLe6sbcsCHdVXU/FUKlYCPOX+QvP7OtT
dBkcccfCPA5ahvLZBYNUBedtbvshn69j2KuhOq4ip0dExPwV2d1d7Uj3iv4nYzo1KswaKH86/+vE
OY5VDMxE3uVbvTlrh/zUgjBrbaLWk2NgYU5vArQhmvvo/WErNZil0VflUbKQ+Z0v/RjGSdNQwj9O
muwaMtD9dycaWBecsUGYB6GOKGnsoI5kQIZsHYddMX5qg9frK38Zp55/XnD3pTHMhtrz+RzaRoBF
6LGX1X2y1XG/sn9pT4WZj85R5kmszEeBpqWDnvlHVB5gqjDyn9eHsfV94YwXcw6SnOzecYZPvrrR
3v8+5EUDxp9UD4mdC3ysns/cRBD0Ha3xY+yiY3b9569s1LPPCx4wDshi5D2fd3y361x73m9pvq1N
0OkAhAlKexRX5g4LdCd1h/T9TTvMz8IHpstsVjo2z49BT6Yszq3W556T3Xs9kTcuuZVtSjmVKHFp
elUvqmp2JMl+PtYS/g8+3Tww9lmRe02ruVSHNoLFVVtgCJbblFqkCEpTzCjVtWYg3HX+arrvhvba
q9+lLTjM2oJwaf+fFTGhocaSNTQZVmY725u9Qzn6/Q8QetKWQ4dv5yWy/IKT5NVI51KkdYN/3JtZ
t7Pbdnd9066P4J/vC951KkNDDm34KWMo2oJHbf6DC0Kn3Y03FDB+tpfwAgVsKSXwmdrHXPpphz+j
/fXfv3boTj5vC68PvdEbf0hw3cr4mBp/BcZfqrQRTa9NEVUN8pJ0JACJEKaoSduy0frSP6ZhcaPM
8nNQKJ+uj2Jx0EK8TuUS1hR6OJgqc/kJJ6usplal5qHjHKuEvrzZCnaZqRyMwrm1kDkAW5ltLPva
8eAaIqfIm58/wqqMRmcEvcKY4KzbNUPi2lqy03KvCjfCztWR/WNIrA3N2Zh2/YghKfqoDi9hsWgM
la40OEfJ33Lw66NCT2Hh1KGHUxiVakrFpCtsZg02/kN/l86Pk/X39aVa2w3E0BSYUcIEJClsuMoP
Or8hzUg4EpOxcUvwrdctrEzZQgIvA6ld2lHF+kfna7EspYV51OzPcXVXZRJaEN9iKXKNYsPUymAw
pYEYXhiZYZ8833dFhzxrnffmsXu21Vej+359JCvrQfWUqQKWhiKamNFsKltCMjS2jpzgfZT9Qibk
wR48py83bpa3bSQcIOTulutXAbmKxfOBqOgwpXY5mMexLyY3n+PHJMwfOhg0w2T8axwG+Z55/awa
8NWZ+eH9w6StmhweDEhw/wnhY4CCkhq1oXXsx/xhEaP+4BQ3Qea83w9BcUr6eQm/LvPDdCnodVdg
plNuAzj8N/bCSpmV2Pfk+8JmyOAz9E2f1YKlDEmFAH23vdHcD7InTw9FxaGlmUBX7x3p7vr8rfjw
M8PLgTjxfnNjFrFfMzDpaDpfgJINX64bWDlRZwaEwIac2Cj1GgbGbtrJCdBVElRhGblAHPnnT9et
rRwq1DaBzi1kxbTDC9shNmsfjkcOlRQdTelHhcrcdQNrw4HBBd5RMmHoOQgXUp6PdkFXs3Rkm6AW
+9kIBtcwxhslzW+SpLq5bm1tdU6tCdsiiX275WEpHQNV6dw0gOQhSB5rp9uYtjU7RIXASqEqJEAX
pi3LQ19OfUM6lggyd2XzFEH3kKRbFfa1yQMCSpMs9yydcqL/drRhDmqGo0ap69O9fSQVMrQubVgb
y7SyD0B8k+YiaOBNLvokyRyStNElSKR0NH3aXeJsuNeVGYPOEeIoaBHAS4vKq1CaWlGhZ84RAWbD
cfPpoEy31xd/bQynJoTFR+lLNaIyJ6vzEpq3wzvpZZfc8aLsCR6XWtElG5E8V4tgpm0f22K+r4vy
kGXhRo5wufOFm4GSHcUuwisA6+IqzISfYx/yqHF0aefon0vzpTBvNIcmzB9+86HZbI5ambIzg8u/
P/FmUTGPjq5hsP2GMvaOe2BjX60su0PD3dKkBNvaRakWLTKjlNscshKIgqQ7J3El7fXdyw76ntWh
xIZmkBhI9UM85IOmQbbxMFtgPzYc/soZhIeSWJeoA6StiIrg5ZfNQasE3ljn2q5rbYSQxruy/1vS
yqVtdf70/uEsmfylxQ8uDNG1wFLfjMCGQm+wH8ddrN7/weehJFn67fCUluC5KAxHo97VoWdZv1FW
dZ2Nn7+24Hz3/7+vnu+oJppKe/LL0DOzbNqZCHOiD3ZYBO43XgVbhoQoqshhcUFSPvQoDrbpLkt3
Tb9hQll+rHgeSa+CYOeOXDBp54NRZ9OOrAaqnWIMbhqrfMqS6q4btX1mq0+ISacuJbE9DYGVm1PA
CBWHbOwElcb1NXtL2l/5HeLDJA6CTpt7P/B0S2qOjZYYxaHU1BfH8bs9ieDkQOGhfNRHAnG7Nb6l
gdk+zkPbuGU9qX/LlX24/ovWHNXJxLyFZyd+o0qCObEKJobL64Z2RLdNP0nDMQg8daGcA+4/zBuP
sxWo/9JRSdkcnbYVMeGCiDK3TA6Gw8rDQfMDiJFrKdXrCOWGq5d9c2sNRblT7Cq46RKndNUisnZz
1/VuVWfjXm7Kah8FXbRf6Pn3cRyljxSX6htH32rUWq6aiwXjhbxAe6FbF6swbRxDNTEsG8ceXox0
+JhCLB8YyR69l43k0eo5ODEluHClD9BxaePQqyyNaOdnCCjOTzZOwvIRcTxLnp6yPIgYcIPnB8Ga
ZjkYmtk/Nvn/kHZlPW7rzPIXEdC+vEryMp7FnkkmyZwXIdtIpDZqX379LR7gnti0YGLyAUFeEqhN
skk2u6urjNDO91WpuihUFqTLm8STHXOAC45DfxrmDfO+3PZY1ffFMX/msV2TsTR38H3tdwE96UFx
S6g+L0Xts+aA8bfB58sYKfPQ4or31JpDnS+AdBI5LdO0wtPj4+jct/m866w4zNhzbqm4ZdauO/BY
IKEK3CjqDGKgZ/MEpWteGF4cH+34kfh3o84ir9chX3aMLRUHzKoteBR6S5BqBZHxpS1qThpy0BbB
oNJHP0WvDn/m3Rz4lb4xXEXNb3UGBROngGo6QLFcGuN1rvk4KskRrGYbzooNt+KvaUV+jUm9u+1r
q6bwmhIUzSAbkJNwdKj7kloactMtDc3kQWjKGslDjsbU/82Q+CFnizXaYH41Fxgy8gNFM3Pe3VV2
F0L97badtTPGB+oU+HWAHq9eidzqoIk8ILG7kPSOF+wxme19OyeKJVp71SPG/mNHcoixxxMl9ntR
9PA/Q4Dq+0jR0dQb/sYslkdCjbBy223VmttO03adWXy7Pc41h8S6uT5qzkKbQAqOEpvkUKq3EX9n
Q1DyMSA8C0bymiM9V366bevfbK98pp4bkwZbOVNXGbMTH5PS6be5ZSW4yt1fnHn9wYwHuqt554Rm
TbWQmDpax0owoO39Rhxf8KjAGLoqGAFz2bizUf2iqfuV6MW9Fzu4kZf2IXaMIvDn3HiASnAeNUjV
bbuc2MGgoY+9QpNPSBAnBPbS+VGB+CHIeJm8OFkW3/G28e+LuXQgVAPCMrRf+2GZtfG+0eIeQY8V
P6UlA3/PrPv3flJ859nU3C8AOEUgO2G7cbK8MIPc5V1dWtXT7AztJi47I/QKJ35ssvx96um2p31f
BPZYNKHGnOGJdC0Pm2x2A/BOxMFctt2d0aNQAXi3NU9Bkd+zxR/C1J/NsIpROUwclmwqKyn22UC/
zaRLI+hr4wc7yw+ESk0wxo31Vs+I3JfF8oOhHSGLuQgdZXMa323qjdHtZb3aKmhGBIpMyFZC8Axw
ksstyZDFtnsHzwU7ffDLL8QJc/rztokrL5VMSF5K47phY6UlIGkCC2v7q0/7yAWzHP1GLVdxwqwO
B2cz8se4FK5epC6ICGKtgz5tpYMJoTwY83sXv//FeM5sSFcOB17eNqs+OXUTgToHqNFHyOPyoB3u
J6hO3za2OiDR74VwHq1R8vPKADjcc8ErfCKQvU6Mf8bC2NaaSoF8zQrkJdAULqjNrogMzZl6oIDB
zebpZJdMdzboYExXcc2ojJiXrrYkNLU6BiNNkYSgOPzR0um7NqV3H5+x87FIy0PosHCtFrku73XO
TtXyVKgKh+sj8UH2LfjlcWtejmRADItebSQJBz6wcCb9Xp8GFvCPo98FxzNgf8h1CVC3fDNbJure
roWqrrOb7C+l/s/tqbq6+MXnIemIdCqYgK767jikoTvaE4xj9p9MX98nFOLQcyrEnRQR+eqUAR0l
EMz+tbosqgvg74gdctT0Nyf9FbtQT1Rcx6sm0NSiIQUpksPiHDqLLlIUqLoUQvQnK9vFNLKMTaLS
IFo1gQyT6AdBT4uMKK5r3ZpAEkKOLWfp3Zw0086BbM6ubGvVE0ZE4BfXLQILENuhvId+ejwNpd2S
e9NoQEFRP+r9/CnzCzvoq+TbUtJPOLF/NwvCz8nTVcRQq1aRzgG4UCDm5KizRKPYAuVt/cj7dJNo
kJWcArv+wuJNvdwvYKG87YArV4MBPWOkKNHNDO+Qlsz2oFI5VL52jKv3pERLM42DEf1Ypntfg+fs
tjGxK69mFC3hAmootpS0a2Ntnp2eldBRKcf43jUR7M50yLeNDjoZizCQibr2xiocGljMTT5+0aK2
JJ4NmNfreh34IpsxS5h+HPQu1IxvTfMSp0QxxOtaHbwGwSBkcPCSv+YQSRhPfdrq+tEzntPFCPrx
YFRakAxb5kZJvOEZcpo/bs/r1SmCRLOPlzaqqcgzX9VU614rGSMensJDYC3P23AwFOfU2rYDCBrc
wXjMX6PvzBiRXd/NuJ7IaRz+AcNr0X+6PQhxK0jOIXDW/5mQbw0PULhWX8gxz8NqCTBP/9v3xRDP
DidrBsSE2vg+GNzvq9NffBynkmgQF7kgybPFpTqbfozDlaZ9sOTuI/EaxQTpV8sswjj0AzvANSBz
LTdoLnFrAK2BSMSaijGo3bTc4vCKD15voVifjMCfeGMeAEbDw6pg87bUjGaXaYyFts7pT413emTS
wt/YS5bNAal9VcvlynFy8RPF6XY2yeZQGmXT5og0/fonaJa6Td3Pzy7RH5e6CWnZK3JZq05zNiXS
vDvaFC96RpOTS9ON5aUhHX/eXtnVEQnmGVTf0SgoS38ZnBGHp7ihHeerkJPsinsbHVgLfwFz521T
q4P58xKQufqS0aLFAp6jU8zm17ywPtVk3CpMiFBf2mWAK6HLSJQ+oKwo7YIuxiM1z2v7aFVZvZnc
CnzgJkk3tO60faG1ZtQX+mu2FM0QuM0CwbauK/EU6trfXuNNEdQS9Sefp03gc7cPMs3pdkaTNm+D
2XafyqZZArOes8exRpMX4lnjxaiXcqsn2BbaXOBKqyf63MzO2wSZ6P3kTkaoaf2wxfOyCF3wkuRR
ldNq4zRauiVLNm3aGi2OAQg+knBC0HGMF+J86hsXLFo6V2GVVvbYxfyIfz9z4KQztbS1OvvIQPva
6tu0Ch3wdeE1e3shVg5U4BAFbxZoOATXzaWdvLf8amp072h7+0q/r7CVU8VarwzlwoS0Fzn8ucgr
mCB6YKKuPR3S+Y78uj2OVSO4TgX7n6jUmpfjYAvPspEO3tHLPln6ntVhlcE1UsW1uhI5AMb1x4x0
OXR1uvRaDjO5XUTIPujm73SMpvrI+RwU9RtotG6P67qS44Pi/cyitFFyg5CqrTrvGOd+uHRe6DJg
1mK66fwqiIt7Y96ayPkY+o+p2PTO3W3za+4BnQFoNuCkBwZCco+pdhNukNyD9K99P9XOfUzbz6On
wheuRSuWjmqDIaqH150ZaTNbmUvQxZLVVehP4DtrA5Ii4iRV4KTfjexQWnaA7sO/GN6ZWePSa4oM
XcTZ2HhHt/o8NDuWhr6qN291Bs9MSI5JF0pov9ToOUmqn+ac/RgmupkKVbpjzf/PJ1ByzL5oK1dP
MIHm9LXK97VIPmm70dx8fMKArxf5ISQiQIJ5OWEuRfsDnw33CCKJgBsvA/2ceypurLWxmChbQ0QW
GutXV52GY9xNJwCJrMHclLMfmosR8uJ7SxWjsVYtgbQDfIh4dl6pQtuV2ZdMS9AxAN3D7cQ8N+TL
MryahY+OLoc231yLkm2sa3PQTXTcalmZHprMru+glJgCvOXrIHAgxDyMtKzvyoTzsDddtuF2mh1Y
k5cHh6LKOBLLCBeQNL/ZTjWFTs21AGC2Meqn1tmy2rNBhq+NZQICSNa8dMPi/GZ5Vd9Pdu5tkUzK
ti23EF64YJtr+9h7SCmZI9ujzZZV7vSkL4zezT7D3dT29KmbgWgF0L8KeOuQR9b0KpYbcWpLF/i/
fCf/P3XSqW4tDVkIwSLV4ytom632oXEgFtoe+PI8Ftvbbre6TqBhg9OB9g2J7Eu3q7JpdHCvO8eB
QW6i2BfVdwwwGPWX23bELrkaFIBRwBEha3iVYwPuoGGstZzjYldhqv/jF6pn9ZoFAQYWoAw0QMqV
o8LuGZv7xDumYQNlVV/5kF47byxQO0J/FjJnaLG8nKoi7lFhq1Kc2CgtZxHL9pr3F6txbkKs1lls
YvoZJ5Yw0erPGWT0tDBmD8nHg1D0AYoWOpDSXCe87JzN1sI099jYLyQ+MdXWX1lp9KCJeiH+XMU9
o0FxxA0t3Bf0dk6Glt1ZESqsBOzgJAF7GmDMoBqQAcZD07kMdcr4CImbkA/DL1yvd1XrBWaKMLLh
nWJVVPakDdkNhQb1QZS6SN4/mY21K5N+nxgoacT+oeo6RWXtGtqBwOR8fNJV0MR+YpJmjo9xxxuQ
KOj6c5y6v62KlLt2bvwtbfImiKE3Hmlu8z6Q8g380sl+cWf7WJnp9Hp77645vov4Aac4LidssUuv
ZBprbXAwof6L9kXye+jRJv3xvCIYc/6YkC7ZlLSDW2gCdOY/mvpL3r1UnqJcvnY+iBqeqMIALiJ7
jcUokGI1jY90qv9hBBqvnkv3t2dq7QFvQWNCc1DvwVzJ1ULQk7RL6fjI00AqHbI9UCvahxBETEF6
wvakqQ5tDl+lbBfraF+e/TuHdJvejb/mubW7/WNWB4x37b8FBzC/SW40lqY2mFVOjoDzgq2E5V/b
VtWxsOYagmAQOkY4EnVDCvNI19SJVRrYGragleP1tu6tKViI/hevKWjCoIAG/j8gbKUaWtpN3KOg
/zh2bvHY6+ZWz/InZ1G9qAxj7UI8NyRV0lxL05N/YS3+YNL7mjNna3g03+Vj/BUFiWWroVDISGM+
Tiapt8tsxnddP/DNEtvOtkzbZuPZdRst+lAHPc/wMrPsnyZqobt8rpNDubh91MWowxIjLjboPwAr
fDFVOzfxvDEAqyZsccd/s8fKhTSUX0RpW6GQirhul7sa3fC5b4Kmy5uoNkCUm9c6ZApzFGdLfxju
czrRO7/zpypoPAB33RgaEADrNOFAZ3tb8qo8dInpby26zNupnnJ0nttlQCb047XoVN9lFU7shLXj
XkuZGyArubx6s4sAahizHYTY7T3T9Th0NFRlx7bTXiwXJZoF6SiwOAUu1+YnLU4gdWAvrwX+11M7
+OVmcZdl1xbWm+vkP5bMcrfGRByIoLIHSyt2Od5aG1KbxZGWXr0bxykPzXosg4mbkGxZkuGBzoyA
6SOfwxxELYHXJ/MLhOHSgOdJEzacxZHjLvgH1GE2ECXuI8h4Vq92mTZRr1da1DtVvkMPghVCKHsK
gU/vntCe5uwgnOZseg/s7uB4nCLaAI7sDPyzn3mjHixw/A3e8oURjl3vhKi2ojDecpSkEpo8uhmn
UU2nJZiAeQ9yc/ldz+6CKETXNmNl1MC5N11QZghjAbHpn4ay0jbWNOfRbKb5xiis4b4dqY6mqX7A
j4z/6RvHeI3ZoB/8xh19NOzry5cagNpsUxITaGko1/hdVgY6Av0tdGbei2GYApBaFu9JT74bY1M+
LjnC6M4v6Us/E5C59+MYAsXjhpXVaSGQs9k3z9+m+mGMP02l559SUji7xe5i/NbZveel3UdJUgMD
DNGXLqr6xX7ISlo8Fqm2hEPP/WBueRcZZcFfU8OtT4uXwxnhSuUdmH5poI2Thqc0RbCsA+3rksZA
HX5w9a1GNaAkm+zNyrt3t2mKJ6/vzRBVNOPdqhNvaxVJskM/8vhQoEkuIqaRbSer4lHelXMA/rz2
mNcAqxIj4duybocDheI5FMuWttw4bU8iF6HBfWuPzgEVXgx0KmiUa/nvsYn73TCm9JkwSkPoFyev
hjPqXeCzAfm/JBm0O7fK5l3BmzowEz096Iz4e0Pr7NBd0hSCMbq3q1p9iip9HDY1byxAr9o4XMox
vaNmy3fD8j70RpjCb1vUhCMTFAyKOGjlgAcHEvDzwIeLWpJ0JrqLGzfG0rJTY22WYLQUgdzK2X7x
eekk1HqwFGtxw06jEQMPyZ6Yp90Zpqa4l1cO3Asz0hUSp0PbjUnHTu0SePE/nG5Tvo1jRdCrsiLF
MHTGavlxzU4LOdj8jlifq3bjaB+/pS7GIoUxupW6vPOxIhQEhLxGstp6aH1FOLqWuIIVFMWx6kjp
yPooVQuYkGbp7DRzPccOAIO1QZHIAfvD/NhXyASaXpSh77KwipD1hRZZk8+iIskqxXjXPfDPL5Fc
BAqBJKlS/BI3jsx5QzTFUFXfl3yjS1MUvVyNnYx540QgerkdIa0E9uirQDEHDFYikSot1zhmxGAj
lmtqn4vs0ehf4uxk0juIESgmasUSmA0RQGOra9fca9o4uKNTVfGxciohKtzXQVumW/zn9yruHpxG
JaK44u8I/AA9AHEVXOQqvZj0ZpNAh+BYT/7erAFLr6Z2XzUxLnBDBUZfWSbBYSMgm7hbr0jdq9n0
KhAuxMc0iXCAchWeefX7KF3bNnh4wEMpRbJ9w4ySUSBdCwtSw43+3EIGRnGYrpx2gjoFzxvk6q8l
v90SROl+S51jlu80UAiyDRnvbrubyoRYs7PXPSCgGbFnmOirrVcagQHRz/LDqGNktF28QBDZQhEE
keylkRzxnm6mkBb3QfZ2aJjicbqyFFhgAZcVvUhw5cvPDwbeLHNmQ7ncC53I+TDkG78esCS07qCT
DjQ20oYnmr7wwltwgBZtMLqoQc2fby/C2gDwgABkHagcjEGan0InqZPOUC1vk7BJwUPx8SMLYIs/
3xdOcLbIk8671nXwffcrs7YTUfjQykGCxj8bHVoQyQBOWrrHeNKgiZdCn4fb/oH6X9AdzJYp7FwU
87qffzFVZ7akqUJcapf+0tLTtJ2tT5r2cvvzq0NBLhqXGHJqV8CrySPgFpwrdhpy9xkIVfxt0WqL
tFFUcsWqqGxJbktL0+EjnhonEx164ZSwb8ugASnZOXloZKUdgJL/6+3hrex2F4kcXNDiXXzdPqnN
idnNjJ3SElRv8cNMqwON324bWfNmkQgD+z6OLTjFpbfFrjlrAy73k+U/2UWQq1DeYl6ktC0oWwH+
x9UF6IaczzB8ajLkUxh0F9xgwluo037q8biJfQX8RGVI2vjeQD0v59j4pv7L876VkK2Pm8+2Snth
xQ8uxiNtHxBr6yUtEVDQ5Z8KGGPeukEByj87eW6N77fXZsUBLmxJ24d4kJHIdIOden4y493AT3Tc
/YUJQHD/bZYQGPnL5bfStLMMjuXP6LfO2jBESZrCjVcXBpgdkBJoUHeQu8HtuXBKRLXYpVk+g+mm
YOlniKamL3VLof5sck2RClxx6YugTDpAwXKkt0s9wKXJbwB/lw+zNAm6x7OgTzoKmoI4aKDGe8Nv
wOITW1YWZpbqvBERydW+EVA0IcWOgoEUGM8DAcvGgH1T5HjpT2FKfix9vBFtM20yBH3xq/1wL7IY
F3Yq6ILQw4nteukL3EjtBFWV7JQPgWk/l9bptq+trQuQDLaAliCWlbv2ocmdlkvmZydrV/fHJVOw
v635GQB16KaGwss1voq3ae1PiQGRZ/u7VYXj1je2Tvz59hiuu0kwScDEIJT0UJu8KoDm2Rgb9Qwr
oqe9+TSxyGH3eYI+wIgARDF2SzCTsDNVgqyrkwc1KNhEm/hV+QuMxrqdjQvsognj89goooK1z4NS
FAyp6IcEmlXaM3FeQrOwGfMToGMT21L64/a8rXxfgB7xShJvPUhyXvrWnNjd4pmUnuL+Bb0TtQKK
ofq8tFuAVCtH5uPzKYdSHo3SqY9uD2DlLD4fgHyPVUXZ6WMOLgMntg5to32aRhQA7Eb1IF61Y3q4
8YFCRQObdLgYoMtvS6ugJ61totb73SFr+RfIeMDi/9gQd9xZhFmwwS2XHCFgNzWBNUCvknLUGD4e
6KNsBiAvyLahiykLjfHGoSMufnqqa+SWyGetUtRKVjY8gn1xq9jCkKxRlLipleSxCSpPewFs9j3r
6q1F7hv0+9xe+zVD2HlghQPYG0eMNF/M7uqqh0TiqUiOqflO+vduckNrVpUlVXaky9hoXGAeFgzI
1H+U+aGiP5shcjtVk/vaZhHwakR7iCqvXgBa3ySFteCBMRpzFPsp6FZV7/nVkRiAUaO9FHTucil9
0fNGc7I5PYE6Iwkcje89Vr6aLtkTrqItXdsx4O3/z5YUkRlzTbMGIRiuLcMP/DqJURYjcWTY8bK5
7QhriTOQCQuKWqRFnKsKPslZ0tnpAEYTJMh85F9AdvHba8nBKKvITtN3o9U2E47vIHb9zRBrvzMr
VoQ3q+M9+w1i7s92bwnVabAKY7yDPjhhU3ob8DU/+8z8i+zwxWAlt1/ahXlxpaWnkhK+aZfvZusR
xYyu+iIeOAISgUKj3NNetnnRLZ2VniCn2YaA0N1eMNXnxb+fzZXrzFOSxA780It0vNX/4lYD3RYq
teDVAJ+H5HpoxqJxm4AuYiD+iI5C+qBPAP7eHsPqXjozIo2hh5SPPo59etLqk2l+Tx1zZxhFqBuf
bttZ9SukFwWqQ1R9JDtVOhd2K+z47t3c7VB7QDlDhYUTH5HCWrzUEf7p6LBAMVYy4lIPgrZ1hqvH
fAfEKtEUQeDaIFBBELQtSMVdqVuOUBptc+ZhwctNlUd+tYFC6+15Wh3CmQlp0dOyWPIuhwm/3iRJ
5Ea3P78+AsT8IsrDpSbtOgbiUJ7MSL9xBxStUKmYu01RKYoZK68LHyDB/4xIN02l5dDzc5BaQN7a
bk8aPRDyQPg+y7/39Y9uUIRnqjGJn3O2DbusbhOWwFylfY5TCoKNna2ifF9flv+GJCcyymoqMg0Q
Majm3mXujiiWRTFjcrBRkKWEhDaWZbL1aCbTfqbTvtb6jZf3j61VvDSjtUU9WXGAiYW42i9/FkqG
R/Aa3WvtlMEs+Scx+4DFJ984sXLcTW0doCfrf3K+f5XOzxbKH+fe0QpMYjKTXUWWFBQoRoyQulcE
hwqPMMRqnhka+3jC9QlDTvUrTp8diACUKj34tYPzzMnlvkw3MfSm0VNUN5MNpfuaP/p1UKsQd6t+
h1hKoNWs65YxllDquBOSkARiDHHGou4vGoeEOsp/FqQLXycmyuMAw57cigfjGxpzg9urrhqCdOQ4
c5N5HoGTddmx3A8qcu7VtRb8l2hcx70iy5U2bonirEMQb1pWQKfnev5axoomH/ETr/bJmQ3xG878
KcmLops80PrrfhWWw+/F/tz2W23B0/z99mSpLEmrYbptMtpVggTguOmWJuAgPzD0IWTAMbTpsr1t
bX1p/sydtDQ+6xwzaTF3xN07kI+hivNF/Npb8yZdBOjCsHOdeMjQ6w8s/uGxLxVY04fs5+1hrJqB
TAUyWYI11pHuzLrvIba7TCjDFv5pTKv7ihpBTZaQZZYiabpqCkzzIiECakC5AJTUSW27g09PS+EA
3Dkb3QN1ln5n9eV48kBVrZjB1RX6V1AKyLLr0mJWdRbTAC07eekCPcSZjIFVqrLoq0bwjMZDF82b
UK+9dO8pR3IGRTN6suofDEqA5aCIZFf36JkByQ/Qc1k5rDHoiSbuXvARZr7zyU6TzW0/WB8Hkg+g
gxQJYckPaJ43YHjBScOA1wf4p/x4Gguh35/vC/tnx0BDF6uaY1wr2RcorLkqapzVnw+NBNC2CSU6
OSnbpm5HQUUN3ET21ep2iMz+YnrOvm9c/vwJgJysI0iVZ0uYDM8Yx//2fWn6janljpfW7OSNkV9s
VK+t1a0HRmhB84SmJDlPstiDW4GkCInx5Zdhz+FUAkztfC0XTTFPq96KhcY7woIYnSZ+yNky+62Z
cMTOuBF1JwD0EZ3AemiPY3R7utbGA/QkGvuBpkZVXwpbeT+NcVaMqPRC3h11qwK0OIsd9a2huID1
tQGZoKzSUE5GhlwWwjUZ50Yy4dBq0mGXxuVn0qLxfSCsAEobuMAK2iJZOkRluhvzJer9OagL9zGL
px0o7HauimpuzdEtSBcjrYY6N86FywlOEtQ6Sw8llHncv3Xj/va8qr4uublZ1s0wxLgNum/mHJmq
/vq1yTz/8ZKXWzPhTZLN7GSm27KN5hJs6G+3R7DmGYIwEEAPlE3RTn85P4s3F+NYI9zwMyvgn937
vginRpUPXAv+BQM69OrRbHXVppBV2tR1LvZTnGRBbz914OPI9mP1wn0fDeQqAMvqspyZk+6Axmmm
GYR27KTTV7w99e7l9qSJSZFjDVSzgTOExilUYMS6ne/a1HEyGnvJadHMo9mPc5TGyKG25njgnRX5
qHImcf/WDyp/WwvZQJqGgwmbGOkNyfBINMJ8HWyGuF23xThFZmVsJ8PdG0b3qRn9ze1xqsxJp9Ni
FJPHS5hL0QfFx2mbOSQCkgQCu/MRGPS/OKXA64C2IiEeC1bRy2nNBg4y1IWC29Vgb7WZobciAwaC
BHav0gFb21mAplgu5hLWZOIRSprR7oY2PUFneqh34OQCSvb25ClMyKykGvctp3MFA2v5pldf2uTn
5P+6bUJMiOyHongnOP/RZiEftl1mF7afoPwx1/dZ+y1VaR2tDQEgM2RvBAsGagaXCzLRtEg8m2an
ssbTwJruLf2Fe6rGibVRALgBHljYQn1FOkThZUgQeVkG7fQfZfJt+jDxtQg1z74vnaIlJwz+imow
dBkBrM0aRRp77Qg9/74Y39lpkIMPOzZtfL/1PwF3r6XvmvbTyRTvQtUsibU6s4IGeg9SgGV2Gtvj
/GB3ikGsndDng5C2etJnrAAgCIPoHkboU9Tsdw75haS/R7mDE9VDXTVnkmeRmQ+u0cHc1IeQLKni
F3veKTMaKivSPQBxtVmPO+FZVhuw9i21vGBBe0n25eP78HzypEvUcfu0oS1G4/H3BrI7o4oe/loF
8tKH5cOk1ASuvsqzU+b6+264z/x7Et+R+LWiv5g2hUP50jU/Tf+u17emTg6DahMpplKmNNZdunQ5
ww+IeThPUZLukwVEF3d/MZGeEHEHyArNQFJxPc1dg4xGBeSxvbMAcVV8fu0+A+Xof5+XgsGi9Zva
QDvDCa29zN5mv5tsE+s7mr59dBhAooMKGBhnwfIjt5uls58XwwLIC97UgYXk5qAIs69XA2wJAJtB
hg6ko3glXh4GOG8mN/W6/IRW+WCk30A902iHKVdpWV5fADp4lgQVDOrF1lV0WM0MFToXWA3O34b5
pTEPhq04eNZMWKLhUWB1kHaUTk8LXQKj1gz0VJIOXXOQzFRkgq8PTjzRzwxIB+dogd6yKmGgKroA
GMdOWbddsYCECQhmgKO1gTmRVoPp3tAtaVGc7mf+2oyfbzvTygQBFopiCWCueCXKJHBIy45+TQjW
Om+DjpRg6cwDv1TVSK8vADgUKAYdpGXAxyZXa5ykdpbMTnOA256LeINGpeecPk8I1Iv2YHUffr9f
WpNOZlI6jd14sJbt7SeqIlBZWRATUhQCb4omKQADLrfHZPjFVCeUnwjzgunF60bF/lMZkH4+uv/Q
w9DBgMcioFumfnN7zVf298UApAulJJOrLRzfL/m3yT6MRdhNB2Z/+rgVqBxBeQYdCeBZkHYGZVNX
+xWrT4hb+H4w75pkn/H9bSNrU4VnNw5D/IUAT1oL3uix7lOXn+yftf/FMl5vf35ld+Dn//m8tBL9
SLVq0h1+4vkQVm1Y9JEXL+FfGHEQZUOmA1B5+fZ1XbJQbjF+cvtDk/pBD1IFOisCvNWRgILR0EQx
Ey+gS6etXEpJWhnVyW3maZ/RfHizKOtfrbH2o9vjWVsTsHAa0N+GUuoV00XBa9tmNOOnKrs/GeTD
FTEAS86+Lg2kcJbcsTN8vbMPDeWBqfGgGT/cKgcjQH5B3ReYbJCxX85WpkPBr+BYkiqZ0N1xN8+n
Ct2dKu3JlZlCbR9zhNMXuHJZk9Amc+y6oL05WdozL0/Zxxfi4vNSQEJw8ZI2x+dj7A9+Uh1TKy4F
8AByi2j2N4Rm/OUkgVXMdevJrIDqQKdqjVYuG4XEyF/0ThFZrVqygepExlSYkq5AW2OFbbKlOsHn
ggxM7vpAwxG8SrcdV6zq5YNXF2f6f2bEcp09gmJEoUNswkzGv9TNhO4FPzDsY6zdE3IySReO88/b
FlcHBgEdDR1kSCDK+K+6LcsuWSws/VQEkDaZqyMpFOfwqpOd2ZAmDwpmWlUIG7T5BcL6qPN+3x7E
ynUismHA9kDmEJ1Qkh94xCmzHFpZJ4M/LMsLKfsd7au9NraK9Vkbybkhaeu7BfMIkHogbQxphj7v
SRX4riwH1HMEr6kD2hbEEJcOMLg5BwODoOY03jR325l3lgoKtTJZNrY8QndUeK9pgEDGPuFpOkBV
zP9kMRDJOz86tw6WcXN7UVbm6sKONFfgKvCLvoUdyxmDKn+rVezB168dRNRCHg0MH4KfXLoay4TO
QEFBdMY3auwUL+SJEbStHgLiF5jNx7Gll+akExnVwzgrOVhBs+xrYz/68aZNd6UV3Z61FRI38U5A
zUoACcBtJHlAV7WWVhsp6NB1iA80IVAeWx3aGx1/ndxvLgDsWfk55tPHPRtmEUwKEkNgFqU9mgH0
g/QuT04gPSjeJvY/fl44y9nBthh94dd+BirRrA2pIXgcFCe0WG3p6LwYgHQGtLaW+X4Dumr0eueR
U+0I/aqloOXYxOHtJVrdozY6PtCLj5qCDDBHFJOxnIJ4PS+0F5346R3Ipds7vfyLIil84cyScTlr
pluBX0EopHgN+AnDnCsimdUtioPGBjUUeK7kN5EJxuveHtFI0PzUph3lCl9emyg8GZGAhn7hNYP4
PDZVamXAlU/J8NZ11SYz/Xt4viKwXBvFuRnpHOiK0eqWQcDXifE2UOvT3P/N7gBAScMtieAVbKuX
CxG7dtv0ZUdPSXU/N/tpd9uj1k4yiL174A4FSyXm6vLzbW+yqjJt4HddQZ1tRA3zI1YdqpTe6abi
Nl5dlT/G5AYPS6u4X1YuUKpLtkkT+yu0R4JhtH7fHtPaqiClDn1jHcGyK5/OINbRq9yFmaE7/Gaa
Yrevfx3zBRFdwJXkCpWXcBOUHEAjz07UDo/k400kQifgz/ely8uYuhLvLiCqre7Fd5sdCKVCsO0o
TsW1pTi3Ir0dIS7o1ZaGUdjV5y1JvzquwsCaY0FoAAKvqDuh/0JyLKrRYWgrbA3XAE1JA7bjuHjp
tOmO+WSTEqZKsqwtC4jgbGRykFZDpHTpyGPpc9ONsU8QrgVPPZ6St51qbTyQH8OXQf8HFWhpPFqh
5RZFN+Jp6g7O8OiBARvNo35Ef922s7YwOBRFIC4uFRnFY/dLbvVGDTtewQKnT/cG4Y+erVIlWJ0v
KEpDkFnkKGS5LQIWu2aqMV/8IRu8gPaOYsLWDYA6D/Q5OLpkRYDKHwowh0zovGnSjQehcaZSolgL
J5GgEP0j4hEhA4UW6jF39iacXQ2J2BgHvfXcj+n/cfZdu7HjTLdPJEA53Erq4Gztbe90I+w0VKKo
SIWnP0ue7/zTzSaasGcwc2NA1SSLxQqrVsXgzlGsRS4Jvh7aBuEci5ge0ht+7w8L/D2M7/FoyMMS
REOzq3jeVWLMcx1e7aokvgcxZELdAdinFtBu1vcHf/5yXcs2bRVdFgwVRY12G6JwgcJpwHtozuuw
ObDhYB2daW8b92hcd0dE/FHaKV57SUcknIkTecIrxlJM9ACREnle4CjXAKpY3R4kGHWY7yuQjsY5
YH7sAxmGM6HilXXbrMgAxXy2qqipYk01T112VT3MJtrI4lxkeAWTY4BF0zIYeNaD4CHnS1y3d5mv
GmOtErLpzIn7yvXFLSpQFz2v7Qv3OkyfuvEWVfAvu6tIIwKdjKZlNGAKO2UF5jyVHoJL5n4f+KfF
Pl5XN+kiAg9tZMgxYLKBoNhjYJkswIys59HKn8Z5udlwlhzTH66LkbReIYWBGcnbkB2EZ66wWdpi
tj7YLCGn0XpMk05vSZvuLa18Xp05WpatmmdHjI8hBhlEYzrFbvV+ZtLz3yC8rK6ZOwVz2uxZC/a+
frdwVYFX9hKdLlK4S5nt5EFnbQ1F013Bvmt2vfdWN8Z8htDWFYZPphi+oSPYgH7DRRRCwnFuvGZK
Pbjpw3Etb7yb6wcm0wu0/mGuJyjXLiFt22vrI7dFnmuDJtPsPmjmlPRolrguRroKRALgjtSR5RI5
ddsVbrkB0CF6WZd+Xxaa94/ZObkq0pQZVbB7bnO03Q1wIZw8xjnM4EqCL93ZcNmYcaibm6DKQgJi
zsyZYod9Hh2VnyV7M06FCtqgDSYdzMHInv2N8bHOAP/73mZplOkqXZAdFjJd2wJhJgAwPrdEPU1r
0HAB2DP57CHTUDILWB7lwfj7/ad1IicQKtVo511Hi6PHDIMsYjIbcaZiepI+R9s0eKTSDdB8Xp6U
Nqdmv2bPs+7eNWvzOaX+Uz1qoc7JMwiBXsB0C6yo+1yWY6wV7e76CqU7icw3nBdcKoD2zndS9/mS
6mW6nVn2iNrjMyYsH1Lf+sgDBc5rb0MhosAimkOQnczAwE4YltwsKHP9Mw9/vUaVmJQsBloNjiNg
vjbeBmExrCDcNrsKXRUm5qk62s3aTweMk7+5vmcSPYcYF9Ow4e6BfFu4XATEjdQysWf57KGYPYP0
zo2IlpDxz3VB0vWAg2CjUcA0dBFhwJtsytmA5nqzK24Itw6D4URm7yqqLBKbBKcbGADwjWFwliNs
GzVsUDiBQutZ848kO6hK89JV/Pd5kcnWzOZiMBeEX40GstRlCH3vNzcNxfOgkiI8DzXwrSQvQanQ
Oz08kyDUkABbapUPJMtMghQEdN8YLgaohEgPo3WgAZ2RdX0uxq+BVu1bnkaV3cSFs4YclMBG+dkw
29DOk+u6IHlqz+QKfgthweQ4Aw7JQSNdxjLQpr6m7KZewcKaqZ4PmUZYWByIlqDpFxHmwudVa/mk
PaHc86OiddTn0+v71wOAKzqs8H80UguXaBzcyXRtzK4yhm/d2O10AN6CX8CVx1qlaLKV3FcP7Whb
xIw8nCfe19brGLDhLQFZCLx8H8OO0t06osNu/UAJeTOiLkCfIA5Cf925NbWJjVw8QyqDLv2uXI3j
CDBN0Dq763v3locWYqYzOcJLW7vD2DBiAXW6aA+p5kSY7b6f9f6Qt5/AJ3ewjCqy0zHiaPBC2enY
+000M1UbwGYXrv0KwW4MBYaWgsMWr+NghfbAIlqiYj7flevXIJ3CUgf3z/rp+tK3lV2RKWLHit6g
gFzBsfHcHpmCR+IX0TwOD2NnHhw2PbuDIlEouQoevAzwC8I4XtL0THXRDnWD9mloWFw2fdyrAmCF
BHFJY1tY3BoCODP5A0DMoTv8/cCeAdYAmBqoyxH5nGvlUlrNhCwPeTZqUAjHCyZWGXFQvrTTYfoA
0AvFgP9kbYs9iRGbKcBsNgtzedNlR6w7r/psz4pMt8QSQgTSqeD9gTMh1oZmE6WHLHAQhk53RrGv
ygfwddhP3keKUGeCBJPL7Y6kgIsgJCh4qI9juOjPRZDk1X2t81vqjRFmrURF+uX6cUn14WR9wnFp
o0HsdCuvWkGyNphW8+v691X7JxwRJrAzsB7h+12+88xj50Zgyed/AxVzo/Aiv+UmMcwWpEAYnAqv
QliHZzXVAoAkS0bu3jtLc+sP7B4mQ3FBBYtwIUZYTsnhEJblzBLd0kPOD6trRvOMwyKPtvH9vajP
f8Xh2YJJQEcgeDTOFRy8ii4DaSdLpnyI4E2FZv+RBZ1IEPYtZY7e9r3OEqP2j8EaRIb71BMYcO/Z
9gvMrPl2XR+k54RUNeAPgIfhST5fUU+cguhuw5LVLI6euf6zTG0bralKHwS9+9/O/SdH8NAwhYI1
TjuyxDOBOa9M7u4wUs9FsRp0TtwbtE90nagi3SdfHDwYB4U91JSEF9nhZYvBytCOaaJhexiRhhkV
7rNKhPAY5y1D+m2AiCDXQveWvBSNKoEtFRGAsgVoBf+yad+ZXbwQncaSwvmEbvGgfczfiSP493RO
RGxO1KnhpivVxiZrEsbWqHSSfMBL5P7Jyj9GEV9XOJkioCcHbYMALSCI2lZ7IqpOMZK16tI6QWkk
Mln1kFIWo6OsD6vV/mpQRzUFTLZ9W33XNnw0dAO5dC7QqjVUTBavTkxm7PIs3xUsC/tS1U+qEiOY
hnntJiPzsC7N/FOwCVMjfzuqqbXSvTtZimAc6MqWFoy4kGHMYW82mIyQ5Bi8Mehk56qcLcFxftOJ
030TTKtGVspAWQa2JpyN3X1xFh5zk+3SRnGFtg+deHX/E4QsBBA/ruGL+RzdpICD6YQlZu3caRa5
t7JMIUJ2OMgYgdcV/4I+VNg4j7gLQNbQgRLDDq3ladW+jCqietkyTmUI+9UZk5Za3KkTOsdNF5J3
xrhv23T6feHiOItr15mB72t5Dde6jzH/JOxV/ROyU9+YlpEKBcoPoe75beEg3Gxdd6aJMZsHzX7q
hia26G9m7q6bAeluOduERthlHXX/czl9mufgSStpkmqfcucmVRGtSdcBjx1Zwq0x2BdMv0WnHmOr
XZro62GomnDMMCGmOvy5vgqZ++Gi1xW9ExsjmBhc2tlMZq9hLAHjTpQ1x3H9YbW3HM3PKGLEdq9K
ub/BUcS7AjV2USt7SwwJx8Msr+o6t2LJjJTDnac5YKXAdJ5Ynw3tUKCUfnQ5f031lu0adLXDC3eL
HZ9GPewYG0OjdZdosawuNHONAYUUsFvk+4z4+rbIrhuSmZiTBHA+CruCyfW4O00LZrHgRn8pzSZc
3W/mO0l53q7DqQzB3rpjo2uGrtWJbiZai+luLNRUvLbS4z1Zh7Dba7DUhKL7MumD5tYzp0+etb4y
07ptiyYG4ACZnkLVBKjaO8GMUMPk1QTisaT7Rr3HjqJ3VRFCSSVgdAH6AcCejtTI+dUD5m71DHQF
JCujUctvMv6rBvXwB1TgRIiwjBm09t6ypCzhdRPZW7eh04V98fIBKfDuQPmBuvsFRBxzuLlLuYsD
YnfZtB5W04uQI1CsRfbswvnCzOytv0H3BFtVNO3WAO7Bx+MsXvOXlB1o0IVL+5JVf64vaNsW8X6f
ihIcsQKISMMd4evN85eJP1qKz8uOHqYdMAtEz+BmES6NVzuVV6YWSwZS3RPf3BsTudEy/32tP293
0wOAF1uFwj7s77mGeWmbNy5fcTftpgiZriG5rMLwyg4F8GAUT+CkoFdeMPANED8GxmmzBNYLM1eD
bK9nB6uJJmN3/UgkewaGEJw7WA3QhCK2RXaM1KlmeWVSDr9RpG2NfekpjkXIpW37BSglHCBk4hGH
iXEKGnQ09BlqZeI2/0zpcXCDKNBINNU3eZPFRvDUqjpRJM/jmUQhbClLBIMllAB6Noel9dCSLKSr
C6jtorg8su3DCAcXCXMgBy+sTZZjnmQOIu1k0ICuL/Zd3oZUNe1Quhzkq4PNx9dxgc4VbhtzsKIP
v0pM8s2hzaF0j0U/xABFfEAZELsASIaOFNSztvt7Er2MXVtzNkIZbO2r566YSPZtaH+8X+GQNkHq
HaAOtKQI9pmYbkPWDGeDoSmrFlvZkz79vS5Ctl9bwO96wNygKV8Q4bIWNbnOrpA2cSIfMH4dw730
Em7S8kshSWLRAIMDj4WDjD5AF0KeWCswgxgp/ioJ7Lx/bt3xR4sCLotQXACuLKXac1pjSmWV77Wk
IPZeq5w9gwMUpVmjHYfVoN8Afix3wbD24TagEPHpWn+zWFAfuqBG23plZe0+WM3goXSRceecLAd/
1bqd0zh97GnmcASNzZykfVOjS2maD6VmFzE0iSddVUwPqHXkcadP5h9WDdqd2xjoall7K/itN6M9
A0zvj7E1jma8ru30Dzi0ugiVzOlvt+r5K6FO8ZswFhxZmhu3DqNa7I8VPyBR+lrwmoeMrOSYg4j/
oAMNvB9cfQBdTrYi/OUsNFK7PFZlXv8drTrfaW7RolLvlnvA2bTD9dO4NJoYNwNTAgpbkALDNztX
X1YZdpmPdZlUtbnT6Ren/eWjx7tzIVHVWCyVhSKpB7CDbaJqdi6rHzp3QM2qRNqC8hcXoWvkwKFi
oWml6UFfAu+Tye0iee8KNzsDtqWNAB1t4IK6VSat+6A0y2RZXgoeDQTT/VQFMuntgRjArQLErOLt
6Qu7rPJsgElrD7oWPs4aBqooTkp6bbAApAJRzQat0fnusbXyrLaCDNr0u0e97hSG7HINgA9Cg0wA
I0FNJZYFXLfVaruHIUsXBgJCYzd01dcpM+6pqUKGXC4FKKE3gtutnojpHedLcdjMc96UEHVIxxtN
lVkUwVZ4PfF9IMbQnI0s74UxY8xY28oYsVUjRi/2WQ9ns12tqGN8v07DLWHz3dzpPxZMO6/K9WBa
7JtelDfXFU+2oXBDUCvCvE1wignqjoHunU49KJ6tB8mcF0edI2/isP7oO2N0XdZlXLKt+D9ZghuH
qZ1gI8mtMhnXbs+MIXbXm3Id9k33ye/8h0L16klPEAm0rewIrhjRP5nGzrMRb2GHebpviHHPTffd
+o4lIUkHrbTRwiYCvIyyCwYfCdukBNWFSf72VNW8JF0E6KmAp0DvuykGpTzT6nyYrCJZ9wFGhS2K
FJPs/NE7BAgwgJgIrgQXhGDYJ3P4XCQ0G5+qKtgZBaYi5l7x0vmewr+WykJJG+2KoNzCFT6/URMI
HcqgTYskdVAGWzli/M7r55h7cx1nQdsojOr2vfOoBM8G8jQIGMEhdgFwLgETCoKpgG6bh9LfaRzZ
xv11lZadzkbhsIEr4CeKiAB3bN2CgbcjsWfi7QnA+rvRTKd3FwSwkJM3Sbg4ATwPI6VYyJDNR5ou
eeRaoxFh0IwKySrdMhRdbTijmI8m5rdItZRlX5Aycdj3egY1zfTJdBVwQokMHAaqdTZecxyQ4MVN
s28t6FXPkxyB3MrB8W/Gtqo0IDmYMyHb3088XuJPrlVgXElCf9p+GxfIfFw/eekqALzEsYAD4yJY
1BcQfGNCZJE0UxsPg/61WaoHk4yKrIdsHRvLKog2kEG/mKqIPs2xzysT6/hi9q9a/vn6KqSfR1c0
BtJsQ4lc4ZHzTT7Aq8bnU62M3KNZqvo+ZM8cwk+cNJAlqJGIL/a80H419TlPMLhsua9M7TMag+ge
8zGAAGnhv4PY+VenOc6DyzGlt2ZDfeuzyr1veIE+yg8sF3yLG4sBom8xRqm1pfWnGTgnFORjPvOH
bEpfr4uQPHJA16Em+TZv/eIGoXXOaBcNildZX1w3wzBj+5D19y36wozMjJt3NoVtbgTk4XHD6wCS
MnE+Qta4Fa/R3pwUafeJOt1j0OZHAN6/XV+WxHZvJAPwAlDqkJSj0nkZh8bKky7tjoTrPzIg6YN1
TvLR/n5dlOxmgY9ja+Paug9FP9XHqA2H5X6eeG3s6bHHHqd3jmf5d9NORAjWod28VL3BIfHJYKCa
t5BCKCqV7ksv14mUbaEnNqibO6KT1oOhK4+m9eioOBdV39/O7OT7dOAd6zFoMlk9Glv6jGY0oniy
ZSJw6jYMNYgawFZ3LqJ3LJ4i8IX5qXe0i98f9gCNCuC6Db4M0OuJNTRi9bCvto9E23A03TvT/xyg
93e+86z3v9NblxP8eMSQlxlXZEmLYR7KLOGrtudBsLOs6n1sTm86hRgOpW4s5TKZ47TlEGwBVpK9
sCDMFQkJ2UGcfl046yrASFrQ4GdJMESsvu9V6UIR033x84XIrWv6pXL67ecbbcxoEJXox9cwrJBV
85ObaUtIxxmz/oYHYs+vTaNKjMoeChP7hsko0LZLIDRsfjUsY0sSUppPDn9uhl+1Nn4xK7DwDXkV
FWBew4CwnQX8lEuMz6Xxgft6+gtEMp3Z0dPWrvELetd+1ln6yvNAEW5JbBu6QDb+YVjSjZrr/D4R
126nqTNJogf3s/ZAu2QJ3u/1QsQ2/mVr2cAQmHMRme9ikLTlkiR39j29Xa1bLd1dt9DyswJdBpwG
cFi5IvzPzZ1yBOyPJP7QTzdAbPY382Lwo+YP2j0QuuRgO8gRMS/VoilAWipr7QA4aqLdlFanSgpI
NxXPIMq/W35IDJGmhpmdPjtZMhjPFf3mtH8JU4RJIoR6ux4AtW/s+ojD8KoL14NRncMzrvME9vYP
qpa/M2JH5fB3aMe94dI7jBB6tUpzDLMhVbVPSu7+Rr2EXAG6DfEsCrIHPytKq/SzBANYo/kreGgV
gbl0A08ECF6g1i2rDTqhLGnWe6PEMDzUJRV4ZukaMC8aHfiA1V24y6M+pYbeN3A013Y3DUZI25fr
SimXgPLJNgADkoSwwi/R5t9rPE8Ielmj0pp1cJdQFSxHJWX7+8mbOxS2VTcTpBTcxFy/NhxbFURZ
4kGC+R5AdqTRUDMXs51B4zM0rtMcWe62n0HnBa+/WHl3t66gpkZT8PIU6MSMLQ+tHNf3cDM/QsSM
R959C/0Q0YrVqdZei2Cy4axr7XjrolW78tcXc+KvZLEVCiHVuRNRgs6l8xoEdQ9RQNGlIfqVmkeT
rVPk64VKvaVnhoIeuh9Qd/NEo7s6zNKKGl6/Nx7qz+VwfP+mgR8fpGUYWQBvRUihpXlJmmBc82Sx
DhWbH33r3qjGqO1dhRMjO51TQUIawNJXG10BENRVr+lo32n9p6Geb6pAhdeQbZiB3hqkWTGMEemA
cyUHbfxQ1EzLkrQ6dOZxUaQzpJ9Hah05BkwuRCLg/PMLqUq6Nvh8HzxOr2n7gQcQ1VWAOJC0Ra5b
0CzUjRqjWJosGdFSGHsrAf8OcaZ7t1tVLfTSh9DA0BULiU1gtMRcRrM0fdHMZpYsPTi+0hrgwLks
u0dQKczglyuMMMuzw+zmMQoYPHaKhkRNqbt/LYxRU6QKZDcKZQs4FSj3bwiW820tgfhGl4hPEnf2
74wqDyuexlmlyHhKlRCN72j92zI4Yr9aRps6W3mdJTobfvsFOyxr8LdsUfMa+o8syAcMG41YoNYS
+04Z3kRn8ossMcqAA3e7NE+j09a3UzuNCsMns7lbDhTvOwwvUsbne7doI28XsBslmTvOT30FnIzT
om3JXbYWSvOhI60dW127KIIGqQKBwc/cnDV04Jjbdp+8J4GWu61ezBmQUfVzkwVx1TnhUC3h0jTx
gEJg5fEq8vogiFJziCdkztPFej9WF5RINkYGI2cGcILIzlFkzEcbZ0URcjeoq6Pn9nurirllinMi
Q2SvaTCcPjV9yJjHA5t46LhN6C431lQovBmZeQFGRN8wej7YM4SY1fTHyShrE1Xi8ujZkacixZMu
BFy027gwbJnYYFsU+tKBVYAmFQaJ9O03lNQwyOGLOXzghQQPj+uhfgEbI86NJ2apLTxdaGJla5ii
+Ar8tAYAz/tfL4QJsGHbhNBLfkSL1CQoOU26Zb+aUe7fDMDNquZeyPbsVMp2ZidqXsysqy1rQpc6
JniAYDeu5p8FeEZq7c8HloNsBXC56HVFC+q5IK7bdU2JXiWFFYPuYQjClP1chlmxazJbu0133qCC
QHGJiYsUIITObfsqGQ302AQdfWTW8GN0SkXcIZMDGR5SJCZcQbGEVeSzFczeCFDF2iOeskgbWgE7
rLR/vb5vUkN0Kkl4NYFY4F1gzFViWO2+nsuw0H3w7QdhWTk3mL8Xu0Tfr6v/eXUdcMDlrzYzPl//
DbKLuyUYcbVQTrsgfyU9OuW0aq0Szx9+6I77zDIV2lnsQnyL41ByMN9AcYDGCY+k0ThzveQ1TdDh
+GK3a1yueTy1WF6JefYgTXYqMPJ703xvAYlTzsEtZcXN3Jvx9bVKDxbePUqG6BK4aPv2CwyXCPKO
JsxsMdROa+N19DNMt/tARQfFT5SZN+wcfBTBlysp+ovHEdZqwojLl9rJyV43NIKhRyMGQl5flPQA
ATwFUG9zDcRXtFw7MrgDNtfoD8HjUH3AbwQM5P8+L6goTb3UGWe8IBwjqSbih+PX679/e+XF8Adl
XKTS0XWIiH87tBMr1RWjy2uT0IQ06x+vuQ3cSKP1rbU6uwlE9teFSTVgm/OCzIJ9WXk3AjLMRgC0
oec/obckRDNx5TmKExGnXv2r72jMM+DZgMtN5EoYAubBGvZ10tsmBePE+uSk/sHPi71N+N7Oy10T
LuBajG0zNlftgWXGU8qyY1BkXPEub++uuLsODPOGqoOfKvLKzZnbTONA0UJToXcGAJIhyqy12Rt+
7ceex2lUkxZ0RnXw6hmeymLLzhZlNBPjyoC+vEhA0DTFuC2jrRO/Go7BYnxvMY0vXBAs7ObW+2fM
KtXcbdkBbySQb3BSQGGEMKfQJ16m29zwRbvf4DBB/s02f15XItm7CvZcMKUj+NiQauca27grGfiM
PbX8g1nujGxvBgeLfyBruWVkQdaK7DkeonMpHgm0rGptmqCAeGgHeph043GtcoVNlDnhDlJcSA9t
7rBnnovJUwOOfhDQhBrfAzeLUvJX73mYed9Gl4ajsSguh8xcncoTDsi2eJGhaRfmqooq5x/TVOmc
TMBWENDhIaC4KmoA47j9rVNuXsJNTu6c9xdntrZ9pCMB3QCvnuDoUupzBDN+Ca99Cl3wODStihxA
uoL/RIgpceTaV3CqAeJbZwO9Wea2egTD7aSwDNLsKnw19NahAAAQkhB+jdOwdHoHFJKTU+/7ks75
Ucs1Gjk2BpXNZVoeOM2Mm3aoUgBUcntfj0ulQtrI7ivS5ijdIpUMSyn8CMLbsRpcDl8LbGqApHwr
1/lYV7NisbIthT8H2jPAzFGQErTOW7PcWOnWApem0YJ8wKTKSqgkbH8/ecYW0tdZVUACvF+/Cgdn
f93oyL8foOsNtFY+aC7Pv++kvZ+B4LZKVv+hisdZEffI3gkUtLdGZdToL2bYVRbjRY8R8wm37/0C
k1E8J+JAuuBlyrT7oMCQN0OxIpkZPRUpGDgCRz9nAdC+Axwjn80R7W5AuRZa/Hh966T+56kkQclW
ewAQjQ4ITnPvWHflsbbd3UiL/ZhjmobL6rDyyK3fLyEI377WtRvXvvYypoUi8SA9Q4Co4UbjSYRn
cH6GHvE4YRMCC3vuX4NqugUUXbFWmQj0UqA8BLcT/wginFZzWUMBcETvV/bipzS98z2uYqKQPRqY
l7c5bUCfX3BRcQbMzOKvZTK7c5yRV7tA9vWBOfeDw0NP+3T9/GReBNw15KIwRdQDP/L5thF9Jf1M
gfey3JqGDQ+OtApusrJ6IKV1F1RcFZ7L6rJIZvwnUbhsgdajfl4A+7wU/QNvaBbVene78BVtCXS8
wzSZvcbdcOlAlOd7dht6g2pGq/QgT37CZjhP7IlJl3XNV1omfbcNGsioIsiVfx9+sIG6BwhLBCfG
4ZafBkaLd4x8Mqvf63uZJt+cYDSq/J8AwbFwBkz8LTqcWk6XFODW+mbUq9+WraJ1kJkRtB0CkAPm
ZMy3EGKtakZ1CNy8ZULQ5Bc66/jJoEtkldVPO3fi65ooe602IA44aHGFLzIDfp15I/oIywSpowdv
sV9ym8aeVf+5Lkaq8Cditut3cvbljDGsbo+tc9w0zIgZER3dd0TblWAfparwXLUowaMxdMwXcmws
qnHBWzeAbD5rw9z9cX1N16WAYeZ8TSMsLK0Y9Fnjdz7C4e6Jee/HOELf/v/pgMfhXAR6cf4nwuuO
5nTo/yD4ur4Iqd07kSDodNPRbvA2S1RZ4/2cGd8pYI4dddBYlj55ZPrcm6o+frl6A90PaMFGyyPY
ATerGr8I5jLpAhzMoWT7DEwYH4BUo4oGqDMaMMCcKvpHqLNMmt8CtR1o3zC3kH29vm/SRaA3ATlC
sGq54smkvTMGLGvKhDcm8rYpvyG6c5xHNN90qlHpKlnCGc314FN36WHYrMicj/YUTs6uVfH0Sq/o
yYqEN6nNfEBPKVbkpUERttkcD519z1f/psSTy5dVFTdJl4XEOrAfgLCgTHyu3BQcsYveodMr47fV
1uqxRJ2nIaX7kXcBnIhQuG30m9geRyw2uGZLq8Sfb4z8WEXXNUFqBtB3sXUubvSs27N0Ytq80kUD
RobwqQt+6tonq/nNiy/XRUh3CgxcqArbINQX8aZp0/RjlWMFA41W5was7Zwe0XN/XYr0/QTrHZoV
MTMNFcDzhYBUreJkO4+Bkr+U6TumOb+vi5AuBKN2kURE2yrSKOcitDQP8tIrqqRcIuZEZA1dlDZV
8bLEpiHzC+6DbUY7asPCQtDdleoafN3EGNsbrNYMl2HownZyPvWz/+DV2hfMfVRVuyXxxpnUbe0n
esAAPHM9Asw7MEuPaIa7hfGIbGf83NfrP+as/dSacc+yD4D6MbgDgEQXXg/yN8Ji68aZeIXhwonv
33VNGfbkzgXU7fq5SXQcg9Q2qPNbyVZkfiLAOjvUR2DdWod1fdSCxzw/XBch0T5E7RsGHtqHeE0w
P80wVnXTuXiIqqiP+PJ+5T77vHBL/bpuSjPF59cc9Fi3rfd+IwNKY+z/BmwGbFMwZgPPlqq2gZ8e
0Hq1RLXCEZDtzunnBf9pbHqtn118ntBdVWAQkIqkVnIzbeT30RwPtBBSyYIaoRs+NYMC4BbE6Qhd
CQh2suOSIzpoVYQCUlHA8m+pLBdOtXDSOZ0bDKkF/sSzs7CtSdyb/+gzCWdwh17XKZkhAJAG9wKu
7SWXZ1oWnV5nYw4IBzrlK/eoDyB4WgJUJhttZxb5oZj6L9dlyq4KbjaWhtrTZfVprSyOHDoQamZR
Pc+BeTf13eu0qB5PmUKA3RqmGoLciyfBMFnjY3oiQNttQtZH6/3XBd3R6FdGBtV0kHY8N2YYUm82
9WjOidnt/e+5qmghC0fPvi88BNSfWq/VgPvXnJvScfaN/TibUd/5oUFvefBCum8rzSNLRWwocXLQ
BoMsOiCeSEOL+QqK+STo5LIm9PJVoTP9rqw7qt1M9bFRTXqW6B5KTMj4bJnIjennfAc9yq1aJ2QC
z0iijXdLUYbN+sPsntvlq85axXlJtA7SAHKBhYY3JdZnLFrlC9csntAge9AK97mvndd84Lvryi3R
Oug0YMeITTdGCOHY5tZZHY0PHEaah0v2JfhAn9KZAME2BMFgLi0f0ZrOwpHt7TW+vgDJPp19f1vg
ySPdo6kYyWB836e/iBbP+s4jf66LkBz8mYjtJ5yIKFKfEm+dtiW86FMeN9UAU/Po6tXOr++aWlcs
SaLSZ/IEv2NIh2xy3Jkj0PHCxUTmD546fsG+HJ47XyFs2x+h+AYcH5pI4XOg70lMTYBmfqrA+ceT
ovvsHAz+8v69O/28cGnGUbdT6uHzSxXS8lAMcTA+9k6EQXvt+7kfASFGfRYe4tZyK4ahJHBo77eM
J9b0aAw0btcvxFQVPiRvnb/h6ODUgH3vAkxn0m3idWeOSerGnIELyHbCrWC++NP7/ScfQQjAo3ha
Lyu0ml8Wpt6QMckyMD3bv1fFuyY7+ZPviyff1BpHc2o1JsNzb8QlUyiW7GKefl44+clqaEkG/HwL
MJHibp1v+1bhoknOAq07wMZhVhyqRCKpQN/P+uCRakjAU4G3pbKObH2kKnyahKTMhxiUHXzAevDU
CyZsKStqGNQcEt/maHydw7T9Vqe/UvPLVL2WXfglOyLR6j1nfzU/ytw9+mMccrx+jy6XijguwFRc
zHNF0d7Y/n5ig5o+yIAJyIbExm+o7Jsi263DT8be7ZUGmIkHXwfFQ9BBiKAQ/AZWaSTocV29sGXI
saloNC617lyCoBaz2bCg3SRkTYgaTvPO+cTwPvF9DNKAS2CjvioCsLTaa5lemH2Sf2Ha35n9vH4O
l1qNz2Nv3nTh0gkw26rjjV4McAaPdh6xKqL8vfceQSeQP4DJbLWRi64OXgwL4Cyt9uweAp6HlGcK
J/riCDYBGEoIBAKA1hft9k1KdFCIlulzdc8I2GAUn7/YIuHzgqq2bU0X7uDzpIrRpBwW2h/i3Fw/
BtUStif05Dr0KIqVQ1qkz+lohU6Hsaqmwv+SSUBfAC49ko6AogsSAqsn4O4cg2e2/Ez9Hc1Ug/Vk
23QqYPM6TpbgopeDmsEQPKcd0/ddT1gYoHX4vkFdTrFb2289eeMt4DPgS+I/EIqgo/LNdz8R1Wqd
NjJCwf2NfMbRX9IvzWy/5tweQvAawphoEH79gGQiQV5iY2APCuYX4cak137jzZj6Ejg1efSXgMQZ
iP7vKjAnRwVfg30wleyf60KFLX1bJ3qDgRLZtPtixEgHKFPfZhh7FGhPXdP9QinmV0oUVWipEKB3
wAUO2NAFFqw3eswNnjFMTu9/DYEWFjO6CFSUPIL2/bsSdNEB/oWJcRccME49D26/9NlzWvTh7DSh
auiQ9HwwBQr0AYAaXtC71L6Hlqi+yp5Z6M13eXBngwuBfVU80NJlbIweIGcEglgMYjwGB4cVNQby
6N+L7jZrVUGz4Jr/u0//CbjwYabAnladYmaX+yf3doSiqAbeiNCsollVWJMuZnPGAHuByyGmhcey
6oNxIBhDpd1qO99XXFKZXqGfGpV3lDoByNyykSeXdGCUjXXra0+ta1VA+VsaAE7N/TilqgqR4Eu8
bdqJJBFwz9bMGgjD2GuQlUdrn3A6gNISLObvxCG9CXI3oD2oGWG6RMD9sOipyxfMT/AJK0OiLf5d
thp1cv3Wy3TgRIroswAxEwAngVvv+dV300KqdnSOcA4+k9I/IgMaBeWf6xJlRwXKNmQFkaFFWl1w
CFtzaAH0xywFbzjQbAhR/bRsBYZLdkhg/ULbBTh40LOw/YYTdXBXViI7gKHh5ghaPv2RGhhC4vWh
r2rwlgn6lzsLFJOAQQqL4Vo1AYUPQanT3KaMoJpra4d50GMC1i7FsyC5Q3hPt/lgUAqwRAqrIoHL
SQV88zMzUDHGgoz3Pdubyp0J2FZ7sm1Bvg4O1/38eXL0iMwx4x8wA5AAchdwFaH0JJqctSGpxoid
P3dFHWp6HSqUS3Ie6BywkKvzEdNcNP4QZx0Gn3NsERLQ4YArysAC6xH+t+sVzqwIr/t/pH1pj6Q4
0+0vQmJfvgK51dbU0tXLF9QrGDAYMIv59e+h5k5PppMLqn5Go2mNWsog7HA4HMs5b6uFjCBqqTDn
6/EeOmV5F9sg3437+M5tql+gNAhSy9wBIPaYJFPUN9mNx8wdr/ot/O/Zn0lBCSab/siWvZBdjMRM
Ksie0FVnjHe0GYNBveXKsCutL3WDXOGw4SmWrA93HhhFgRY70xZeGkcxw5UmBfgKa5L4lTiM6taI
0YJnQN8bbANABVhT+TC15eCNXtyQSKA3DUGPbw5WWHhbJMOLYjRkcWfeLsAGSIogvB+JigGFCJNO
NxoQn1w3Pqbm1uDg0nohZQyaSnQSo1NcEoM7yq4UWyOR4RzbJATg9rofXfDcuOsMXHkzW9t17rbu
WQurBItojpbO+hD3R50Gve36VcV8ajkbzmEh6EFCFTN18HNzN47U32HQulXb0sjB8VQFc/7W7qqg
1I9OmhwbZ7eu3OLhmjH8MDsICDWUwy+treJxA3CfOgdiRAIsbxakAJJJew1uaQBeOcL97gP3flFr
i1PoDddAPlqoLc8MYSiQ4z+XksHk56StXuaRV3vOLQrQhZ82jXnLC6DjYh6EhrbBXHC4VlUQg5Tv
AMCq3O+tQdy4NnVDzS7vYtJkjc9TJ3tiQgc6f2d7u7pyf6UO2G86DIPvGOLXjYBxybBRr8JjBe+U
+eF1+eUlZvQst2U5br38pTJFVCsmrolqq6Ast1u+eb4zQXLQgKEeJniOzaltbwSkMzm1NblzQL9U
fWhZfwSN4F0zlOFY2aGWVHvFKk6tnuzXbWTpgAH4AEySQAO6xi+1gSnSM8WikRj4YUiVY/oXrLlo
7vtPgn65oM7IuqlzIKEAlKR625mHdQ2WNmweLQYmAf7Bq+jy9zH5ahQ4bjTq6HTTFC8uRh8T/ce6
kMVlwvMBo24ojNtyKZNpek7RCkgjC9gKNRpKyM91AUuOCHm9PwKkqIHUaM9jOQSAun3fFd1uEMMQ
4LT8Bm7AzQAkTF9QJQ3XpcqjdW9GiEhIs2cmD9T+JH80Cruv0ThVzCmAwMi8ADAwPsl/WWDE4M5N
Fu+8/oNtF3un/kkAurAufmnrzqVrl1sHSN/SsmKniAi7ixtvR41k77Ybo1mLBw2gGzY6NzDHfHXn
mnnmakWW0MiYi7RdeXQSdorTGnNmhX4akBfIZ7po072Z9P5TKfRbd8zuqy75ta7tUliFmX88QtA2
hGZ+SVtuKGlH85LiwCvABgekz05JONsR2wE2C1qKNo72wurOPCCgaTLQr3YVVislNXjrVSW4kcvA
sp2AOE+b1ZUFpeDekfFAnzP+VKXT7aklHcWIC7TNYr8b1dTntrazOkSmtvK+1PBsrBeypOtsykcL
s1JuHml0D8yefCvhtnAGoYaGMGCmObnCDzA6mxNrTIsoM56IZoGX544Xv+vivqNfHWcrUNMWws9z
cXIsEHdNA0Y8iHP1R025beqTxpG9L+4ttfPz8Z6IvWd+Yy6418QzT57EOIal9n0cvvXx79LeK97v
dQNdcHIXHyQZqNEZU+/yAi0GgPl91LZGtTaW980XnT2MTGNyi0bJi8hTlcCbHrn7pNaPffWUxK+F
+nVdF3m68B9j+W8z5f42p9Ta3vYIpIEOTUyfm+SWia+q8ou5t23MfSW+LarWj7keVNmHgp/AaeqX
5ka8v3QGz0xKnvmuNYQvuNqLSGmfO+YXiT95r+uaLp5A+BNAXuH+tpx52c+WVTg2m6YWu5Zb3c4C
hpylFsfc0z+ghHhcF7WszX+ipNio83LUayhEqcUtzdpAkBPnX9ZlLETISDag7gDICTQ6yI12pqEx
gCzCWzOXImH71RvcEOCcQZtsCFqydsTh+EGU1PCSkaw9Hx1caC6uviLbM9AO7Nb1WNqW85+XHGNq
oj1QN6BHnR1JgZnS+9YEU/f7gx9gteGdNyMYIL8pBT8wCo8bXM+BzxGqxWlojvU7aYHeDtK5CMm+
Cq+dwMcEERUxwyK5r+ZYnm5lBBd3461RD9eIA3j7SytWa1uYg+bgwQCE57uk+IurA8H83LCLxxBS
P5c/r7hZl5FcINhmnT8+5NbW9y8djfnNgJIlXpFX/aFm12ZWrQ54NiQ0zBM1KPo7097wJkvhGmJE
dMrg2Y1pFDklp4LKCARKWCXG3LtOI6dK7e9dUFaxxgFddhHotXIASZbmZ3X53NhloHvxxnjWkmGj
wwATTUCXQA+cdAvX5lAxsD8WUVp26n5oYgvjwwY9YpxfHDim1J/ff5AAc48uUWwgoHrnlT/zb73p
lWYDAJiIYEUFMjOHPv0MltV1KdrS7XQuZlb7TIyHpwXwLCiNssG5G6jtuwl9KPJ0V5rObWq6vprm
YYn0UOpMNwbTT33p7Xqz/2bx7AvXi4cOGCjMsO/t2n3Z+LbZFUmvaQ+Q/DPyLCbirrK9c4pMV0Vc
RMj6/rBrzhG5EsMHOD+5SXK19/vczP1aFeRQatmd3dYHloh+w/oWN/7sK+YjfLZCmhpPOsvwFYVI
fOd1UkHpobR+a378K3Vh3sA7MLHr0mFNcT0zo7aKyBDZvaKUB7XQDkaKSzsr2aEY0gd7NJ8aR3zI
afnRFluByrKif+TLKDpFKtBLmkC+Nz4b41Ni+GoT6H+RQZsLazMk1nyWZNdNKlrX3MxLaFkHBn8o
bdVXyX59LZfc0rkQyXm3JmAL1IKUUW99L/lR6X9M+oZrXbqwZ/RvlKgxtXJVZ61b8I4kiU0jHRzV
an0HhOlAtcejUtzUzRbOnNzk+XYbnUuT7gnet6NZA1Q6ctKvKO34/ZAGSJL7vdGEAIYIkgaz5vTG
NO/7cSt5t+QizmVLno/VJlNB5gEX0Vk+NZ97LwV1DvFtHL42+4janL++e0sJvHme88/aSkfOQQ5A
TRuXRrGW70fA7DD1WRvLXddh8MQIRb3TzMkfuvQvzAbN/+g5QlMexpylsALgzYlTTBw5m9EOXONG
FN+0bgvRcclwZuoLB9AM6P30JOUG5rRMJPC49dQ8T5Z3S0vthqugzQEF5InEW326i7ZzLlC6SdoC
LESDgQd41+zBmZVPwWSErXsgaKNF8lF/RDc3EKbW93DpBCLDjDIdChyIbSSDFZbSasJNSOQUNNCL
b0DMzLcoRueVku+HORyYS6rApJOL3IY9dYMxVSTiSpAf3sss+nbmAEsCyMJ5vgap/UvH7xVm0ur2
iHrQhMFKdl+3x/evESofM6MNeoFAxHkpoLA5uKgIIfBST311Anjke4fK33R487TAIgGlmQy0ySs+
Zq6Rk0gvb2n/ySEbWaYl34BgaL6vQI5ty83tgIXQq7SHCmWSHivXClmnPCIJFNrFFBlNvwMh9NP6
qhmz6cjbfi5TMq2s6B29JnSWyfdFmQdgJzsklRp2bb7LAUSUIJPe0SJMXGdf1ek+nsEeUdcAP0TQ
umVUFxNQ1Zz9zCRPeXpHWXYqLRZCmwAjrj9By7Qj4BnlMQPaUA0SLn6qWu/WiJ1TDXAAlb6zl/qf
bZqBFWykelRQQV1agouRwGT0OInM/tRVOwe8kFuTj0uHBUcR04Gow8H5SNEFouTMcgkjUdKFyCIp
9m59WxbdzJkAuTyrVyhh9wSmZluubxknQPL5Fi/2tvJYOLu2BW/fj6YAQ5y7tXqLRvifanKG0UCf
O2BgMxJ1yo5Ptd84L8kYsTaKKx4UZbiu6MZCvpnnWTxI48HWE70gEdD+n3kqQsBQbz2rFtM454sp
3bn2OJSZR1EwxZzVsWxtvwcIJVjpfELMk03NU11On9Fi8dHU631G3cfC6nxE0EE6antjsF//N50l
T9XnqEm5c/3WIXcWB6wq2ZpkWrovzhWWLqlqjHvVwZxKpLWDL+LjxJ+Md84w/XPKzuxEOmU2V4gO
5D4SZVUfxOYLAD39pDiJvN/n1Q/N23hbbRmKFE20ObeYE+NAYGbFoAnephvJvqVyIzBf3iBSMSeF
yvql20iyMksnD9uSYJi9bz7H2QsSFmr8MGqPZf/gWk/KzHWYf+zZJ1rUflHtzDYOTIMDifZQFZ+1
6jsf9+UWMfBbU/SViz77MMnZEOHQpBb4sNx+6CtQJGIeLWkiVZz0VoTMmPyxijr9+8R+quW3vt6n
8e+sPZX9l3W7/f+co39XCMOylyuUJlapkQJer5i0APAnDyNaCH2ilXsLsc/EVb81pjAxm1AZ+WHi
bWDic0WeHbVYvUEQ83P9g2YTu1oYTBbNeOjoIJBfP71op4yJMY1a0fkGP41lcgTde9haG+mKxfN0
JkgyjWnozEkbhzQydXFTovbdls1tJ7amz5ZcL/oxNTCuAd31atZxzJQ4TQvc/8KyQJj82NpDwKzE
t7PMH0hyKDah9xdt61ykdIonkSbN1MDbF20fkG7vuV9H5Lq595gTNRjVCWmBNBzbzyPZ6w1yQ8q4
s4eHtkJI7xn++n4uPlXA5Qs2OGQq0P4q+S3NU4yCNfAp5fRJsMOIeX86HDsGvgzi9+ybyT+P+UaH
2pJjOZcprYCtp4XWz47F8siR+emUHte1WtzVM6Ukz1VWbaxNYE6JrIHtQB8QlAzwbwqoTEGFaz53
yWFd3tKTCCEkZn7B3oVhc8ld8LbLRkfAihpGDn09hkNsoQg03NuAYBS5vqHe8vr9ESdHKobeZ52J
kVVw3ASMHc2tOYKls+fMiP2YwgEkt1wcLHMFeUkVTkdHD7HVH6y+80m5X1+z5XNwJkUKEWDLZteh
dyJiPSos4sm0b0sMevFqNzbPZf9kZh9i/S4zNN9hL6xC8qx9Gvme0tP6hyway9l3zKt9Fg8xDIUo
Mcd39NMdffWyoG991dg17p3tbOm8tbLSaWs7VR+yDLLS9BvQznrrJ/wnIZ9zwXwve62tiIuDnX11
60OPuW6LZL6pbDx5FgNdzOhgh5FQR2O/tPATLyelynA6DPCS84+qaIOMH7PM8oEvF3gx8cG54dv2
Y7Z1Lpdq+kgcoCtdQ9OKcYUR5k5sIslkphEthnrHTc194r34mlmMAoVY/2XbdbFTUy3eWzbP0Iyd
/SZCb547Un4fsnYrUbO49bByVC48dHbJWJfA5HVoy1OcW7PZ1YkapcQNFbzCSJPviyYPu37r9fdW
OpRvULTn/pEpvf7ghRuPOXNiQbUe0Ey163N9V4DW1lXFXuF9COSADy1tv41ZfFQrEsJVhoyTu97Y
QgzeUl8yBNvt9XKYXwKmcHzNIQGxT7nT+DYpdoN7VNmn9ZO2aP1nqksnTVN6TA7qcJNqC78v2r3t
pr+FU3xbF7OllnTI3D4d1Kyb49bmWBrAv+9eGYcHi2tATaGYB1tbFzi797Utle4zq6y5oDn8MUnK
57guf9JxPKVx5ZeCD8AXMIOu7Hcozhz/Qi4S7SD7Rc4dPEWXnstVjKHgDtaTp929VrR3pcq+YMZ1
R4v8FkheJ5JPIcD+N+ZYZnWu1HVtHRSVeIvjPF+KrRz0dmplnEYgXz2SqTrV6Avk6Mdh1hbY8KLF
nImat/rMN1epVsVmisNiFGLXa8qTNnVhn23BxS1r5AH2EaPMMw/8pRg6cmLWKsTkJfdbcqujXYPu
mq1OosV7G4M5/4qR7KQUnc4UD2L0mH8D9fpvEL1utGYtmuKZCHlvjCSmA/BAozFx71MjvdNZV/iK
AHJhqxphXjSfphwMbCIlG4dgSbkZcxp04zPDgAw+k9hl3g+tyCIM1QUjSTHrelg39yUJHiglAG6A
vqirxqiBdZnWm2gqdsoTf3gv0fjb6/r85yXv5DVKhuQEfl6hXwX5Fm81Di1+PthVASiJTm8QFF4a
GR8UfP6EtvU6IQ8kaR5xhPbrK7R0XNBP8EeEpAJm5wDdpqGJ3HRDYmHANEi36NiXDOxchHRUErvi
pLM6RG08vvViL8SIvh+jpkdFF2hm/gvX6AclaYJ1zZZOKBgl5nqyhcZ1GZi4SqakAUsM8kkEWbmJ
7wyje/UGfjdkbMPMrkUhV46+O0xooG3tCq2jjHluISOWRTBB9FaSrzUikTZ2HqvKtcN1tRZisTkx
jzB7po4FCo60nAqhk5dpWRo5QAqaABEPyJ1JZL5SHdrhk6oxHCPkemyyy9B8uC58UdF5aBuBIAbE
r6Kfjk+6GbM0Su2BgUMIILXqwIwDIrRG823msC2J1/YJbdEQAGQhNB0CrvjyCIwDerKZjkd9PSgf
nXr0kalGomcjdbCoF0YsgZON9tgrttd4mOI6m5Q0KoVXBZ3V7ArNvCnAjqSLLWDk6+MAjc5kSSfO
tpXJsxrchYAyu8ks5TanetgLb8+aOCSU7lRePza0f/cVDLG4e2eL8cATL5nNlNvMbsBwFlWdGTbl
iJnYZPA9wm/yetyayF3aNQC8gIwK7drzkPzlrk3xyABwquG+Zz89gU5RnHRH2Yhlrr0jqmxIP2Ay
BRfI1fyL3sRanbZILFliGpHUqlHcq7dw2ZaEAG0ebWMYMIANSpo4eicGkyNgqtxnTHP4Ft1i2lta
q3MJUsAyDBhfdwzcv1NbByWwfQxEfyQ2dutHd1nM3CBsz6iWcrddoscYuehQOZzim1o5lbY/biKo
z9HjZZg3g+b9J2M+Zmexl06sRG04olpRZf7ohW3zShsR2tkh7gA7qT/G/EGA0F0zX9aVm9doTbC0
S91UaMVk4FmSGc2OgW8xVb+kGGplU44yZu/bfMsutpZT2jWFa0nTW5DIiPXS0eZQ90WYiU0QsoWc
x+Wazu7kbE1Tp0UvuYAgSg918qJmZeBVR03/nabfmyIP6+J2MF8xBembxg218Xjo+sDoTk76vL7G
Sz7ybHPlXpnKaVJQf6Nc4ahN6quAQ9TL7iZvij3YJ0/rsjb205OeKaROXA/1e2T5vQdN3CG976m5
HyPnaU9fnK0R28Ur9Vw16YFN2j4xKwvPv8n7kJNfqt5gaAkGy350SuKDUA+5rHl+4Ie2NSW4KVoK
8QgwAXV9mFe1DtXqE/qxCfs1eFHv4kaPvxjTvQ0ESnso/jd3ILdkaBhHylMFKnt8R/tHpp3G7nF9
E+dDt3Io5TxxTf49lIiKXnNTPyVNesxSzR87APY7ykZssuyp/zgfT3I+kzcaseliJXvt9zi0vug/
r+uzdHGfW4nkZNxUsTKvgQcFU7ufKqC64K4W9oQD6iK9bRX3oTN5NHR/0Qs6uwAPzWPoagVGp2Qj
Y1NlCi0QnRguAI+11J80emj7PhjKKgB3Ta7fFAkJOd1nxq07bBAgLm4jUAiAQIVYGuxslw5o0rTW
GoEQh2b+hzEO7TgPKvFsKy8CzafrK7wsai7vgdXxmom9TDLW9wwvhcG+ZXrAq7BKDqkdWls1jEX/
Yv4RJPsy0yHqmM2dAbFx62ivrOr9ucmRJne6+dupntbVWqiYYAPPxElLWFs0y60SliO856JE7xyt
fBP9jOxGNX62zj3NjsM78arwNr2UKfm0pAKmQIWsWQRQ40Pt3um15bf83vI24srFY3emm2ScwkjV
1CiRn8YYzeC+1uPP9cXb2qpZ/tn9Z2Z4G9c69GjGZtcx3TdqZ+f0Xig85dToVZg2qGmvy1y83M90
mv/+TGYiPCC+OuhNsexjOuzRQ0ONcF3Epk1I7qqszU4lFOtmTdOH0iVhUlqPrUFuHNaGFG9JpqoH
lMCP2ig2ZC86MiDOe/McNBDUJUdWYhRXzXMcM6VsA6e8S9AXVEZ5+hxn/d6Nv1diw4UsrifKdyCr
QAn4Ck0dPdZ6iu4lAmwObV9R79tAsxB5ul/razqbwtWFg1rBPNMLcHu5CAXCYLN3S3iqImPB4H1j
zkYdZEuAZOtMq/rJTnBpcoV+Ggfbp3byfV2HRXM/02H+hDPTc5VsaGkJEZYlfIM8uZN7ACmQX/FH
LXs1x60GkcWo7kyeZOpZDmritsKa1TqySy/poPiDt+/arVfO4tIhV2ZjThy1IDlzkMY9J2wE0kTW
BUrlg/5tfd0WTezs9yV3p6g8E56K3+/cIBmeIottRfxLGiDrMgcYM+aC3PfXphRmJxxoQOxdhQKL
2obv1+FcgqRDBwLgNBcubiUgY3hQxDTYAWXNdSlLlyxGY8FxhVnOuSv90sKmjjkZLxVcssAT0Ztu
J4YvStL6k2kEebsRyC8v2n/CJFdT4dWe6S2EYdR/35APitvt1tVZlIA0AMZ9kbm5akrnNQNlkmsj
7Ms8n3bo8ttiv9mSIG0LIwWn9WiR6MWbPmbO6/r3Lx1A9AAAFBfFcw9ACpfbETs9SxP0xEatXylH
MQQoqI5bcw5LXgU0wYAtRoYSE9KS45rM3m5GAWwsQn8xCudISMCAFJHjxJcJKMI32jUWbQyoqOg8
AyoI8LgulQLo4kCcAfJAA4Z05FemmUHmfq408yDsL+sLuLg9SI8jHYkAGRmhS1kVGqJBp4o0UK19
5uj3+bn+84v7g1FupN/Bsgxw+cufr2NDKYocP2+DNkPhYziZTtDFJKiHDUlLmwRkBsT4urPASF+j
aq13KiICvQdmLRipM+W+rG5ZM8xFyIc03cLlX1o5UNBiZFydMa1l6I5OuH1dx3hlV2UIoE81WF85
fVGhGf4b0FImaKqlTjSvKuIYxLV5lIlOxQhDgap1MiFPbFiobY7DFDICNDuUXj9paGr/2pfAPkit
uN4VE0gIaNJPwWBx7TC02bBTAPDmY9aXAd9EDB+IzQZ/SjBnC9qmn2YlKgzjga5cyZFgahVvRKnY
UMNC6dwvPYunDQtfXLsZ7x6j6nMDs3Rvsox3oNcheaSk6VFXywpvdAyIrK/g0qU2Awz/K0Ry1dVY
KPVUYAHhGeo8812kUgfjL1z0uRDJRQunIUCjgBDFL939uDW3urhQeGmhVQ7PuquSgVF63cjSJgdo
h93eqLXF/HFSso3IbOmUmmDrBKcr4N+umvJN0ZgJGgsx9almN2qhAMm03GFMyZ+Y+TebArgsjECh
agkUp0uH4LhtMliplUWqycRxtIvqQOrY8VWHkeP6/r9lYeSIFo1/IGh0gJ16hdNvFI6dF4qJCUyO
ISBrwgmgo2N8AD3VGPSpO7i+a5Qj+u/ibtdOMVKrY+t+xlJ/UQUvA7U3q7CldX9yAMAM2+knX7WY
gfyo1zzgNmpCQ1UAuMOb4XNBqvyWNI24wSR146MknO/NEo8fz63SQyzUPgbEVGN+AAz6F7UX6a03
9jRE8sPcuQXB3KTZufcuijXBlLpORHHzB7aoPgO3YnwCl8J0sIzuM5I034Qq8ictwcxlhoajW+Ha
+Y5jDAgwTHgAify7KurkwKdsBsdBr1cpJiTB9PG5T5vs2Budfjc6VuxzlVj+VJgPQ53Yx6ECdTEf
qsLHBA7xeV98UT3xNQXgSoA+i2mf5q90fHGnxwp9hEA9OQD6TOzzpgsw7zL5aZwN4YA+JtXPW1C+
gkakSqwgrky/B9nagXkUQN8tZi6NCtwChYnEYGUUVdDq3L1x0RAW1KhV7TNW1X/jClAnR3sdZsCv
sW+6qpi6vMezcALeht6Aycf8VPUbTm3p2j4XMjv0s8dH1RV6WyRphuZqNQDz5qteeLuJCkzDgqGs
3wLUXGhVBvQGLm4kRzCxDZSsS3lA0zdsXvAsynTe+yWJh8hLlepU2V58W8G8Ay0V485RdO9W69T0
ua1RbwqYOg73mIu190adFTcjntEHnhTGRmOE5H1nZGEUOvEHqqwOXLzkfevB4LFCu+Ghw8aW6kNj
fjWnLeqF2VucnfA3ISjHocCp45r05IEoF31sXZFV4iFrFIbHizoGMwstTNjRh5uUV8qn3DSTJ8Om
9a0JZK+tXIfkOUHIMmMigOcEIKM2WlmkPaCJaRCGAmyEDnG/0Z5c956WX/P8Zd2VbYmRvGYs6mk0
BMT0cC2W/mQ4DyNwwLRkq2As2fA/+uCEAGsWCYcrVK+K66WTEqZHGVMQc9BD1WlHQKsEQJisfRZb
h3XFpPvtH3lg6YB/RuMrgOsubThPKqp5bNQjMJAMc/NlvtXRtCFBl8Io2ihOJ4SqA5HqeeQfrXfi
//4/DYBhDrw6mIJcGQQAAamt0tAjWvIQ75yHNss2Joflk/6PDCwRyHSQnkHMeblKMR9b3tWtFgli
Wy/x6CWY+KrUj8XYDGHF7PwV/eZ2qDKTvfSKSE4l00WQ6V2MXBjRdk1Kmo9lrXr3Sa2Tj+tbuGQy
M6MLwgZ0Wl3Fcs3UG8mQTVqUGvmBeBilU/XuXo8bdBswessb9525hLflwNMbfHlAV8D/SUajUD0X
tV3DaKybes+7jbhhyWLAHjN3M6A17arW71JM/CpNakR26fit8z3dBFBaWrKZeA/BKQgCUIe/3E/q
eNwkTqxHyojRoq9a4gas5cghAK1vq6y8pM25LOn9LSimh201gTZgYy/bY0HzjfWSk7Fv+3EuQnrk
AXwPr2NcM6A8AaWtIsB1oNR6jLWzdOCiCXVv8bI8Vhmarlt44p1mgCR53QqX1MTTD02SKLTMCC+X
S2oUncMrlttRxm9c76bbIkO4us7mJzJSo2hR8lBfkX8/67VhLM3RimLhhk2r7PBwP2XGFoPFohpn
Yua/P4shCq0ygK01WZFaB+g06dl+fZm21JA8yaQ3eVLq+H1Lv+v7B0t/7MwNc1gSMXeponXFnclx
JOMWiuOVDXOMqMmzrwrJPteYO/BHbmxcHfPVenH3m3h5g35r9ofzTLckR8P81VAU1IwKI3FOXqcg
LhfdXkw09gvuAip9HLqwYUg8vHcNIRi96xpQRgBQ50qmVlijq+WUWNGk+rGV7hw72+H0rgu5NoRL
IZIhTAXFnHkBIVlzoDRI3A1D2Pp9yRBcwqiBIBCG9rtvnvP2ef3z5co8fML8/ehKRRgIbg/ZR1t2
UWMBMyvSCAYH0QU+1Iofg2PUr1t+RwfjoI+m6hts8gKtL78rk76h4XXMBMmAe3JndBTAVs1O+Owo
gbZR6bLBNiO1YSfDVIDUTui+KSk6xrem2pZWEz8IiwBfsIpE+qWsgeRGkU3ciHh7Iu6RhOureX2k
tLlnEUATGAR0gI14+fNaaqYmTSszGo0hcEs3zFAJ8iYWrIu51gL0AghjZ7YRHFz55AI6h+sTc8zI
Nvesfo7tjSfB9Y5c/r50FTnVMOamE5tRKu7wr5IcS33vbS3WlhbS8UxNpOL5rAW1g/JpE43jei9m
Jbw3sgz0EziSEqOqjpNqQYmJ+6P9wsuP4Lde34dFESDFgBgdFR85O0azzhtqHI8IQ/6WX+hj4ZNM
hKqRbrjQxQ1B/gDw6Oj1BYLKpV0pDFG9BYLRyIuZ+WQUFtn3Q5x9m5Ikeamb6Z2T8G+BAvKGaDpE
AkhFFeVSXtXaI6eiwe0Tv1j3xvBlfd0Wd/7s56UbwbC42rsjfl7TfO1W9za2ZfHngRQ69yKYNo7h
5debE7pbLXQ6ofRzMpsjQKn/4vMBdYTJkpmwRG5U0e2SgdMCIYa4qdA49d5piH9W/+z3Z/3OHGKr
i1JFCh6rjwzPvVe9r0x99fOSMXGV60hv4ef7Ty5axtVDsZUMXToXjgrHhGwH2kllEjEi2jaeJhw9
5p4YkK5YfujYVjf60i6fC5F2OYuFlVjohUL0f1sH+biRal3UYe4gRU0EtNW29POsdOLUtZmFbqQP
enXX6oEwd++3o5kNyUJbLxIjlnQM1JaV7Ti4FsLxk41C1d9ogKeRPlMf4wUmXUYY9G1zgXboSC1D
QT6S6mEa/+IiclwQ4s45b9RWJA0ch1oCow12pGV9vze52+yGoamO6+u05P0QvqFwiDtPwzz25XnA
k5YifPCsSEH/va+Y6f3Ypwc16e5SdwtAelGWBSh7RMXoHZHL38YozAy9ipDVu00AMnN6Q7S4OUxF
j4k13UiNx3Xl5l2Qo+OzkEHu0SJUzVtMf+KuVTCydqgtQGYbg1a+jmmpRwnR88QXBSenCfDqvx1U
AD+uf8D1OULMAlxS5McQ/YGd/XJ1W4BwNxlVjChGQgD59hI4Dv+bBOkm7pU+ReoBD430RYBafquL
dksByTxi/q8C2YR2bAZcmC0IkzkqvNqjsyWav+DMIVdMyxx1sg0kv9KgqPdauxuro/nN6bcQmxd1
QTgBwq2Z8EKuJTJR5WnZ461ked/dU6pt4IosJKiw2XjNgwMLNOJXwwTIrCMf44GVKNZfOj6PVXvm
oQfNuw2eJypEINzJB9kBKLiY32v7zk79B8w//4VBYPwElWy4vatpFyosUTdpj4fZj9JEWPb0/p/X
MeqlA6EM4Yt8pBIPGFJxV1rRqEYKiq5bueSlTUIWEdl8QEMguyWdmHxonayF240GJPD8tjqtf/58
s0jWZgDhD9EX8MmQqJTeKFVtoSDmTHFEzBgEnN+no/LVs1RQVE5+vclceH3PzezVAHPDy2ued5KU
UZrSKvS89qKkRrNPfADJ3H6IlXdfFPNSIVE930QICiQpqmCm4k6WGxk+ivE+G96fVgKxD5hBcJGi
ro6H5OURrVPNYF2l0Edav/4Q9cv6liwskonSyMx9iS5uR64ecJLERl6K8tGIfb0PS+Ort8Xqu2BU
FyKk27pCL2SC0ZXy0doruAGajdGvBReG4jQeRHP+G3G9tAEuLylDeYA+uqTHBLYTmFpEikfkiQN1
2q+v1pYsyd+DhQgMKGpPH5UUaGtQJ1C+Oek9N57X5SzlLi6Ukjy/NgymonFOH7vqB44UBpQJ+maB
M5/c2C49olaW+r1gwQi0jrb3tsa/FrYMXaU4NHMyEz1A0kEFT4BQaNLSR8f6wHyn29iyZfXOfl8K
QUczoxXjDX1U670Vf9TdO6u+t6oj9UBilZ7AIWWRezPZeB4sajUz49qYJUZUIBkiwnp3tC1KH9Ph
hu2cLQSpReMA0zMAJOdkoDyg52kEZe2spI9o++ntCanul6wjR9Vm4Zhs5DGWVLHxfAUdo4VEiYzn
0VRazdA6A6eAAc5O9a202/BrC44BtygyMUgloalNxrdpGpBjkNHFQUpHX+P3DZINivll3c6XhOBB
qb6lm8HBK5l5oTb90BOjeEz7INOCnITT1pW2JWJeybMIB9NdjchA+/fYzfNdw0eQljTq1rV/HVvP
SOj/6TF/xJmQvAa3Rk2hR1yEQBLsstBqAWm3sSVLBnYuZf6KMym1S8c8FmbxiDnAoMp/tqMHNsEf
JDvY7sbGLJ7Qc1mSB1CFVzOFQJY71cfEUHeKpoV1Aor5nv1KO7HnbvdNT+ow8USkFO+dJJmTtxcr
KnmI/yPtSnvjxpXtLyKglZK+SurVdtvtxHaSL0IWRxu1UBQlkb/+HeW+98aWGy1kLgYDDJCMqrkV
i1WnzvHaKgucgrKzgqZdiURH19+23S7le6dYceoXF89BxOajyR1NFQu3wHLOMmvE4k0OFBPtU+dF
o7l11/iQLx1Z4Kb/z8wydqtQWDFRIcBGzCwQ//CwX6N3vrjVXQTBwAUDZ7Ks0eYWyaqMW5iz6VuP
Vlfl/7CMFR96cbLe2FjsQbsKemgpm+xcZ3HuRUW+nTkA1i6ICyPxwJCP4g1ik3kw73e6LTh4OaFe
cR7qNpr1XGr9Ocj+OouAEPqNkYVnmLusjX4qGZr8T2X+a7KOq3icC3XJ9zYWjqFGLhAVcYQjbb+j
3q0RhIizhLnN8sgLbnzvqyj+xd2KYYE7F4JC6Negi3ioY3bdlbzFPuv60JVfmuTYpze13YSS/qDe
197YEyM2ss11Vz6fkkVs/87sIjQqGCm8JIVZ0bMQYK8AMttTZClQXm96awtKl5Wn1oWdiKcEItf5
+YobZLFHSjcoTWSoy7PFYviIZNwVOoKg0fVhXXiyvLOy2CS93+YiUbQ8I/NtqYPnHMT4HWxOcV6Q
UOgf161d3PcoH4MxAQXeD1X5waMdR68gCBKs36bxZDansVmJHNZMLNapHhuTuQ1MNN1W5j8L0BVM
P6+P4uJWeDOKxcoA9CEq5uFg4cmxN+tvTvEckDZsh19u/cKKY52sOKW1MS0WaQIOGpC9gp2Nxtu0
7XcBWk5jXNlvF42g+QlwjLkosoTgE3MYVOJP8K7uTZ3sBpQOa+/fDOSNjcVAKibAwIpm+HPNwF8Y
on+yXgN1XxoGnqp4XVgGQrhlXFebZe5nk1Gep+yR1WBT/zQO2+vrf+lkmjMuEBXPuZVrETv0I7ro
zUqW54BEMj9YfN8M98n09xgcZExBhQB8+vzCX8bbpEwHwJWG8uwOER/2lfF4fRgXZ+rN9xdXXRmA
26qU8/enlyH7SppXv1/Ba66ZWMxUblWjOxaqxGs1LuSpymPL3v93o1gEUlT0PWuqsTxrsUkDM7TL
Q5+v+eIL45ibUpDIRrr6Y1XNpsqsgFrh59oXW1MZMZS7IHz99ycQiH9kWkA3bgNZurjZKippmriC
n83+yM29ww8qWzmAF7YuArQ/yIoZpbtMyA8kaU2zFR227hDbzr7s2abLf2Vqd31VLtpB4y5QQrP2
7xIZkJERnC216sA7jy50FYR+LuM6VWh8+HLd0qWlmdniUMPwgFWzFv4eFcmqSKTRnXldxm3xPXdp
2Ndr3YGXAh3IKf1jZuHz+QQ11qwfMSCzjbOiAPq4CScyRKm9KZXcV5kfjtwOFX/578a3cJmqI6NW
RHdnpstopKfKsUJwPfwLIw7qriBNml/3iyeCx12QYGksVzdMxyEfd3p6Srq/j0fxzkZVCzkXIImX
Rpy+b32H9t25eTYMZF3OSbVW1p8nYxGkga8Ned05bYDwYuFvgLiAcJKH7T2W6hC4LFb2Wtv6momF
v0G0ZMs8gAmzsn6ip+OXpddg5xe2NOplAYrUuMKAXlzsNQ2dg8pvM35WBdt3ojqBTH/r+Gvpoj/p
6MVsvbOz2FqMWYRpvKjO6B+D2LHr/uoGz4vtprJvSy83D4B5WBHQct5GuWOCZjzPv+sd79UeDPcM
UjR332bj8KTTsgkLgj49nzvFZqTeK2kLcGkHyo07ox1uHF2xAzpgXguJpJ52yGfKuRMJG2QxYvKf
82GAT/WcT9oo7B3hkAtsA5J81o1h3flpxp4ds84jKgIrHF3Vx4myIIkueR15PElCszNyJFhkENWB
bvYZrbstz+oRUn2+s1cV19t6cCcw8Rvp3qKtHaPI0IRDkGef0f8lDrpCQ0E2ms5z4LB+A4UJ7zPw
jgKPGkO+DLyWICyjcpNm0IYlVWDcZ6TlN77ZJpHwzfQlMFIaO45CW5gj7QEo3fk/08JhmybfZM3R
9/vy6MHvh10GreuucepjybgMq56h48grkOSaLAIFGGpEnuryWNVWDi58HsSmdP5SE3DOP+AEgnVw
Pi1IjC/uGpP3U9PyrDl7zdehvBcgqOJ4Na2FyhfugXdmFt55atEFV1ZpM9/OEOrLyrsMqOk1edk/
ebTlTsYzBrHS3C2IJoH372nQj6cEu6Q5V4729olTjhFHwTeqeV1A92IiO+3mJLZ47aIKgN4X35qq
cMqpeexp15+Lvsr3di/z24obOpKZoW8m2pcbPXD7sa/sIppaG6xXygDe0ZZdbKU9ixpfTE9T7wa7
Oh91aHGOleTtd1Dbvg6yLnbjFMgNMSAfmXI/jbrABYmOq41o5pt/QpXID1ll1RG43I3QtMazk/Qq
rOvOD0U1ZCtP54+uCzUvQEa9WRsQ6eGFX7FZr1LVSeOhnp6T6msF5NP1a2Se5uUyvHVcs2N7k8Cj
aV1A+gAOhRevdYrWKRYaJo/a8ZAFayHZ7Gc/2PLmx7EJd/8B/Zh6wjR4kbRnCwAPqs6cvNioIjPb
PhTBrbnWv/dx7kDkBvShCy5VEKIvd1gbODrH7DbnokMoa+anoueb67N32QTQEgESk4gBF7NXaUYp
BBXb88g1WJacgmz7uvDjf2EFci+QL/Rw+JdXZNFBqc8akubcHYr0FlP1331+cT0qkaXtlBN83v1+
G9Q/rn/9kjtB3Qa1TsDD51fR+w2W5SaRhhTtORW9i/xcU4W8r7uwScgtkpwrU3VpO1M07c/4CtRA
lw8wB3dYTsYM1sAWp6192aVo6EPYUkSkXytJXTYGLkwUjtEfukz3OHltC9ax9lzzA2NPLl4XaQCo
P+9C4a+xO18KZxFf/GNt3otvTirxwaVLKKyNaB3LEh2mJO79rz4/p/QTr76mhgiH6vv11bt0ZFGa
mh848+Itwa9mNgrZj0FzduoHWQyHTkL33CGQot3n066iawSrl+KoN3fcMuBUieVpUyX1Weh0Q9Tt
lAAGwlY2yYqRJe6jT7tekglGMmHcOGlxGIl5xxO91l/5p4tq6fBAbAqBupmhGrpU75esLdMqNZlX
nxMzS2PwiGW7VuVD1ORUkXBK1Hgyy8bfcGl8LYayipyEno2sYDG6av3QrGtyQINTFle1/wmpkzK2
ZVrEpNL9zZDKJ481a3RZS5HYP1HG2988n+c328y0KgFGPrc+I0m8qyV5CfrsJuHmS0DybWcPUQ1B
qsCZ9ugIui0SMJvqtafNvJOvTdsyNAiSUuQFps3QXwk52kkaXd/VawYWHs8dEFRm8xjls+tB2Gfl
85f2F562yAvg1T5XX99PIUCIVd8i+j03vEaD9V1bPUrY+RdjeGNk4Q5mIak+N2CkqCJFIwhoXf/+
2iAWezdv2kaweRCOHxU6VpAfXKOivuQ/387TYqs1IIvwCzDGnKvxWyEPjsk3kt86WbNFp9nKmvyZ
9A+b6s18LTaVH1TohO6gNeGob4LcJG4bleS5nuZo/qkJ7g232Qrn92B427z5UqTb69N56Rp8O9bF
lpusxmFGAvMjcMb2Hiln8GzqcSWTftGKDUCOYQHL9AFQObIm4Wz067NmaHSMzHZXQs/M21wfy8Wt
Yf+50ylgZct4hCYktSaJ4yOqjYWWC75txEri4eIJfWNiMV1aNz4a/ylctPdUDl+DNdatSxOFoBpY
AtOBCsjynsnKVgDFJJqzm987086O9LTrihUau0v7e1a9/KN+iRT9IvQJMpaCYhiDaP37Qd8kVop3
1DNLP4PiYGV7X7qnkd1GexHe/OgYXuxuR1p27ZS4p725AN+k8WR8TsejUD+bfl+5K8jGP798eZgQ
jOBKc1Cd/hBacw1JBzR512eWoMkevN0WwBK12+3x26CiM6tHZa4sI13X2XayfRHjPTDuqnGiYUII
2wfEN8OswJXij1V2pLZk29L1WYT+GxaRrEVtbvRo+wiVY/VkUkQDRRF4J+Hy+tEQ/LNb8BIqbP0P
VzH5GVSS3uea0iJGzm86TCbqwLkrah7yxm9imQbjzy4verTc8wR0QSC1mPqhCbtW158raxRrhYCP
R+T9u23hnZvc9KExg3ebr3YjHeKcREZf/rWLno3gnvGwhwEiWrzUodVYadoHxoNy6pjrPtLk0Vkj
EPt4Et8bWVxmpW13bgEFjIdAHHp93/4lxSrijXffX2Y1ipoSqZPEeBDQY67B47+Wmrs4AArsK96A
s8r0or3GpYNr4gFlPpTOpzz/yXCf/a07xAiQoYcfmRvFllU417O4LcAnDtmeHMLvSUZ3luvzuBns
vwRs/CHghGoPaFNhEMSHi6Rvy/wSOVnKHkz1ArHe5On6SBZeZPn5paIXQ0udqzN8XuVHPh2hHua5
26Hd2PnPOl+5qhYn5I8tgAHmDivwawDr+T5IElNjSAZAxQOjyUPqpXdUZRvJ1vIbC0f/HzMomsyl
v5noZOEYZdGkyDH2UIOf5fRqyJg7cdYA9rnWH//Hxb7xiR8sLa4sahQV6NAlLNH0vpCjEUpiHZKx
i1yVRxBKi0vBwkCMe9vTmzHoT5llvwDKFtmq3fesisloxeO4lga5ONEg40DnhoFsyBKCk1mGSMZk
ZA+d99NxvgXy1W1fr++bxUX3v0P/x8S8CG/eDLVtKt4Wij1U6nsvPqXBvdVuk/IxZWvdZmuWFsuZ
2oluxg6WsvaOsftBbr0JOqeRICvsEmuztlhNljp5ZnHMmuvguVMd+mlWaF/xHJc3J1Zm5pcKIEn1
ft6EzhvNasEeAMg8JtMQeWCYzL0DeNFXLM2n6ePm/MfS4j4i1OjyBAE9qKQdIwqE7oCT0vbRSgCX
Smxw/+SNlYUAyzSRocD2fn2DXJpNqJhQgM1A+vyBm4La6RQAvlc8TIGOmNHEuQGt6fLpupVLg/zj
G9GAirriknSE1UlbOB24LnOHAkdQtePnoDNAw9z5DGA9h96nlRx2JjjWbimt3ZVBXtibJqj25rho
ZqVdrmaVJC3aV6vyAQ/oFjlrequT4pDU7p4X9KV2yOb6cP/QwLxfVPRdgnIXMRhYGD5wCiR2kOtg
SCfI+KDAiKY8mr0Qz9wW4gTFEZJUG5F94ajmevz36IxRbhzb7qdvfwL5HNLpFEiL/N70p5WX6cdb
BKRicyeoiVrFR/Q7okWC5H6iTrX5MpTthvIvKrehzvOqhXNsg8fr0/Bx2jHdM6MSoqC5mrC4SCZO
S0IcQ53a/HGsfiATxgIsvlnGhrmSDfu4wd6ZWnbqohrbNVRpdSrBphDk26DYlJBx870nmT5wFU98
e31si9gFjhWnBuX4uRvPhDTgwt2ZjFhZ4Wb6VNnbYoizlTv44ueBx0O5H+ToeBy/9z8tU7ZSLtOn
LmVxY/62k0/Xf/8Ss/ufAaCyC+ok8Fxir763wBqXo/mPqJOc7p2+DD3rQNRL55/KHq/th8p5ZSPQ
S2uwjIsD+8fsn1zqmwup1WhIbstCnyAmRIPH7F+IFqHzBbo3kIGCYhIqDO/HNeQuy9oCEoll30UO
v8nzWQ96R7rnlQn8EwctDvk7S4uLiFIlQZpXQIV0TrzZEFnYuqPxw047/6kKAtDK6YZ+6XyvOFSs
dQ6lA3C/tEn2rU5098Pz0AHUufh5Bqrs2x6Kwg89ln1bGeIZpIPuCUlfHeFBRzfQDvSe0iT9VUrP
lVGu3eSnDgwVZe4ktj4qn19svLMK2Vhg5qH1LnWd4XNlTsW0SYsgR4XUsn7nYzqIPQWf3A0UPvkT
GTrUkyQN8NRL/Nu8aqdHXlXoLW1Jf8588px5ZXBGIbXaBKxBh7SawMCZ1mV2GlPa7UCr7wJsLRx7
4819NdGQ+8NhEKUXeTQjwEdLSEQxK03DAXpnO3soISApiYNqiWNvW5HImyqb2kNhul2Y8kEfHYpu
MqfBZQd+imxHsGFChih1I1CE3Q6MW3HaW8mDCVo4cFdD7NVyFK6PXojIsvM0CCUQz1/qniX31NYj
D93RHX6M/siO6PDxO/k7CbrvDuTtxpzsdWHHXt5Uj1lBuxthDOeM9M6unrg8FLSZUGyGvgwUQA1Q
AXIVDa3TR16XuPfJ0HYnCcb1r66Vk18NtEK3+VQMn5yAkBsdcB0pu/e+cTpzYOd9dY/egm5XUlVs
QScqwDbIXPatk6Z/bhAEnEo3/6VdN9kKDXJWnzr5tmq52FhB5m117jZow03GI6i1x9i1q2Q/ZkEL
FkQACixrhLhTY02RaZbFAaqoFF8Zh6ibrB+y8esbO1E6RuNZFiPM7SNSx9KLnowcbRRkKh+N3que
dNP5j6XVFCgrA37QgNb7pvZS835ImL/Lk64CnZuE4o6Zti+8knKnfOZFjOpm57HEvTPtFBKh0JoM
TXTQhsoSbSQNIG0Y6PVD02XekYF67LuhbPLb7BErBngnxxQQq0NXlXIzNEa9w9sckz1WJCz8sdiA
JI9sfNX0Ww+oythyhTzQpDGPBJXjnZeyBsKdaHUlCsVRLpIB2dDC2lGHI3KqfHfF73+Ml/CSnEG+
oAlEPLFknS8ltOXMgWb3E+RpmkocA7t91PZa2/3H+HM2A9YJ9PDNycmFFzOlW3hD6Wb3qG1GFEdS
0CeuQIE7rtzRF/zxO0MLJ8ZLTlRlOtm9DF4KUOYxiH5cd5SXLMzZKITSeOt/IGtVPGhp40vEM+YU
EpTmM+fvwxp0n4GAAhlPxHHLFFugg0YURp7fa4Jths7dygG5ISEhuFZjSqGQPq0UZi8EUmimAiMs
hAdwfy6LmZVCsJuLFsvDfO9m7pW81a6hN2bNg1PWUr8MDSayT7q33JXpvLQz3t5vi3vbSUjrdaCq
uod489YKvvB8F6RTnAQ/ry+bdyGkwlyaM0kg4jdQEr2/SEEUnE5lPeX3k53R79z1igot0a44JjaV
cMKg3JXAXGw8o9d7RDIUm9MK4pby7uiZZRBOVUliMXwDX3Lk9gG5m9BgH1nyazujobnXb2Se63DU
vX7IKmP84Qu4LIvmW9GPViQcy4q4MTr3NRIfO78HNyj4kcaokJWIeceauz7p7UewwfMdsXSyHRKH
x5Olx4dcEhK3gr0ogMv2uQtuV+IUXjzIYYxpIOmuqFr5Q/as3lY0+KnqVuD+Ad2mp/MgaoLEvlMc
ucgu8LeWK8WjofS48QOfQ7GtpMMnbpdsb2PXb7qy/10JO7hxOtdGxsCQuwEnFmEoSPmiisEjTaBh
3MjWQGIhsYfQE3n/u89NJzSKYdwlwmj3WcmKDWciv69M2YJ9AMCPsVZrgO5LhxFtzvApkMoEBmPp
V/KGEXcws3tTqyY0MihK12otxTp/ZBkYIfEGt42NP9en3+8cC50dZaN0dm+NsT08lO5Go8dNhYVc
OQsXR/PG0Pznb4LJBG0VGhcbDAEy7uRhvVZkvxQlA9mLU45aCsrsy4drnZmqyQTJ7rmtT5nKnpgc
h31WjL91Pp6TzAUvs3UH9N6tyMbXlk8rD2dnzoEu5hLZRMzkXKWYNRbfD9GbhsKRRZ6cPN2oPMxo
FewEWE6Aaajs0CnwPBC5H+yCTk5xKl1x26ExYDO2o3gYJl58TbLMvANSLtkwSxWRpm361JheFYPo
EGl2M522yPEG+y7x9RZ392/UZPgdyBHEIe3TtoNSjTlXAPjwWDNNzxl0XSNTMHU7Zlb3yYLwdExz
b4pBXA0aZh2U01eFVTknavBQX6nS30nnN59TA0Huiov6ODcA3OEitsFBhBbARRVHVL4YoKmT3zPb
u2uSrIaGmvWsPH4MarZLs+R83d7F3fD28l8YLCde1bXh4fS0XnNL83665UhubkZXWhtdu8UxRVZg
CBGGB/d2T4MbqTNyhNBAskbjeum3BA7oMVDIRlUJWY33G4OpoTT8RNsny+RqV4y29VQB+PboWbo6
BBySKxTkzjcZFnybFjjjGc+DraXN9Pf1WblwCEHRgOQ6UrlI4i/Vvk1f2WMqlX1qGTvmVXNcy99e
MgBRUQiazg0DSJS+HylwhmWZqtQ71beme1+vqZWvfX5xwqqRTLmwCT31w5GxPahfrs/P/P8vTjDQ
gf/8/PlCf+OkmsFhJmR3vBMyr/XwiwS/xRrYbQlnmR/zYJNG8IM4CxtuKb4HLRzHVFVOT63HyiSk
OfFEyHNZ8yino8c3Xmo35zlXpXY8R6cQaODbI0kgNSS69BGY2xAoI3tbDh5AecQ0NgNYt7+XvFZf
eQ5PDzjmnCo33b8EmX/45YvZSehQsBJytSfPeywPXbdS6F0sLpJPc4MJIjVgcNDnuHSffg1QeeJI
8yTLKW4KcYuX2Mtfre9sAvB4dHrNirtgK1kcRGU3pgpAW3vyM0uGAWh4no0sGRHIDHLF1IXRoMEe
Sm/g70YOZXmxAo9PRjjhAW/FGc7GMkf+yAleyH89IrgW9De7wOoh8FsECYMF6nvEWAOo0KHL0eSR
HF4ycy0UmVf2zbmY520OQOYaP471BwhWzvF6dGsArZLJ3jD7yZHZhhq3vVwDA140BPplBLKzlPZS
Asns+mQ0dA9ElynrQ9sqssk6Wu6Fn301cS7iv5891M3+39xi9njjQTabwhznRYjIOp5QInfcX9et
LKLz/8weXsbIcKFQ9wHpYcnak2jqHU8DUhxOTne+OjnOGBbFdwFdpMDpoCZTbq8bXbiyP0ZnWW5s
DRDagZ7pvStDa62a6m6C0akLQYJOOx7m9kqb26VNjlYnaG7hTEEgy3pvBMestwXkXk5O7oX6ORFr
7UeXRvHWwOLAUsWlgz0+noznbAKF+9Yx2coJmtd4ubffmpjH+MbnJx5TjGmYSPdGEVbkV6QTZFR+
XF+OSxsbQj4W4gf0y3nu4ilYG72fNBJW9BCSYDeFPd3SfzVb8xsQVCjgI7AXa556nhRjVg6nTARb
JKVDhTjLoa/Xh/IRQwtvAK+G5yZ8gv+BkZaCM4+XJnTQQfkt/G0OQd4BGa4M1I83pbubgmeV7q7b
vLTR3ppcjCwn0May02Y4qTu72Yz1/r/7/GJ1RoTt3PIxcSI9A55RrmH2scwXdhnA+uB8x8XtfIA3
GCRN3Z6Q/pRSgZMYeJXYlniwgLrM1+MP7BokXx0Hr8mCpUiLZdqOgxKF/BEVDbAk6CZ2gkp8TaTF
trmZ+/FkW+NzYoMNCdqbIpIWIRHC+uJT5jv1lidlvYd4uV2FutJI9DaNtTVzS9+qXA9441tkU/ue
jHVl/shrwFKYqSmAPySIBmd6HuC1YoOi5w8K7EAqA/2/b4iq92XFzZCkbnCsu/opgdhLPIyGGTZp
ZjmIOjoZyjKZQhAYiR2SffmWtjUeNDLrbzyEM9vcq8pTj6vmk5KyO3ljMMQeV5+bsh5PuWkIUBp0
oLg4oMWIIdWeemj+t/iubScST1B+JsxB5tji4tkbyXCo06mPO9/gcWGU/sHyu2OWIc8RZnkzHvHS
eYXr80FE4/c4C4O+8/yKH+ARxi85OqDwAhiot1XKbI8DIPyxcqC6GA5FV26x+X8rZH7R82iQeLRs
thW11cfcFeJTA6XaLfBPxYk13XBu27R0t8ij6IPqBgjjNMze2BOtjkGg0ja0OzP/rBztbhzApqOJ
0Z8W5fSgKa82CvmTY5WYFLy/tcfhgSY7LPF37jKmgEjnlirDEhkdzC1jB0JU8SiaVsajZ0Kwq2mB
h6xE8upTlm3G7t7kEP7Jq9DGq0LlVosydcWAZhubB7Dpm68WrUsZTQaywyGy3HmYaO6EQlDvoAOp
blPL4ltWz23kJACnJAmcqCZTw2dRo/QmoPJXXtn2OSi89iA8baOkQoqTqRt20EAQxVUfVDtoF3Vm
qEphhyIxSDRCw+YclO2wn6yppZEYwHW8VX7S5sg4V/IGqi46NiE3ZIScQr8plL6akKHRPwfUJpEy
4GYZZmPZOyiBtc5W6sYqwqzN29C1MtRVRooiiafLXV+q5sat+29CBvkTHAffFSXyUYjY0hPvjSku
0BByxz233nCCHjyrAr+T6Sb6l1vYRuijvH5uyVclXvootyy946oPNh7qSF98u30gXXOb+2U0VEl1
l2vZIVUKvLkbN891JuxvXZGWn1KUIXY6SMF7ZVbjUZoyOwVj698iZd1kIRKkWBgXKOqwazx6k6u+
3Thpw1+aptdPtR2pSou9ogEXoVv15iZPFXZO4k1nw4NoVFonXzs1/UyE3f4gnZ+gE7BFKxCakfwT
8dMgMkrXDgOdguEHrTVRbRvsgPrFeMTDWNlxJ2sViVrqHeJmf9dxmZihJeICcnAQWi8G68UfJjPG
5VUxiIOZyKN3QY4MfkBcjfxBYm9Ho7TuIMiUHlNKfrWB5ewKUb+mFiYVkkXBBj8h+e3WpN1OJB3C
kUDUyVIsj/D4/60GPMlp5hlRmlJA+pnh7VnbBvHgQmTHsgjFSkPVk9Sm9dm3ADIf6fSdJpL/MrvU
OqZo14wDs3buSBZ0N4SqeqNth98mzThsWjEGt8Br0BCwCYEGSnQmKouUsZ+bXlQ5LYTqIGW11l96
6bICSSS6WQDVAGX7Iipq/cYyM1nJUwuXk811RLESs1wKiwIo9jpgKsY9bM1//iZm6agPwIKby1NW
PFnov2TDt4p9+fs7cW5i92cJOtw/i9BLl56CSkopTyJE4jxy2jWCxYuDQFsHKF4oatvLvo5+TERl
ecZwqixUyg5lgK6vfxE2BG9MzFHZm3mSHcgCC2kOp14cB7Xv/y5dgBh7LsYDo4J/0H65bF1qB1w4
RUflKeibY9uLOyoeoaX2t+sA9n9kM2EIoMUPL7ypJtB/6qfp1PZHwIyQ+bv+/Y/xL76P5hrTQzLC
celinc1RlVJCte7kDEk80N8Spc1MHxNn2DCHrWAlLhoDjSv64dGF94FBxM8ckhtpNZ1wZg+Vugsg
YqeMPDR6NzTEv5g5ZNxmqSk3AG3N8hxC3hBCBqM6pd9be++vyVxciINnalD0CMxiQWB7Xnzf0nbN
yo5MJ5SxH2wLujDCB6uVbz0OqZOGRRc8OWX5iQzpsbfHp+vL9vH0zM1k6GhFNxtoSpcg1mnoUvRb
S3mSpvXMWuMzxINfbZGs7I6PvuydmSWY1aGdhvbxKE9j5f02VPeikTO9PpKPTyOYsHDB4F/kZpas
MqXJh75wuTylGuxm/hZVyHhQIh6JE/8LSyBgANgLVU6wRb53B6nwBQGkXJ5KW914fEijweVR1uHh
zyaxUndcQlln7zCD9dAdAX0f3AULJ51A+IDb3iRObTM2W1gaI6PioGgwU+8mGK1pI9Hx7pT3UIEs
ws6v02NB3RYgia78pKoOgAYrD8K2pXrTSOqEyTD0h+szcuE8vvuNCwfpaJBG1cMgTh0zNmVm65CN
9VG32QOall5U1W6u27u01lAZR8kVhLrWB74NFOT9AdgKcUq51YRWSvYWHzYQbL/rGV1Z7Y/NSlgA
byalRjHmQgdZh+YagzetOJnWqx5fc/LFs58G9WB2N7JGWHk0SnJwO1RW+K/JXslmXprZt8bng/Xm
6unwHAsyCKudRC1QarTG79wbn6bSCNDPQff2kLxen9qPPYd/hgtH5CFF97FtaSq1zzpbiBMzajEX
bc09t3M3Ri2pgzipLG5aZhf3eCgCHtu5aRQgggrdzpQR7p6/VjKafw1SESby2Rfam3rOKjZkuj91
o8pC0ZL7cmCvU7aGyb20o97aWWQGpnyGa4Pv71TzOxP8nISRqGBZBFWwlf00r9j7RNE8IqRXoDuE
VOiyvuinrPWTpOtPMiPpD4UMdViWRfbr+jJe8utIFEHAFqgSkNIsfBQdwEgB1qX+1AccjzW199pp
k4s1SoQPZlCHAjgVmXZQIsxyC++3J+RZOhtoNX3PoG4NbG8fscmvQ96N36+P58P6ID4FKxnCYcCg
QBq2MORMHOXrRJF727rV7UvZnez+uyjWRBA+7v7ZDpwsUMuQzoHSyfsB2bwvuRx7cm801qNnT6Eu
9SbQNzPdiVMBqD2Yddx1k3ubkUTsB87kxh/ImiT9vN3ebZL5Z0Daz0YSbq5iLIZLJoUWxaoi91qa
oZFu0mYz5AmKnZ/qcgjbNWjrhWWEOcgJwtEBqr2MAkqXEmRlMeqcHQsfQPQnRCHXF3DFxDICADM9
cZ1EkvvWOJHyi0V3wlm5hT6crD+T9v+jWFKtM7yVXKcbyT1j27Heln/dSrz4/iJQ85EIat0OszTM
fD3BXPlhIbJn1yfq0tKbM/c11I4Aal0eKcdoKlIRP7nv7Z8ZmvDM4GHsDya5CZQO/VXOkUuTBnoG
iNWA+QldD/MF9OaCqQs0vqSBldyP+msOKDrv1voNzEtn962JhW9VZGhBfA0TLZhIbmllP5eIDkbk
LO4Ja6u9UOiTLPumg3CsrR+sIC3D6X9IO48dt7FtDT8RAeYwpahQkaWyXQ4Twu3AnDOf/n70oI+K
IkS47+SgDwrm1s5rr/WHdvyuDJoD9GnnecorLP3ansy2cG6P9tqylOi7DOsDUyNxsd8rJSpU3/M8
N5keciBdyNoYm1orawOAlw7SwcDGucUWeeG4StSxHkXTHX13uvvoPShbRU9A9isnxkUbS/ngLshD
tVZoQ8b7zx2TMd5lHXDhord8HhRIyaRD8aOIDOvQmUr/JdfLfF8PinHX6YCUedl9DUJoym2NdDy2
mIYjoRCzE/1c32mlFTldqnX3OW3cyyCpTqUot3d+1gm7Lu6qALViozsKYp0fpZQt7oNVaG1TbHVb
BZRwB+g5ckqlCu0x7SqyhZIEzaood7Iazh6F4TejQ5x1aLvMAZWjO3WJ74Ou9E7dmoKjhiph3o6c
ce6Jr70OtW/s8p1fDYE9+/OlYgKcNvIFe/Rzw26qjB3a9fKzAv3EjmWptgtJKey0HarHPpLSR7k3
+pPIvX+MLJ0sHJnGXd4CWROy8EuZGbVh5+aQfqm7oRGROkpyBxXrkccZknLHciqafadE2r6Jg+IF
szvlRJBkfE79QDnCw1CcsQ2b+77ywvss1xOCCqG5F0whssU0HB9qQ6zdICDtLnWFvxtBfx4p4b8F
ITbXXm94+1E2snt1qqNTbGnVsU3FYm8FRIKBWElOreCODRg1ccfQ8nahR3q5LCn+y6neOJnATezF
nbKvdCU79ESwh8YQBmcyQd8Og98/5k2g3oeKXuz8VopJpXrFfohb+Q7OoWhTkrWAsA+yM1pqsBuL
YXAGImE7GIzxsUAFiQlq+0fPjNGBUnv9KE5i+9EU0HHVEfp1KyPycNMYU7c2jNDWwj60ycjNhUtV
clRRMA+q5j0rHgKKtRdXdpWRB5UCUfx0e4Ov7j2uNR4KnKpXj7UE2HfXeLrpKpK+M4LY3/VS6kjd
8Ba18ufbba0d3UCkRTIFCkmt5VkamlpBoOJ7rjVkps1J8KAm8ZMgD/4uM/NjPMaOlPy1YhC3koph
PG4y1szoWoQKRRLiG580nit/M6kX7G93afVYufj64s6rFPTghJyv6zmg2ghQX7tB7rt64cy/n8c0
ybvZTGCZhETuMLEmbfBcKU3ufWSUkxLmuIVRT0DMJYT66e97hI47L2rSYRBHFokq08AJustaJmlK
f0FW2FdR+B+6NOvzAFPj0OcB//5OHQVdbjul91wc73e+6N0DpdkZ0s9Sa/aBYG08EdeuMMAHsxgV
4wgc631raOd42GVIFvDgyRF4KsVadEimcWMlbDWzuMWjqO9AoE2WOxluKJe20N8RVmxEiWuL4bIv
i5sSpbjebEcakVI37+9SCl7DY9E78pamxdpWvWjIXBDRizaahs6kIaU99sa5z1/1lHJ9oNhT8bvW
NpTjNsZu6a2GMIBQhfVIa531SRGiY6OPDx5H8e2lvdqMNudhyRRx4C2Wdu0n3MLJYLnjtMujl1Rx
BGEjxl47TmeoC5AkeAhX0H5SeIVqTjPW0fd2nejZBdKMebSTpdfbfZlnevkCAtlPkofXKwTGua8X
cakH+jQrDNjLgvzY9L9DogQlvK+8vRUSypBl6rYwzFstLkJB2Suj1gto0arLQ5GTgi3Og/YNwrrd
o4kpF04PneF2L1eX4UUvF3tX7wnFqpE2SzXdxVlKcPCmI43fFumhTspdP6gbxYbVCYSgSuZhBmMt
8/SjHqmiHwSeS/wwwcv0NcQ9vK9R+ON2z1bbmRUeFGJFGaTH+/kbu8aPU8GCfV7r4KE0uyy++VZ9
8Jq/Vafh/phvD1YjMgwg5d43JAldLCiiZ7kF1VPZ3IdtuTFkS+DtLOCDyQTQ9ll8V75ai4amJgrK
vrpLitfNSvWYmvrHsh+YJu21jsY9gmOJPQP4QWAGRytSft4ezJWNjWw2btT4uoHSW97xQtz76Gak
uiuNoDzTzs934xT1jlkK0/52UysnME2ZqP+iOn1t7RTHtdjmpHRcXfg8DSe/Jw6O9VMIq0yeNgZ2
tS16BaMGLi+NvZ+6ZC5Jh2alw6zSUNEzHexrjoLhPXZeD9YxlrbSKqvjyChSZsP17UrBU5IaUB5T
o7tRiHKoMH1UBfFpsLTft8dwtRmUxTgeoYNQE3vfL7EYI4BVnu7KKpbigiR/QRKoOeayVpz+Q0sc
9YB957LHsjbVi2Vc56Osu3XU2AZ1dGs0Dj2ah3/fDHVi3DpliXWxvFhQ8qiL3Ax012prtxblzlYU
Xz10arCF0AJBzuAsDn62GkVKQmiwqMuDX7HaWAxhcLogEfLzKBjU+QcABaFf7eAqa123g7QqdMku
KKt9qYd7QbeA2ghV8SsVu/xzGIPat+Wmkk4AkhS71NIq2lWSei5jv38gLB8OQpmHIBPSfucnfTHZ
RNfNbnZOdvhVv8ZY6p+8PGzfkkQq0CcPsru+bIu7MAAEUFuVDtnQtx6D0iMrqHX1jgKfF9ihkJXP
vmApL7KH4Vbmp+MOokRM3m7Sjp7cBK6Xo4o79o2/l4ugIprOu70PsoowUdNe4RDpd2VW6XYlqp1T
5AE6KVqeIfncTk9+1P+TpfwCMzT8+x7C4q4mqHgFFQo1VB3ie9hvxq6QZoqVX1nHohSVp6arzUcj
tb5MCh4oA+LUnPmR+WBmVXAMfEQDkXceHvwkbng++L38OfJPk3qIelvERuxBIz0TcrC22T5UhI7H
qWncF7EUnfScJ38kZuMDeBHRHQ11PKdVb32U/Fx+qH0NVyhBzOxIjsG1tIMCEtePAJZ49CiulOk+
yMrYSWBt3cP+JESOLetjXEFNH8akPs4aEgcTAsbO6Arpjv/CBjLV/Z2STbWTKE1mAwrybU4MH+Jf
Xdpg3nUbZVlYu2ojO4nBi8vwJhyIZkaalEeNI01l97sdDOGYeaG+E5XQvE+DQnvqSk29h2PWP+tD
HOx8im6PZVUlOw8l2VPc9dJbDCCMlaUMgx12pvQpSypv4zZbCQiQkAC1DA6A+tYSzdBrZqGmtQ7Z
OJj2WfJJaH91Q+F4cYx15D9FveUeeV19pqZ12eAi6lECFAEEdMzcrnKr9Oug/JN5z2GAeBiGibld
I+fcjRvl+7Xz8bLNRdRD4OubrUCb6XTyO6fS7L9306JbFEzBnFA0uPYYCaMW7WPNMwgfG6fjFPa2
XLjXOgE4x+A7JKSYrfeHfOzLCiWWwXA75afkQYefUnvU242T9w/VZXkcarNiL9UV1OuWC2KQW+IS
FKjcONOEAxT0/FQVlMKENv9nAHHxAHpK+ZyoeoTypCXv0COonKSKsgPQm8KhBzWqlI359y8ai/B8
rsUYM2VAed97IFAyvGHGFzs7HC93Jcd0syUNujrEVOVkcqewSZeCFUWsJdkQz30vjd+gYv1HWdGj
vRJDULh9walr+26W9iDKIhcBvPZ9f3zyonEwTabrm1HpBP3UH9qu/IwslrwTQ+NnPeap48mpsTfL
XtmZZQQ6MEOkvwupQE+W6j/rrYZCu5nAuEPi7FBJk/AYEjVSv6FI340gk9I0Fu8EM1JQgalIOKM3
QDbOGhChTaW7vFAjiGSW/gC6Vz9ir+jvB87Xt3AKUG4RhPaggi5PG0BzPglLRPhz/j/PLzJ88XBu
oiG9Iy84kF8b1D3no3hAQnNyVIQdONA6rpUaGL9ZKVvHyNpMsc/Yb2S+rmEkjZgpHWQwhq/cCaAR
Qlt9vT1D6y1Qy0TAkUrjEt4hV/mU5hbijXr2LPZYNkevWf3tdhsryS6qpcjlzNtaxWXj/SIQvUbs
uC4MFypv0B0a/+7299f6QBUbKdBZBR2n6/ffF1pM0HzgqozS786HUO1Y5a/bTax14bKJRehZFEmj
DBZNaI81QkvhEG8cSGsxO7VeUGqU5KGozn28eJf3mMUkoZ5orpjkX/Xew8c0H0bbC8U3rap5pEf+
RlZjY2suhX70QVbGxJNM1wAYG/Xe574rnVCXscvQjWM1dju8LYqNA2FtqmZQFt47BPKg2t53M1dy
+Dy+SqPd+DgW+Rsg64/oqhgb7azN12U7c+cvhtPyRaxxUOlwe9JPIy6+6rQl07byEmfT/K8ri6NN
thITZD5dqYs3OXmoNU5Q9UNA1Hp76W0M2R/G4kVXDNwRMrWiK3751uoSMdynbcNEhfG4ug7/15nl
S7iE9JgQopsufm6OFmYfE12wZbV+buvwZ5zpH+htaUcl1kxK+BTNriB544xasRGnrXeW2xMABOSI
5StFqDO0TvQaLVkBidRC4jyadVXl/e0xXQ3POFR5kVO+ACE4j8fFoGpDkMWJ0JuuGHuOl5X3qDjZ
naSe1FH5WmnqzyYaT/nU36FisHFaSWt9vDwOF2tTE6yiQoOBdG/5HAlfU7O16+GkYVMZP5veviVZ
2lunvoX7oD21xdMQN3bb//wPI3D5KxbLt0wFIRwmDmUxfUZ9yI4CE2WHfZx/11tzlwW/JMz2go0X
/Nq2vGj0D0f/YtjjQa6kirvTNdLc7RP9rU62lEpXp5YyBFovc9kDmbb3U1umAZy0IDLcaIjdshwf
zALIgpoXyAZ5X7Qw+c67+0NTeT8i2dwY1T+IjuU+mtMTID/nIshy/QKV91DGy4mPW6UUdw0k4p0x
efWd2artSS8L3IJMP/uUhKPn1gGP1nZqMtiaDblez4d3Xwg/6s5nBuIOSV3fC05SJxsAi4feSUYj
3QPi/z6OlU4h2bL2raXDsShF8a3TNQAtkYDEwIjenQdPJ7V7Od3aO8rq+qW2hCQvUB4cM98PMF5z
oJYCw3DlmCOg/a3XQvbY9bp8gvYhHfIojXdtrge7csIIY2wq81Ckcs5je7RYzwL25uQWj2nQdue+
9HQqmJMhfBXjUNtHdSvUu9FLLZtaj3fyCSoJe3Txfhi86iiRbtgBYBZ2IBpKpJ8t9dGCrY3AkWa9
eF6b7wuhVB5LjUpqAj/xzao2gpk/R+FyikF6o2Whwxi8AvX4TQPsPqnJZ2ckJErrn2qUvkya+pY2
+avRxCTBvLNoNi65j7MkVO5QKQCqJ9+Wk4k8iPIlFTEDVKLOLqFCBObvoAvR81G2dsLaZkMjUuYd
CkMY+5b386TrTRtpGmULYTyI6stonjeOkLUGZvI0uC4KClclP7GQikaGzOhmKXmgXZ/YqnpHkgAR
YjC75VcxPxSK3YQ7EU2HZuOltNX4/PeLo4QDdKwKpbHcKJ/Kf6yySQ5lZG7ZNKwFSZddnPfCRSup
auagEeiihtZSOxm21L5Y0wnpBCnSbSv4cHtI1zpFYpNFwO03y3G8b26IGlRLiYbccMr3itbu9b/2
peQBf9nCYtjCRs1GTeKBKbahk8a1I8AdMrINdPVqPyxpZkQA771C5mhBAJLblA3XLMqPMkoWkyFv
NLF+zv+vjWXUX0C9rLJWM9y8Fe6TFj5apk+/TIge9hB3ripF+2EQ7jPUlaYg/Hp7otaCP/2i8cV7
QG2ge0LAMtwBKoGvfDF0jH3xy/Y3Ujpb7cjvF8RUAs7EONhwSyQBofA2z3npyFtcibXHx5xXJ93C
Y11eFgyMOgCXW2am277lE6AlEB2lrWiZE228NtfXxf8amrt7sZ0ixGO7tk9Nd1J3CvO0ZR+39f3F
kYcYQd0hEGi6X1okecAsbbzS1r6PVplIYobUCbSV978fYR/8FnCzcaXKw1QDfetGiP9DCAw0HSwT
sLlrGoSkDoHi42noZrUjpq/+lyb7D7NA+odaJfA8nLwXh5pQBH6gd4pBdUO29bzDzqnD0+/2Dlkd
Kqp6ALxnRtESrAGMCXElFObcustOk9IcrC0GwWoLmA7N5rRU8JbWE3IcYOQbW7xZ/Pyg1N8939zo
w9q+mBMWPMnJxUEmez/dYimGWZkHluuLJ0v+h0TNPorv1Wo6xVusxLWg6qKpP6fdxc6A7ynE1HbB
GPhPkpHZdWs3yn+4XQjXCFusufZ6FRlbIgKWeWy5hji+ADR4GRtjIyZYnRMDjS3KuQoJ4sW5aNX6
6EtaZ7qBSC61sqdwC06w1YL8fk4QvDWSyuflVqS7OrT/A2TbmpPP1Lwpsl9J9gdT2yN8TMKSjOLQ
/apCKDDH2ztjdVXB20SQUlQZq8X2w+q4l/TUo4lSjHZxYnFv9InoSGku7qqqlY+GHEun242uri8k
lql0U/u7kmHvtMbPlIQHfjx2dqc95N3DYG687lavZBP7E4Ptwhto+frpeViVcBRIJnoyNHkVxO98
MjiBZiACEEM3N7Faf8AMtT4iGmDeEQlXH293dG10L3/D4oohiVabYdeartbMAqZTQJSNaEIg44El
nxOcLm+3tzawqNqxVqCeULFYXAkIrRqWgGmFq6Iwm0XIuHieU2EpfbuZ9bGlekv8ZgEAW1IXGpF8
/iwf6w5+9uxro2eLVf7QWApqCErw0ubG9zwfvjWetlPrdGNQ1zadedH4YtOJjSgruRWC9pzMp6iK
7pCb3Yh01igiYDAsVo3CvrhiNMelKmRxZegudE0ry53Ju++Hs4zeBzIcPS5Mbb/3ZGuHtP2xkbZq
ImuBFg92+Nok2oExLA8us6lJGdI6MOqDMqW/Das6IA7tpEm5IcuzOpWXbS1GE0kHTuLOAvcyUVxV
pBHtBQybs+lj00QYFAw5Fd3Z9UE8Tij4bKyktbm0TBH6y5++Li9mMEpeI0eC7gbDQ/1JaTbi8q3P
Lzonekk1RQGfV5G8Omj8z+2NcL3fUAfjeMG/l2m6qihR3yFXPfSE/cXPrOl3Q3rShF+327juwx+J
PDjX8xl9VbCoEGsfDYDzbmxHGozPjbP4eq29//wiAaiPcu7HFp9XAuEriiXQLfNHASxmqRcbycbV
nvCeZL5R2KWE9P62jJQJrRAfWe8JuB3EOzv+eXuoro/bWawNCjzQEh1PrvnvF3GLUPexlqktuKYU
nUgO2+kblsR2Vzwo2APdbmu1MxdtLcatzKcw6nxgRnLmzyB9R7P2t1uYv/A+t/O+N4uAL6irZgh0
ehPVuLI5WdPsanJW1IX19tdmFnqtP6SfzZmJxmNyGSxNidEExhDpbhdJj6VnHaf+4+3+IHiw0iPy
9mwZBC/IdC+uJ18gF9ioo/+i52JpHGIUYk6pjDZNw21do6fbane+Yk57HMKqj73RBU4E1v6uqCHp
dZY/vQxCqd2JEEZfsqwIDj72TJ+jMBo+5FkzHjnB+s9QSbRXwov41ElecioUbK4m9EcQHa4jpwrh
ctgeubR9LOJ/GFPS+ADvljn0AvXoDYH3WDZld8yNpDslGV6opt6ErlIH5j6rjeiA2j2C3WIcYE0e
IwVsDG18j6z316rSfxu0/lBLifiCZ3Z8SOXY2kMH+DqVYnOsktlSooqLR6FVp8PgxepDm5daZ3tl
R26qy0c3GTAz0tIaKzdAsLvSQlBfC6J/hrHGzAFbsJ1fKK2jlp7wbI1Z/xhbYbwnhd8B0ImLg9WL
qoOIbe7oMLY/KJir2yUKNbt8aD1bDoNgb3mRchhJj756bZDugi423jxBzw8eFt8nH3XAQ1nW/UOB
iwpy/YN8Vxrql4IyBegpU7VRovLP5Ja7HbaEDaKxgHXNSkofhFL8x+9xT81qgdpTO/2yio0Dd22H
z1TX+cUrIzu+2BNGo4fI4Un+i9dpByuJHyB5Qv1RP5ljfcykbuP+WDvfAUBwQ1HNJYG0WLCNUUta
L2n+ixEEh1TIDl7tPyQ4IN3eGavNIDMABxSE6xUT1G9EHTd13X9RB6m18yx4ZPLdvv1LNzPeWWQL
MOaC80qPqLC9Px+7KEgVI4cIh0ffD1VrUruRvI3Qae0cQTOBVkyCUPDH79uoGjkVW6sWXBnHXVlB
rSDZyEmshCxgjf/XxJ+/XxzzUpuq3IrQTDu90LFQsjo7T+OT31if5LI967iPt/V4pw9sFkHbaH3t
vgQVM98uvPWvKjo8+UwtNArPHYzkECXfC8omyfg9mjbGcbUdMjvIQSB1cVXYQIRYacV08lzEWoHA
fUL+xG6NVzX7cnvtrc0XdZP5jcSQXpkoRR5ohVHjTDbgfXk29KqNxb3WEQoU5F0BXRAiLS7ltoPN
F1S1/xJ5DTAicJimj/JWbqP/d7srKxju2eqKB6Uh4xAPXPz92rNybxgHpfFf5Eg6WdFw5DR/KMzC
oSphCxEqU2l/rnT1e9ykT14iblQB1rbxZfPy++Zbv23DAUDPiz6aXydNftOC5th3W9KNazPGqpjf
XTIHhrxophgBU+p17LleAkzqKd6iy658n6t7ZplxIEGUn7t5sb2Yw7DjSeS5bfpqoqT2+vezxPcN
UhqYBFKAXRyqKNtaJrhMweUwl9nDnYJgnOLfT1XmP7VK3DkiGuB2EDT1CZ6r5GT9YJ4Aq4TO7V+y
2lEZcBvJIUW/ytn101S3mRxzjtSO8aRtKUTLKwEcTu7ktmb5IpD9i47m8NSVQVE8d2zAdqFNBmNH
s1BUzFBeixIp+TL2SE/IWYmqt24gmNZ50bEIRY071gt+NgQZhyH2YanUZQTmt02OSjF9NSsfGD14
xIMWxyNSvoK/T4r2d2hpD2Gn/WrjVn2aarl1OsT8KFHiMHJ75FZWOj2boQoSqsVXckZqCRonQqfc
FYwEWJCy9xPjLGb56XYzqxPEwcGdhSgOVd73K5EoVZ6MhpWimJ6dA7orNxpYKmzPNyId+beFJe6o
x3+vT4RAcD2vd7K4hOdKcThXjJd00nZmkz20tWBXcubEk3RUjfal08yHEUiEr2d3OqZNQlAdzaF/
ksx6H6fhSUq3cIurg60TFqCfSp13ySyXNBSHfclkmRZPuoltmG+X40agsxJXSfDJEKAzGI8r/5uk
0vqxECXBHdtXTwT0nDiyWIJ51A7puHEArG0L+Gug8HTigysTHD1W4SqHif8SFsxq+UMwdSeIj214
HAV5p2/pFq0tIgm+LjuclN+Von6EWnqNKpfgDuNzFJ3Kn7fX6OoS4nHO8pz1w6TlpUOCL687GUWK
ftCkB8FDqCnQlHoXFRGw+AnEMAqX8hkbpujRM8zmqJI0BhfofeEV6ztTq3h7BDKTD7qXeD+GBLp4
kaqoHxpCc1DKznhQq9L/cPtXr60pKFVzHIgWs7aMo0tiS7lPGJTG/OTPaHu0AypvyzBx5erHaebf
Vq6cgEchjotQQ2gFtYJ2F31r+wfs0G53ZbURZC2UWb+aY3JxyjamVupDlnFIUONxeGKmThP2AKmq
VALIW/kbAeDaVuFhzqE+CzcStL8/lKbE73kF5YIrAHYpSOn21u8EmdoysFtxY6ust0UGUqHIR8Q5
//3iKlaUILXqnL4J80OtRc4/bZ180rkLBNvoxI1jfW1nwvn8t7n57xfNJWouF1pC16ZIs33paCGF
YFhvjXwOKxn2/u72zK02hz6SJlGav6ZQKb1kRXUxPxWyYxlwgtrYCx2B80BKcW43tTKQnPQw++Zs
3Zyue98zre2CCnUhYpqgPwl++K3zlGOF/q/avBXJtHGarhw5l60t133V45cRmNDdUXOBq92mX273
Zuv7iyWYGHVqjDrfn3LCJDvddCGZh2OReoIEiRYdlIQZML8MARtRqaWZPz/W6k80eqldT0etIzbZ
c0oHsR323Hy9vhdT64Mcld/EtLM1jOQJ+t6Gvn/Ec+nkieHGVl9ZMDM3U8MoQaSuY8zjcrE+9XGQ
xTAnoJpdoTAFS8p7oWvtOAhOg5/uYBlubIjVZXPR4GIcpDHqYvhWnmsK3ZMWI2Sd0W+LwGocnUmQ
NjbEn4jwatzJ+f8xn+DDi2UKgcnL4glRgbHDWMnI2idlyg5i/U1PPuQ2HlVjf1S87oR94jGWmXe/
0Pe319bqGCOMBb+cwulVDnUUGkTB8V9yS7SoVAEf0WNXHPTGtazPSbZxDa2uM4jmlKXA1149pqsC
sQsYLGxLMXPURNub0qM//MzhFngcA6m58/SNd7W6OqezMBvKEOD0l6hvqcPuoM0rzw301xzofKFL
TtigCaBKQFrOxvAFNxVBDWz+7b5rLbuDkFVgk1JLePxm9S7+IyLAo3x6ig3RsfzeBgn4HJn6MR9O
CFnv0gnWnibbg3fCYnwXqShIPoTiyFVBIbpx8wQSuHc0teeIJImPlnn4XfNOWnyny98F6/Oo3U3l
XQDI8vbcSmuTy/LixKXcwgAs1jNmVrw1EBlz/eFb3e3T0c1E0orBZEvTDwSR7VY6yXr3ImjPWR9B
Cg54Mo972Rpgpok2lut2Y5in27/qj6nuctXPP0lGnoU4bZmW8tRk1KUUcQvdfxqgcg3tZ4uAH2ow
cjfKfpxQ/JEOBVya4psicyWNra2WXwVoa5o27dXoH78uAWYWu2k4d43pqBmK4eNhbH570aOVq45X
bj3ClbUzWNEIYVm1MwF4sVUbDzZUFGkWNewWGe1iH7BkSv931k+OjI1l/5bhKZprn5viKYdSFCv7
joSbHBwV8ZCq0aESxZ2kZbbnPUhCckTbaDI+Ft2xU906P9fWW6+epuFb16DDnf1MS4R9QvNUBHe3
R3+l1AnpV5+to3EzQh960RHTnLImqD2VGrVkd8GzUN+n8cNYnYEOE8S+NeUvNUQ6/xCXW3nPlTFE
rZ7YGQcKUPbL911djX0FvFilRP8Ctrw43+7avJoX6wqSMWH5bKgCNmex2tU67oK2KDU30tUnawiO
mk4+ZtpSvVvthTJ3YE484dzy/lYyQCBbRVlprilHTuM9NtJfuinNr9SZLf1vC/MvuLj3Br+durpu
4eOoZ1+r7Uj5fHuk1rpgzuLgcysAaBcjVat6NgwNZE0Z/BVGhlvGKavfV8xZg433wFUyU8lE2arJ
QrppbTen9Md/+PUXX18MT1XVltI2fB18ZyY/m/VWPX7l2CSDSbKNXM48GYvhweZA6fys1N2iU5/U
oQXNb36KhuIjgnfOaPinQavTjVhgbfGS9tBMMq6zLu1yVfVyL3URi7eLam7E2qg+5B1kwaxTtwR5
rppi40MQnlNVXPtUBt4vr0gnARKWbXIWlfsqe9O7w7QlALXVhPy+CVnPha4ryuQcZGN3h1ICNas2
SNxcNrcgBVf3O70hdTnnFtCUucLJTX6eRX5AU2LvYzjcHMUoMmz039CvQ7Sj9beU468eoHODM0+O
9Az1m2WwLPUltgVWEZ/j8HOg30vB94oNFG7lqtb6Bd0f8iX3Ddru898vDgE/9WXMma34DGKjwtIx
PRRmDZ+k/8GT7aQ1xu/bu2ptytCDgJFLZHaNnyon/P88S4/P9YjXiBjEH2tfdQtZ/dusOcMHqpHU
CRcQuKHF6kvg20rWNMXnBE2cqiba/FE2G+fb1QZetLFYfpEfBmrkifGZ1+FPVfU/T4p+D+qBunrz
Q/bzZ3TEtI23w3qbyHuioUQxbBkgTFSpxnxQY+7R0MY0WO8Lp1G+UbZSuwez3qqMrk6X8m9zSwS6
gG4XCgdKfO5hnaY8DMWu3Pn/ZVGoWBEyJTy/riiTnRD78E2q5JzIaE8OxlkbrfPUb6U817YUcBrk
0LmOlKs93JujJ6HaWZzj2gheVX/SPkdlcOzaj6HHkXt7oa82BlQapBWlXvSS3m+sUct8DI1mHZKq
cnKVQmIe3lmI04zCFoV6rSmo9BQDdPDOVHDeN5WohRJiwVec25rTqH8bc9QXph+8E253aW3tgUqC
fsyZPkNI37eTankbK4qQn0v0LA9CLPo7YdIOZiT91OXoAyHro9iozcZAXt3y7DKEorknMRUDvz8v
0YsTKhCiWjQiWm3kR0l4tDZe/1ufnwf34vNFjPFlWPrFubT7yAHEeXvM1jbQ5a9fjJke5bUgo4N4
Nr/lJY+2btjpG0fdVg/mabvoQaRVUEPmHkwI2tSHv7bYW4z/IpLvI7VKq5TPt+JJQMn+eHuA5n/+
Lpzm85ZBbgJqPmS7K+Y8yI4OoYzi3AjTMU/vhx4q3Zcof80gjMq4Hm01uLJbuPB4nVgIxMGZm4fz
YrjaalCyNqqyM9r8AHUbX3g04mq0rVwWHH+M5I0VsNqeocyyzLR2deoM1ZR7ZTvQnnWIPlD6/JVt
cULMtTYQw6KsSjmcYsRilWmjFOpCF2TnVE8jcDNDNJtd6fIOgJJpFC9VIOyjvN8JifWpSYV9peGD
HI8a+qx13JcvskbFsAglDA4tuf2YT8j6tCaSp7aMJdkHplCacERLlDvaGWy9QMK66FLxsVC00ClK
XdwXWVjZOv/kzsuwltTrNnzwg8jbDVUfv9SlzrcKIcp2hVAh9Sr6JfL1CAkx2/lO91UHO/OjPiFd
Q/qks5NkSHiD+9YpEMXpkQedcAfqznOYpsj1kzSTDkqPhA9uyT4iMMCPbLlMvyECKbliKX0zc+9r
EQpjfUDDBPxhGIv7XsB9C6RA3eFHYKgZkgPmbwknhDdFEGXbGnyEhHn1f9SLOn5NENU4i1JgJU6k
w6/3pqC6o1Jv7lWhEve6JHrfrViWITFD798JcSjvEjXT7tPEwDi+RoNMggr6nA44XfV53D9XaWow
PH21scRWTgCgiZRd5jwmBbflCWB0A67WeJtpHMG/0lrayDyvLC+VyhrZLZ69rLFFMKU1ZpbGmpqe
fTW3w+mbFD+F/X3HAN4+C1YOS7KUnAEUzgkEli+iqMfHzGvC7JyMg23Fj5DIwdxsVFpWBosYgBcJ
VyWPLmURtQUSYlZiUaXnNLjzPhhbCkVrn9eYhblyx9N0WTjKR22qpVJIzob/qcdeWSmU/e1RWm2B
NwGChYj8X+U3rKIQQyHIsnNY7rT2Td+qpG58f1m9LhCZTr2O76vW3tqTf/x//XxtsZh8K/Y0ceTz
xgPA7yZybn9+PuoW9wlMKaSFYKbPFqSLo7AeE78K4iI5T3q7q4v2TlFQQDhz4t2J2B7ebmxtqC4b
W2w8s0806Fl5ch4lVNFsRf5w+/trG29GT5EmQNLLXPqpqnE6wKWnM6i+5XFtt1Fup5KTH243s7Lv
UEqC5kwMLppXT/UuaBRKPylbYvIdRcpcxDhO3iB/+y/NgM+B9Ysu2HJqiBNLnBzC9Bwo7ZlCg933
8qnQxo3erEQUZFXmhzqL4Bpe6UO9SRXRr1AA7G3ZgmHcR3v1/0i7st24eWb5RAK0U7rVaDbHdjR2
Vt8IiZOIojZqX57+FA2cfDMcYgTnv0huDKiHW7PZXV1lPNDlowuuw3gYgzhf4W1WbASxRAj1kbM1
0H12GVQwu8SeM6rmRCOtKLdNVb3/0DvIsQMciEWCqrK00wrCGo9UVX2yOPJ1gbNWM1EcG3CEoW0K
HEM4NJZ0KtPKt7KsM/nJMcPi6Wn60kChcuW0KHazaM0TmnVIel0Ru9Z2b+Qsj/nJz+fngW/nlAGO
qnlQSvmX2ULtF4pe2M9XLyJSGnbNJoxmKvimx7/T7Z2sWm5BrYY7EV3sVz0Hc4slKnWGLUYhHxdO
89pUKQ0IzQcAKdBELi+3rsHDAxrdnFAMqsFG+O4+g7eMLGQrkDgFNdwb5vEsCM6Nyidj0WCCiHno
O7qzjOPtKVItNiKGvxaka7YjtdF4yYBXSZIHCTFDaiRbbfhZrXWwqqYKxLY+NK2BW7yCmtJ0maFB
aten5EdNDz5f8SbKzyN8Rz1GQKl16T4hEM/TZ9etT231ZYZIAjg5b0/UmgHpZLMx4+DDgQG72Bv6
Pl7heFd8HjVXpIsEnzIKIlJywO7rwnZrjZ/atPljtQjuzXKt+Hl95eIBAI0lUQ2B/5B8h5fzBUil
kZ+sHhBcgN1WZkixlS6+L20liIlAuxlkq6eRtsdMGz8jh7Nz4/SALN/7V/vClDRb1tQiR0RhCopl
+hgYn2+vteKivfi8WKyzY1f1i1k1ELU5keYAvxejOjW+3/UhcWxbUGMCDO6qG0ZLm4Kiybo62W6F
UjtQPZo/r3GcKVdEyGKAe8XDu0O67grSa5UbV1gRu94ubfvS2hBD7optzIv336zI/4jOUwBHkBqU
zp8xEQpAr8dPLLtfDn228rRRrsjZ56XT5+o1NXvI2JxYmx2Jvm0NyFdnK75QcQYvxiBNF1qhhwm5
cH4qi50HhanD7V218nlZkQCvgbHOIYR9ckGOC+GLNfCGarWRMhECpgQJDBnbYMYdz2iFLVWXQ/o4
teZvLY3TqMsS/Whb47JyuYoplyJ4xB+goMA+BvJO9lhVOw8TOKKr05iXxsPSEboxs8EPirknGwOX
FThtU+8lt1JzDaqm2g0W3oaAqYtwWK4aNCj++36c8pPWftOg6k6qpw4Mwe9frnMjkjubGuoBecsQ
BnXbGhqUa7LGqu1w/n3Jh1FtQX+6g0G4FojuhqdsFcCknCYwDIO8Ftl6BI2XbiwtiqEoEq/CeyGY
v3PIEP68PUUKAxbycyhJoaET0a50YNoiK1kx1eVphrhB3h2a/JAAq/h+I7gYfbCPAowGqODlKPLC
z5s+rcpT1vwu+Es8Psb8620Tiq0M4Ml/JqRxeJmR448wwdMfrpUec3/vxf5m8tGLmOx6+u6Ssug6
MPFKQP+DENqQthYtFq80NSRQwC0IYXHwirVgPilAlDx85PRVY+93bHALCI2ELhWQ0NL4ZnvWLBcV
otPsQKMJ/Q7zP7x7ALJwkRhG3dW5ar7RYm90LVpXJyfeJdrvkbw/drn4vjRj0HDLunKqcF1mVmBO
v7M1ZRXFacQ2hmqnkA1AL5TY6mdXft8xs+p1jZ2ItQFddb4WPqqOikgso3MH6XNEeZffR1rTAHxs
YafM30DEXNO29bsJtbCrzk1I8V2TxKXuJxM7jWO99frxZPQ1mB3J/vZhUY0EDwZHJM5QjpZv+pS7
qU5QYhLJDh+3ZLcv1iRM1kxIR572vjn5dERVeFj43qvaFoBHFm9BBq+H/9topKNRxzlzpnrOTli3
iIwU3PDHZXi6bURxMwPihsaKt9IfyAovF78ePH8B2SSq6eWWWYcFjNHNJl5xxqodfG5E8vZ8QloC
Oo/ZaXb9X4vWgrLXGFfWXmWDAKYnpDzQhCvjUsxpMUrHYPnJdKBUuSmGle9fLTwKTCghgu0A5wR3
u7SFS0ubGASf/Qh5IAN9yzVQxeP83swyjAg4FVSHUJhHp+rlasxJTu2k5lqUkp5ue2OoPuSltgYM
UQ1FdA3rggIG2SDpeh+KLOtH9K+fvH5Cijb5QEZrb7T5e/evKMmB3hPvCJFDk82kYHAtxtSMI5K5
kT+MjwzvIb90Vi7hqx0szKBrD2h9XF2gTbucM25yohWWFkfW1Gy9ctw4XfoI/MhmYeXh9mER+/Qi
roQpcJK8wWmQQ7u676GlGQ+Zn5zKstSfcz//A14wkDhO9hxAoWQIndh/N0GlZFPyAtZizMU4UHoK
7fbVal9vj+jq1IivI1uHsqINUS0562iP9ewizZKc2AyeOR911HBJynh724pqiXwwOIDAwRUFJmnD
+UY6Z8DBJSff/NPOP2b+wvWXqVzxMgorcGTQKsABRZlJ9gA5Wq9Z5+X0hDQninqbrjMhkFKFHVuC
2+O5CsoAsT63JGb1/EZOl2zSdUZPLVgZCApBgzmzwBm6n6WT7phJngtu/rptUzk6CMXijgaMDB1j
lzbHlLnmHGPvzdAiTVGiRZuyPj+kZA3jcg28FaM7syRdcdxbjNZsSHLqpswMEVrlG2a5fNvamvOc
auYYtDNnm9Qolw3TwW5diW6jPAckGvTszRpGUzlwvBvRrwXcyBWBqs8gTUb1NjlVvrOpyydtQZnE
/m75f25PsMIrQl8IrfMg4QflmFxbMLrZNCYwgJ0MN0bjGUQR9kj9Qz2Tp93utilxZiU/cmFKmuEu
91x/4HNyWmZg2ue53FRLjupzFwcgBtosIPZdFjAZD81KKk+5caG0jXASzhJh9+UmKhifzRGaK1Hm
oFlgSfkfNESekLaE5IvzBf0HL17crCXflBMLGCcwbKAKAuj40uhUs7IYbZ6cUqveFyNHc04dxiBp
vj2pyn0CHMhblgcRoHRAeGUVdu3S5JRPc7FZ5tZ4zGYwqfT1DLbdIvVWAgLVIhpoF0c5Ajl2vF4u
h1WJqr+7wKmBUA7QdFS9d24yV49D/6BNW1ZvS4OzoK6n4XB7oKr5BJ7zDX0iKsTSfJbDUpo0N5KT
VcZ7OqdZULvoNrCTlQlV2xGIEFBQgsdZ/P3My0Fed5xjBx7HdHbO8Nj0P7u1oajWDJ2Yf02Iv5+Z
AJUK2t+zhJ5q0HDXyWtLHnwH1DGfbs+Y4pbDfP1nRtoaHcpW2sQ1LBXVQKiaZz/AlbO5bUM5WwJr
K1YERSopPsw9fbQGz4PX9LrtQh6axdkWPV2xohzJmRXzcsLqOu/72cCaWFUzR9nS5MfSA5XO/zYW
aWu3sbHwYY4xFtTagxmMnkOFzt8ud1e2sno4YDqAd8d77Y0p/mz97WFIamcR6z/5J3At7Q3arrg8
1bogEQgBIzwK8IqWxlJnhEHHeowjD5FiYLRlsaXj/JGgZe8f1gaJbDQTiLEg53S5NiBK8GhKyjiC
5vgzSibRnKwhz5SDwcsWuSa8E65CatrD32hdFUdFM/tha8+/RmtOPvidt8Y0qDqZeBwAM4CSDHDQ
0pHJ4touoRIXR62QArXMxtmjwX+DWJRv3NxbI1dWDQyRhAWAAlK2V9wbzZQPVt/AeTfTrivqwHUP
A3t3ogN30LkRsRvPdttia5011+KG8CEC/5g1D9mwe//JQTEXiU2QTwAzLk2bNUGvElA6+Mx46/6I
s53z+38zIIUOYNzzTZskyanPSnNTxG29taEEFjj9KiZQtSbnY5HuGYIueQdChMlJh7MkORqgf+vV
8R+Gg3MJlBOa1q/wWsVYOmZVIyChuK3zD2Z7ap0VEyofg3jnrwnpjuGD5RQLd7Uo9vUN69NNtUZL
rDor5xakRXeTxjCTCYNYst00Gpt04Vs0zG6sacVdihmX48ZzQ9LiL97yxlSYnAp/U2V3fHj08zuo
TNpeAK4z0LLdXhz1zAlNZyFXijTz5XkpLW8ysTZaVARVDZ7zaS1DoDIAOnW8pIVPQ27z0oAZaw3I
21sYqH4Z/HWNDla1geH1fQcACA87WVqXsXcG0FA7yAxwLYwX8zHvPlfpu/sp4FUcFLfg99GCdcXn
22PFuzQtEVOXHN3moG9y9wkB0cY8A0s9jXTe5+kwNuhU9Yr3ArffbAufiTjUuOLVdTI97ww31yI7
w7PBqAKHrWw55Rzi5Y5OG/TgXQWbGcNNh3KmFnHiFqepgqB8zirrULRxvuI7VcdIsG8KfKhQ/5X8
DdgMeTnwRYucyQlH/ZuNhEqafcf5XQlvlNsObQi4aFAQhnDc5bZru2qBhh62nUW3BMyHTvj+cwOV
sr/fl85NOwDmWySdFvnJPSSTSf35f/u+tK8t7iAGIOLYjKE/MLSjf79t4LofW+yrsxFIjqaJW79r
hYXU2xhFgEYh9kV7tU7aq/H2b9BCzQ6ABuHQDQti6xA/3/4Fym0H9JIoQ6E4JKOLtNSbrTQe4LT7
LQBSExiNy5XtpjCB5CeUX+AeBLmQFLCbizFBoZx60dybobbMm3ixPlZrElJiLSSXfWFFCtjHsp30
2dZIVFHrS+EXuwo8bCkAn5ukGNHAvMaApbSHuAPlbxTTsL8v93atk7hr3MqLYpS7/B4NeEMWAGhG
gaK3jmZn/8NhEmhCCKDrKBhetfQ4RLNKShsvImz8MftFqM/113dvBsQ0BkQ2EVgLSVVpTPDjnbdU
JCLxg0mfrfnjUP+4bUI1bbiJRFANFhYgFS5NtPG4zKxkfuRqFUSCc+NRoy001u3iq0NiSE7ba4VP
Q+HuMG3/mRRe6iwabU2rjus09aOxH/caJIcTp9rSwnscoYJk0GSnMW9PWfelH9qP+jJtR54/uTO9
Z2Z+dNBIMPO11+U1g6UolaPbEWxbgDBcVWPbiS6Wn+B9gR7LZ66lp7HItmwo7rp4CfkY/5oS/Li6
HEOLWr9uL4HwKfJJcYQkmOuhg+8KETTBVGwQ24+sPgcZlRt3m87M+Z42Cd/2BdifOfhmWQ5WzduG
r+kZxajxZQh9wDqYEy5XguUZYPix5keglrHvFyQxD1Nb6A8pwMb3kGZm4M/I6D36fvhTMaFxo3Nc
92gU3e+VH6KcAiC1sSmgDoA78PKHTC5Ju7TJ4shNLWfTZK0dJAsHly6bjQO0vIeXokb51zBG8z7p
2Rh6VhFvMXN5WNaN/SluzQqcOGiRiflU7/EYSsBPDJaMe3AmlCuXxNqPlY5Mb3DLGtPYj9BjQDeU
8zmALo77uZvHeMM7l+7HVndCn1ZrC6by3AAa/50m6eQYNVpJ6z6Now5tMR69g4ZZqGUrl7jyeJ4Z
ET/i7HhOdIzdfIIRIf1kbqm3q4bNQlbAY+KnXm167C68TgBTARz40kpGQBc70sSPGsve+WDVn9K1
vKh6tv6asKTy/siTvkQA7EXjkn0pSu0LxHlQh1+Ng1V2XBOciPDTgD7JwXw5eprrdtSPhuQpaZH5
nOxd0v++fURU84VLANgUdPlcE/MwKFLniwGnWYLEzgJgYfKfbltQrfu5BWlzuUurm0CH+VG1HLh3
qN2fxau1xmygOjsuaGcFohYijDLelfhliZ5L34v0imyaigfMfzH6X4tZbHFeNiTd3h6UctoEnRHC
HWR05LpybJSg2k4NP6qtu7Hc+eZK3Vq59shHOUKV95qknfl2HLNR96Mcki5bNx84IqrGP1LC1h6l
bzUK+ci4Z7YkJwn+y4Q3xuhHk+39dqh/X7fug+3PYLPhR0ad09gCKhWbwVjpB0G9Nw9mBJD6Svio
3CeiN9sDASbYYsTfz/zDQFt0Bs4zdmJvlU1g55bziiZQEJ/xrHhdgM473l7DNYMihDkzyFgDeV5n
wcb8vEDPpLJ/pHqwRuZgKncK8QQgBC1QoKm4tFJC2ztjaeZHbU/GI2A6XxZuGhCbnPKHIcurrd5m
c9jUrvMZvJDWMS+WIiRLzjcAqKZRSodS8AENB7oU/d4G/8yutXrBLeuPG79z7N2Y0TjkRWmHw5KA
Kaxc0gB9tvRwe7pUER0CGSTi8SwHg4M8XZ0GUc2FxFFmsb3lHhzn4Oj1Fq2kQT6Et22plubcljju
Z0tjjGAp4a0fR0lF+JNn5PGhnxP6y6NVt+FDHa9ELKpFAjuRAMyj4HXFP6tVg8Eg6xVHaHU2Xni2
cpqVn0fOBzkFQB1AR3Y5HAdKPWXVMqTMsw9uZGQr/fKqArMJGS9obSBOEqIOl9/32skYQCUaR1qa
zM9u1WX3M/FYMCJI21gN/TEssfugzQ6JPFJ6P2dN15Og0I3hRApwptxePOVobQB7wOqgAz0m7fgO
2LSlFgUCi4a6s8m0lc2h8vV4VoDD3BZa3nIBYvEq1jk1RYpTq17qGPxbvNx21RS0ULAKmoL/SWP7
X2yiii2ai0SkJK0gGcyy4x025Kjd0ybs7a+8LjbagBfoj1qnKwhIlfcnoD5EfRcZIiK/pDnqKQmJ
cdSsJVrMV4aUhGeuxWPKZTozIrl9vXK1tHW8ONK7LKhoEaxVB1QGPECiXJB/g0jfk+LZko2d1acI
+OatYR29amWS1j4v/n7mI3qj5wi8cKjoZP3xUvIRtbvw9k5WrcP5CMTfz0zU48jiIoGJ2fjoO3fJ
uLf7lbO7Ngrp1iN+RhduYJLaR314bujK59dGIDntpLdSRkgCx6brd0kbvyyl/kh0byVtumZG8tc0
LlsoC8BMWu5jK4z7DbS9/2Et4FFQCwK961Xu2W9Lq0wG4kNROPS0w+ChWrcSECjX4syENAro7jRd
28IExVPLAh5nZQiqWw1FLFwwaB8GuankpovMZdM0DHAi6ClLUGfYNctLvdb3qrQiVFPQZvkWTl1u
WosVfkn0GpdBv6EfCzton4tuc3sxlC98oDb/GpH8YQ9fOACPGEdNWT5Sm0PmznoYpukZAXoX1B4e
Ev1S/O6XKUz6dpNz4+n2L1BFI2c/QL5kJpGy7Rr8gKJEeimpP0ylcz+W1nOeTKHrOf9QwUezN4jF
UYwG7F2uRbOsnTKhCxZ1adCDNnTZWNrK9lBuP8tH2gT4Yx0YkcuFy/yi9SowcYEahOxyiAXN7hpl
murqBKBXEJKIvi25pXgxU8A28AyM8rJxXxLa5p9QQTZ3OumMu6TPugPykiwc6iw73V4vsSHkRwZm
DncaHmnoNJb2vpUTVlAPfq4c2DfU9042s0I+NVGdVVt/LsyNRpagbNmKZ1KeBvTTgsjG0aEYIgUj
bWctFukXYAggQXnINehLtQiu95OrQfYybpvd7XEq7fmiwgdPJQhmLhfR6BCLsRQJv9T6lKR/qP+Y
J58a/vm2FdXu99FWAikLIHpAEXBphSBczfPR9CLg67YGQp+x+jhWn1mN0oKxEryu2JLTHQMS/Uxj
FhLg/c8cBBpmwJGOAhv1WH+/PSrVATgblbw7zUQf3WGEpcEMDW/TrDittc+bl5OWjY2rdcgdRMz7
MdbfrH/6PHYYNjnY7Xzp9tAgqWqasYu0UBYkWTC8u4sUSVUf7CL//31pzYdOg6yehu8b5be4LIKU
rZXZVLf4fxaQc7qcIEhPJOPIPQ+qbY+Wu3firR4fby+x8uI4tyH5gWYiFt6RIlGjJ8cqM0Iz7e7w
bPrcVtqT548fDLt4MrLBDavO/KaXa0y0YpZkP3RuX9oETWuhwIubMxo6HuTe52LZ+w0JhuGRg9ef
jqdx/nV7yG/X+pVJ5P51vJsBNNKlODiGN0i7MvciTa9TUKs3sYuc8pI+gVnH/uXj2fnRYAPS0DyN
6UNH5mXfNjFDZSbrwftNvw3zmB3QelB/dJEx3w6cLR8LGk8hzenXKimcPVp/G6Rrxmml0/fNkUi/
HTgCHZwEQMFctxUmtdmTnhReZPsL/eQ4NPmYm73xRArL+JNC3jHUuTk/TqCQCP3ZW3ZLZZro08aQ
H5CTL3AOQLp05H3qPXipNYYsJcmxpjra0qHiGPDG7jdJrU9B12RkAynE8Z46i3Ga7CYJhqJrN8SP
/W91ifsQD9Y8aPXU2N5eIcWtiLczUPRoRABs/6rhActmessAD0fiCZj9bg792Eu3FmXFRu86fZtM
NQ9nO65XLCtd0tnWEH8/e2A0LdqdpoV5kdPfjTzo45XbSOm7waKPdA9ylUjaXH5/qH0oipBEfL/e
oXC6H2Pwn1d7u6jC1C7+IYBB1+Ffa5IHxKsb+JMh86KsuGPZMVvjolLOFigNDDDEQZNIhhnQyqqN
IS+9qPatY9y0nwfLe729FVTXN96qf02Iv58tSGuCGrImKfZ7DEK0/BW5sI0df+imT7ftKF0tUjUi
deyKwvKlHdSaKurUGAoq2WyTu462b1g5bbmv5SsuV7kH0OUAFjRsAGzxS1PMws3RMHhck7cPvEe7
e8Xuhpw+LXN+HKZ3c0mJawpiMwjzXHAoy6/+RNOsnIKSBxniY8MOqy8P4S0lj4SUu44mdHBMg7FW
Go4Dnjcn7RpEyf2c/Z5RS95UBH3DwaSP2t7ofPNuQXlmAfoZG7DuQNpcZgDBBDUz5oC2HDz8Vq6v
BEnK9QRU2UDMh5/mSAc516rWHVyUuxfT3sXdtHN52GhPtzeNcv+DU8Um6KpwrlQdNZKwlrW5HxGv
Dx473r///OLSFwgeZLoUFBJ2N9R6g/hLf0HnYrHWdqu6+9Ey7AF5gMIGMsnSRcir0myNxUcS0pg+
Ooz+suwidHMWeqn2ieZAXZOi3ZpkeKpL675a+pXaoKoaD1wZSJvg6cGbQKTgwxwy+PHKBXbE9QJi
PVhQGmu75wzXFIi/d7XTbWhJNjpZefwovMqFXSnoWMwp4VruwS6Zf/rV/I0b3mEC223QWZDevr1L
lMagcwW9Ag9HXmYeLLzedufYxiyPqIQVj9sK/5E1dL5iLwJWJvo30bKB61GaSn1mljFQg0TjRk++
efnL7UEozhNq9kAq+TocPTI+l05rady54zOwRBxclw5UM2ZHb3H3F4fbdpSTheIMmJsFibicRkAX
y1TNBGgikOS6R8rAMbPQJQ5tMn7xIZL8fl8MHBGQEbgjQagoS2SOeNFpXWp7UT8i2Bk+2MsIbp6T
bv8BFcDtkalmUPBRA0OEVPyVuKNvLUnhdriM0wGEjTVCMkggv/8WA+MM6LYwJAC+5ANdQewprj3c
Yh5oQBJ/2hX1R6ddY5NSXGCC1wbdJgLMckWF1+hxP0IZz0M2vAlGah/ixH5Ek+yOZqkWGERb2RNK
PyW6HtFDgUTPFSne4qV2aya9KCZrL0NqPbsp/zBlxWlezDbIC4prNEZbt7ZNmf2U++VK1K06W+f2
pTgqK+NMT50RV2jX3w1Z8qFz1jgWVPseLZ1wEMBnEVD/XZ6vMemWxkD8HsVtad5pvtk8T1Xv7Ws3
844WndbE55W70car2EbYhgyoZG8uwBFbmzWqoNYDax+ZfWLFj9sbXjlrZybEkM9CN5Tk46omMDHo
cTD7rzpdSSUpDeCBYKHxVghmST4pNYfBNihSgIb+6AAezJI1FMOaBWnhcz7YkNY2gdiadiY0t1aC
FOXnhY4NgIWgp5CDFDpNk1+CNSgaAKvWoGbz5/YKqJAE2E2CgQ9sV2Akl1dZ05pq9CYg8Mq9m9z1
f0iJ9/w29YJm3o4/43nLq01OQu37bcMiWpZiQuTbhL6r8HRXiHE83syuqvGoz/XHIv5iOp/sASpa
4Fyfq2/j8rNfOz5iIa4MQkoZzevY0Vcwcar5lT4VCPfAibNDgeje1Iq7qvCmwGpm9HWBT3WrAW93
e5iq9QPC8a9V8fezHe43JS1aDdimqTA+gXrpW8+baiV6UE6l45g2KskemjCle72MbSjJooMpspd+
k8VjkEJ8TFu+F92pt5/6loXz9A83leBTBKGYUIaQk5kjSQdSUwe3SPnBzvZuc8zz7e2ZU7mfMxNy
DrPu2hEN5LoXJYz99HvjudH9JaAxWSm3qa4qBJaCPR1FYhABXK6QU6Q2z4D6j8aUv1oOP5ZDRjeg
MvxtMMAsY27r+9sjU1lERVpsf1QNQLd4aTHO63g2J5ue4uXYmJuJhp2zB1saWRNjV20+3BMoSQNZ
Z1w9vtMFJfkUeNZTA3VP48/8D8kDdOIjCyOq7Nf9ccvQ6fHAG3oyvc1ofbCdleBf9fshMmHYyIUg
qpQpE0rPaZt8TunJrj5oeeivKQgqblQQOoK9GmQ5Is0nLQSoOKxkQLIlGoZpn0CxczKcbTmh53+l
7q00BPeNlA4YxuF8LldcvOaNehjdKOZJUBnsqE/LETBbKPne3lqKGUOLCgI7NCsCvSzPWOrUtl7p
nRP1zA14F/gQubxtQXEsUcoleBEKVjlD5lJuANAeF2Y6ke2MQNJln0at+dTl1fvjKbDMgFscp0Q8
J6QZgzRL3y0gPInY+EFg9tdYy1QThaMBqpQ32VEZZZzWRoGuhNSJBivM5n3VPd+eJsVtI0K0v9+3
LlecJRk3nQXf18dt9VK02bZt2NbzwJgP0n9oA902pxwO4hsBxMNdKuNrOtPNFg8IxMhGlRrJkxWP
9bZBpcsT3cN4/yBLJCRopeFoC3CFPBntyFgK/XGKF/+7V+bgHbfr4S6p4MLI6Db3XonHi1WUOgrx
hr+vkDHf52jMD6zEAaOW7073/li+myMKrC1v1GmYcXAJv6kBnt2xQFvWOqTI7SgZvWcEYwcnqaqQ
aPEay47CcQMCIDqo4ZKEotTloha5znjslnZkQVoBRgIHbcENHmtGuifQl7u9piqn4aAlUHQFooQr
P9eX3J95MRd2ZGqR2ZShVSWBZ39ezH/YqojvwRoF0KpoArgcleeVrQ1NLicy/WdKoIKoPyz658y+
r7QP/VrYp3IfyLZZomCOrI5893GaVW7t507kJOOw0QQLhpP2bujW5B9a0ZFw/M+UlMHxYlBZVRBc
iNj0bPMnEAiuuELldoC+wltl/jpyQDZ18MYGh27MPXQge3Ma5lyfj4wYbDsMDrkXPUErR1Fp1Bdv
alfoDsqO0S3y3puQq4uQ0w3jPNlmCNZt774rnyh7vb0DVU5MUIzjekdOAoQplzvDQfa5zFrPiUqz
/GNTvilJeRwa44vtdT/msfwE6c417kXVBsEL3oOTAYwOFC2XNjUTrRN+gd1Y0XFTF5FhHixSrhwt
lbtEa4+N7Y7HD/A9l0bKuCiTsXbsqC0f+ZBCiWXlwleOAikjNGoBfnJFuNCjScyaEmJH3Az1aleb
Qervbi+OIupHjfU/E2KMZ16PGWlDFmAooh46MHOhBVpKwqH9M5DHoQR6NNn707fbJk1RTZavAXGi
RFkUQYDMlMXTvu0LH9cA0FLdx2Ua6F1KM3dvG7UdOhygBtdFt83CFn2zDG77ofH69rGpZnNDM/ab
Ez5FWRK2Lt1VQPzjOR6TPR9bsLcUppcH4A7pmn84pTiKSCD7uBuu6mm2M1gNGcVvnkCcjuztwUce
D+XjNbypclMhh/VWuLuOtu2BlYB1w19DkydgBUp1kDlYA2iqjr+A2ot6Gp50coBn6pBXInVvR4v+
dTbhdQg0kOufZoP2CWON7k89IhGwQigPwlJSfGzmqCPr42JH+vLRI8dprbCv+j7AG3gFodsQpHXS
WW9zWiSaiSBJ4+nnBso+ub7WJqW6RM9NCBd3dkoonfROg4BulDXmEviDtqMunCVC2G0yFOHt86Eq
VqCVBXKEeHEpBA2g6pbHCYh+o6RN3E0156GldR8oK7djb71oufWQFvXWLNMv/VKupLqUI4XbROEb
4clVDYEvhWaMjQ7bVdeETTO1W0Bn4EdtY9w5+VyvXA4qF4fELkQv0ecEZy0tHnfsrgNlPQFEwoB0
k7UfZxMtPNP+9pyq9ggOlf+W7Ydaj/j72QKCWNgyWrclkVtHsfaQn/7h82iAFmAJiGrIHSxTbRGa
g40ysud9HZbJ8fbn39pyZY8pxHv///vSLBlLSzKb4ft54eROYDesiOpldj9CxsVmAj5i7WtN76uN
o9vf2lhneOYWcTASqm1qvYD2tFnQHclQDcrQrB3a+jh8c5uGnVCUQimsKadjNVf+IamRIbR87n2v
crqGARI/82oYIGR7y6MKNP3lKoxjsvRDFbvRovVJwGg33EOIsYh01s5PLfXtfWLyNfegCj/QA4uI
GyE8GDLEDXi29GbSmn5Kay9qx21Rhvqx+KZBXrDdxPHm9jKpzs6ZJTnXBKycR4289SK/1k40dp9j
hx8StMIzcw1atGZK8qnEijWaFRyt4kUFvkAnXDwOMTAk7eaftwelPDn/TZ+s0GWU5oQ+bjSlz06Y
8kBby3wrR4IYXhTGTISj0p6Yy6FG9zYqST1z7mrQTepk23fOw5RoK9GUciOcWRK/5GwjTOgE1icT
ltruR1lCCN1/9ewpBGtWYLW/2FrmUTlxZ+akM+vFtEpLG+Cv3DWDnIgw5XB7aZS+88yCdCs5elzM
/oy3cpUdZndnjl/zNc+zNgjp8CRsZg0CKw/8GE+k+2nbK355ZQgySBet6wOhFJPE/c+T86KndkDy
tQSjqkuKIKX9/3tMrv4XdeM17QwmB6udEDLyz7a9fGNecz9UxrPudc+2V//msbaHgOLWBnNeZQ7b
f1krkakFD981K1c+JmXnmRNBWdt/ZKDrTvzkOx/frZmAJAaIv/6ake65JKOWjW5KVLX9HuR/5qtt
+CgomStHSblsEKh+K8xaV1y3hj9x09N6EqXJ1yp94cmfPF3JRSn9goM8AkqxBmA/0vFhlJQuHQBg
o9qDU4HGzEErFPtk5p9uL4yq5otc13+GpFMEwZ9utDmAAPHchHU7bTwv3rTDx1pLA3P+mhSnridB
W5XHufh227ZyGgWPPoD5joAhXnoklxpZz1Ngzsr4YSmOqb1ha4yhygN8ZkLaEGZmuGnVwUTbBM6w
p/UKJ6D6+6K4CygbNrZ0EVk5qKGThGAnxOQ7Z8NX01qjPFavECAhbyVkADakaXJayg0rN90o0b8n
CZ0Cjdfdpi1B1OWm7TbTLUQs3amotOOwdLsJzfm310m5F4EVwfhEGCGLMOZmCppkh5Gor4PaCd1v
OYqZ1Ur0oHqJIx/z14g0kzHXS6LZMDKaOkf/5MB/dppdfq06Mj5pvt7/0Lsx2baoMoC0OF5WAn9l
chaOQ/SdQ9zhqsidA4VrsoKTyJjcO1ple/QahB0augyz+YQG1/1M51eesF/QZTqCXuPE8uHOKwYw
Ng93Re/9uT3nylgRJXd0t6LqdFWy1kDGqk96BjBTfpdaH7w6RD3Ntg9LvnKLquYd7kVQ5iEjfdVU
Ck7kMsePcCMTkU6QuhwdOHYfsHJ4WoZF385mtUuM/kCnf+hkwosE/T5CEsxEPvjy+Ce+l+rNgsJR
V7509itAmi7Auq5/mJ0Vf606peeWpCQmW+LarWfNBT53b8Xg3ghvL5aKgQdDAXRQiGuAH1SKE/Q4
X5a8N9yI5LzgQQHWqdCYGzSJpy3/sdAaOuheFpi13m5Hqud3vKD5/egInfRxGI4do/OhTi2+mbXZ
3da5e7r9C1Wu9uwHyrG5S5nmmj1WebbYXVfhoVS2/0fal21HbmPL/oqX39mH83DX6X4gmZMyJaXG
kuqFSyXLAAcQnEHg629QdreVVC7xlPvNskoEiWlPsSPCyv0bt+HHUWYrSnMj10BSgQodQzEotpby
Nme/AvYWly160QAjO90xRWvrCfQ6vWOW+N9bO7lIXP6UdEsZiHNnD5ctkMOBM1U1Z59RANTlai6c
lQCc79CyByWNvGrc5NUoxZPVQGPo68U5uz0/jDfbnl4XOJ02AlJIlB4njF8l9VK1fLLi89ATH4Ps
EAQOPvMjIn/bTXKrLqAGUZbEbb0W7gr6XGazt5ZCmrOr9GGsyZx8CDQG8K1Jp0SYW+V+6PIX14BU
4ZLnfM4mQQIARw0pNe9TXcfOfTQop8hoaNWOJzQcy2ZbZ1poDUsw8rOfA/AQ5g6MvJ9Ix5nqhGSO
AIbVGl8riRKS8u5Q1P0boQDG+PcwcyPrBH421g2GMWx5rO10i2TfynKX/L2zew18UO+IIfA8Tr//
sDhpmY9NCnrpo5GMb6TgB7OwF6rOZ4/PhyGmCf0wRN2V6N2DHMzRGELTifx8pWmHZoyqpZrb2YEm
hQZAdsD7PGeXIAj+CZI4iJ0DFuXKCpvipqIAxPvkws6ChUv+7I5DfhXFYTQ4flK9tcxMb1oiEavx
rR08yn0KhZifljdC44AOqz9BgvBfcxwNhE4Mo5qCdFbcFSUkgweku5ZaQ8/s6JNBZi6/TvJ+KDJE
tSZlG1ttoHG3ZsGCX3Fmo4FBAMlAVNkQx85NInNL32wrYN4DfXiQQRs7Bf1p9bpptv4aY27VEgLm
xUYBXj6WyR3p5MHP1cPXd/OZVccQcO0nPgdAtGZz5aYO6e0Gc1XQB7N87Ly7rnxM774e5OxcBahQ
A3mGStc8CaS5TZ9N8tHHESfGisyfN8sg3vYQGyOKQA/yzJ4RtJkpf2hg/MewlDF3F9yrMy7kyfNn
9qs2uKiABHGPQ8XXpcf2Qytux5LFgwXyFV+9gMPjGdxuC8OeWxrgWkAS5gHcYgezrs2BylGgNOYe
3SwNJa7+do2ScW0v7IAztwxMjA10mwvv+LPAoAEG87bKXOSA9B1yLHYIhr9LQ/Zri3ZbS1ULULpz
zuRk0zwD5hqtzvO6ak1zHULUfPKizFvb/AaEPDm4hYprz6W3iU7oRVdQtLMFPWiomXFkLF8nbgbO
R7vQX/pcZzu0kS0dtnO3BsBEuJhgPdCFM7McZtPXlQnkyNF091ryPGqQNkEF8OuTcHay0T41gXQn
ApWZh0czC5o3HRjvDfQ+TP1KG6UXD6r0HrEKFw7qjl+Pd3br/mc8tBif2qqq9rnKKvhFJEcwF/t9
F1Z5lHmRBItQOkSN2n094LmjPinQACUMHgJnjvxiuNDSzhsRinix1Ybl7X/3+Nn8jV3ulbqOxzv9
03ihe3/n8TC0ELUB+ATF/9Pp8ks+NLqGxzNvH/Crv9NICWPx1/On7fHBdRCIlmSb4PnFzjTWdbr+
enbOrTYYEQD4mIq/4OY7fbysHS1DTOsc24J1Yev6caraZ/R1rkoxrEquvRl+7oDdaCkwOndVfRx4
dnYCESD1akpgQCB3JPI+Gpwqss1X4Sfx1594bn8BuDJp16Gz95O3mpfCdgFuceDoP2b6TbD5rx4/
91JFzUph1nh8pucAbUHj7+fRqqiQoU4OJnKEXvMlcluzG2QvrKPtNX7UAlm6cSD5tTDKufXA/Tp1
pk9Mg/PMY0cJEg+VZh1NtinUWtRbs92iEPj1ZJ0dBeB8ALCBkP203QzIUxrFwM1j5SThaHk7H0qr
4ai1MZyvpet5ckRmER5KSGiyhyW0Jvf+dG9naNkeQTBgHltpEcD/BYSEvG91z58bILPDwg1I2CCF
9fUnnjtRqMyC9xrtXcZnGajcJkCZjhbw5dW+BkzTr9AXYGUvctBEBEXbJytAzawvgiVapHMbHWC7
qYHNAwRkbiXRrJaDJoZYR73v7ykL9rliC5b4nMVDatwG3eVEjTfHg5bpWBfUp9axbLfQ1goTLe7p
89cTeG7ZJqgpStsBcFpzNxlcQoAFBBwYJ4JacGgI9soC0PyZpVv+bkI3bVuA1TVOOKRzvh757NfB
lGO/wO59CjXAy+dYlY4zYLTj8L3ym/HRr9wirkyhFg7C2aHecVaIn8C7PbNKhXKl6Wm1fUxyfpn6
bJsb9CLh2ULN5OyW+GuYeTUNBfyxqWiDYdimhvx4teCcnP8M7AN03ASAo82OmJF5LR9dPF81l7W8
6JMX33j4G4sSAHOOA/WuP3Z6in2tTFuOWOA48ObRscU2SJPf6t7/74Z5h+B8sLMKFedENK4FO27V
MTdpsJaw+MhZUnchG3B20v76ovfqxoehqKv3ipa+dazQY+xQZJhB0ukubLBp5ueXH9By/5629wro
h0FaFJJSXRIgq1O3NkMkoLQt87i9km2fRzoDjEdYi8irc5+GFD2yQpMaNMAVp4ulIFwxwdPto85W
mr2l5DLLF0K3s0MAioQRYNCBiTodouplao9MB3xZFU8iqa+sgq0cSML9/LYD8P0/w0yW7MP8uQZh
1OGWfZQaq+/z1E5jhzHtWSijXxrKPLNW4FRBAhdXqo7E/+lYo6Ezy6LEOUJW1g6H1B7WbZa2Ue05
RR+mJOMHpqRc87Lmsd8mblRV2hi10EvFwZbAO+ddvu0g1boaieH0odD1YtP2I49MrrcXPqT6wszt
RKi8Pr1weX2Toff9Ws+aHIpQTrIl6JJf62BzjSXvQ5ajnUS6Bq73xn1NWouXoaO6JBKCuyEckiIM
hOgjQU3ypjETKFSuf3c0XXtCxGiuNCrbQytHOMMo54MEwQZPC0pZBnQ1devOSYgRZilNY7scul3j
8HStD8lSzvrM3YcEAppj0AAPGP/87tMqLoehzayjNC/M5o2U1cIRWxpgtmyFYFaXVxhAF3Fy4cr1
1zvw7OPhksN/QX7tU8/N4NoVIya3gE6pf++t4brnS209Zy6JSRwIipygq/ARY55uPFUzYwwqw8TG
S7YgU6x0b8vLB9ncaPoSEOEciPG90R1mAgsCutbTwfggwWJdMFx7ZrcKVHaP3uI1eDI2qJ9sjX64
zqCyaLuMRKg33n89l+f8ThgpVKKAzUZhffahvE7H1u4AqQ/0ILYsUKNpDdpewf+RB3/DJH4canZx
UELtOhDUOZIAZC6XDXIQS/TYZ5YNASEqskB1oD9g7iEVGWav8GB1+dAdpuJSxRMCGUHnuhx8e106
S5yeZ7bipL2Hmr4OeodPvDG93ZG212zriDTti+fJNRKXN1+v0LQCc3v1cYjZtAUpSYahsOBZGkYs
Dec2GI3tBEL8ephzzuVEo++Dgwsin58MFM9Hrew9C+zO7LEzqgvVqI3LbGD1aRV34D0Mi3wJtX92
+nDzoVxiBxMz5OnOVxox8yFFSOCyW0j6OP3C3J15foAU+btAAKKOOYoS4sxO3rsVbjoXDZN+GjZJ
urCrzxwgBBagcIZSDIzU3ETxMek1PsJncf3glZidftdbrFqxSrNXtjDchWj07BcBdgBEEeK3T1qM
omuHsR/QeuVZ2SoxnbgeFiKZsx/0YYTpDT7Yd6EVKhAFRuhpcls6wbbX6L7pVeT15ZKXfPZrILsC
vh6EvegTPx0r0HivJu/56A1h7WmrxDHWX2/rM6cHrsF/RpjbOugiIo1iInKRWfJCXCCCR1F980fc
cn9jIPRnA5sNh/xT6yxk2kRTJIl1FF31piUGDX1l0ZCZzdJI06TMLgQgwP8aabZAFdpRlSmx47Sn
LlvZj5PqhRf1WQyGbyUXEudn5w9bF3cbrjikIU9XCKLmaK1R8Jbttnu0s3zlsxLAc38ht/qeRZl/
1CRLBGiUOYFbZzbQNlXTpa4wj92oF6HUGWpmNnPQwNn2x7RznLjkvR4GrbJu0WLd3zv6KEMLPnsX
uk02honr1chzd5p/0LI83WYpyAJdqHmtTacbnwp/dMG33PoHq2ranetr/B78pHlkkKS6w+Lle6Zw
wdqg+46kVdNtNyRg0kskY2szsct9kqPMH3oVuI88artb1nTNNZi2in1AEhrLfKu6ftegR9MnsV/E
4AXYEIgXjpBm1KKRJHHp+vuM1PYlfDokqlnVxDoodW4p5EMjrunN3vAH5wbkMOR3+LL+ygmydt1k
Qq2zWsi4cqhz27akjHu3TiN0C3m/S+6lYcAzMzSrXottux1XVuIXaxTq0tsxtayLIDGbuBt0tbBm
7yZhvmYAQbkuVDQR5jqzmGbs2hyIOVgmq84bAOPtfUf9jYmtn0FvW7W5Exp5hV4pX3s2R8cNaUA2
cNrHkBH0fn99/s57UWDsRTEUvHe4Uk53qkn7nirsgaObXzSAxidOHVbkR2B1cQIdKdPIY1pdpvqP
r8c9d0DQ6g8WH1ixKRA/HVbjzDFqQ5pH5u9NtSPdRTssnMFzt+THIWYeQDUYlXLEaIJq56G7LNKF
C3/p8bOJU7jWayvA0aP9k+U9/XyiBeWLv+Zn8js+mBOnrowBrXnm0Xx0xi52iRV/vQBLrz+zIZbd
F1J2GICNW1evQ/gUC+HMOYtoo1oFQj1IbvrzDkmD54GtAZqO4mHvhiJl9qaTBtRFdA2MeX73N2i0
J/wmqMPgFBloED6dspp5qimVaSKX6MRUSRwXPRry1c/Pm4OSO2BoyIkitXc6ipabJCceesEqYyVj
qJ19/fhzk4ZTCNEkeOTIgs2WpYFuHNqwRudYtwed3nC+b5ttypZ4r86tPiqfuOug4AYHb7Z586oG
aTaxnGNhRRAkrvSFS26a6/kd58CBhMFFRPGpXWmo2yyvRescWXXldQ8KbHTp5uuZOvsJE1EjWs7R
c2TNl7sDFhh61xjCvjMPQ7ZwvM9+ATBG2MDYv5+IuiSpmDkmzDl29EctnAhyWbGhFr7h7Gp7EwAV
pSTs29kpt2uV1WhERfMbIDW3NYnLbBV/PU1nh0BXGqLxiXDjvRT+4SJpk4baUOd0jm6y8iDWnSJg
YNnrUL18Pc459wr0T/8ZZ7ajvKohFF12zpFmD7Ra0XYFYeU8E1E6Qsm96lD4XarHnF2iD0POZg9o
WotzUO4eA7FGW4er1mRJIvz87Pk6+A08oIXmkVbtoEIxBgN2gY4UVlqjjEmtrRLZs2YviSuc3dCg
N/1zrHnhD8jcTCLT5Rxz3YAiU7oS5f3Xa3RuwoCyAZsBnEXU/2drZBppjRSkwoRBGNLmtxNcF3Kx
C4NM/sv87E/dBqgcgRUFsfHpDdmOXl0wH924hijd6670wEOI9lYnNDXVV6Ej+lcyVOVWJboKmXRJ
lIrsIncuhWWDQlgUdhK5NXOuSKCBE88cEjtCdNXUIZdGdnQGZl23qKyswCqHzGUqAdBH73QXJgYc
bpYa7qvUPbpTdIARkDJP13J03adKByUnYYGMHFvy1WDV5m01ZENIzKoRoceTqwC+V9VXESEbrdsU
nt6/UVllN6ZKfzOdhjzS0ihXzjCWEa8sHvqFLPZIquShUFyszVENYZB6yVZPsuIPj+l/Xsf/R944
TrgkvGz/9b/4+ZVXskkJ7WY//uv7W9mk5f9Of/Off3P6F/+6TF8b3vLfu/m/OvkjPPjPgeOX7uXk
h1XZpZ286d8aefvWQr7zfQC84vQv/6+//OXt/Sn3snr756+vvC+76WkEXbC//vmr3W///BXR0Ye9
NT3/z19evTD8XcSbt5dffnsrfrnrm09/9/bSdtMj9H8EJgIgFClRMkIy4ddfxNv7b0z7H1NYOTHq
+Z4PL+TXX0redPSfv1r+P3AEAG7GtQ7/G+nQX39pef/+K+sfJlIfqNUBnDzxzQW//vv7T5boryX7
pezZEY12XYu3mfb6X2cBjVJ4NWTgwbyBYMREuuv0LDhojiFK08gx01p5pM5YAJfA0CjTC+0q6RXf
jmTowsbvLOTlRQU+tKortgxl5oOLvvM4sQsIxid5Iy4rataxnXdFECaBRzeaqXdLVCGzcOD9hcGZ
MNVjEaF4ELk8fWEU9wDR6hrIHptKu7GI3kWjmffrogGDhtuzp3q0rXu7hAZcpBGXb2riagu+73QN
nU4aMmmor4OECnld+A+n79DVnHa2VxRHLXPt60R55gsbjHpnQ+qOg6g1b2O77ui3D3vrz7U7WavT
23H6dCwQaJ/x5dN/TDvpo8tNkdKtidnyI0XjDy4u4ZXPDnPNK/RnpBuE895BgVzoPgWzKw11dPaZ
YVAp3w+pBxHKNRtL/8bsRFKEIiclyIYbY6FW9Xk7AUJuoI9r8nFRVZ6tDkusVvZVWaD5TpYHYQ81
gsO2bULXHGS91WvP2IludK6sgY5L/vV7HfF0XQDOnJoLwNsF5bB5sb7VGwjMQyzpyJnFdxyCqzTs
gR641LIaVSC3KJ1Q1WMSURu8/C2iozgoUlztkhrxwmJNi3HyLkh6QOkesSNg0KBEmxbzg1ujMi+o
nI6nR7sqcJ6GyhKvyu6NKz2AHPCaasR5Ub7WPvCgNqOcBxaQvk4lD0TjJbnMS3Srx/0guwd9eZk+
nyIgpoE/AyO1O5HD+LOtBAyUk45951/Xlc537sjVlS/M9tkwhnRT+k0Q+n0Awhhld/siy7QLjmhp
YYre9+vpFAHmBdgG3gBLhr6Z0ymCGrWwVWvS4wjfbOM6ffVg1BrfCU3zbtrSwOo5QeffoKWzqyNU
J3OCrkSqh7gA+FFSCjF5DXWBNsxJ8Sht+w69IIgVHArKX9bbzl5rO2cPlIN4TYTh3Yx2DcgVwqa1
zMf7euwFZF85ZAJx6PptktV7oSMmj3uD6WmIflX2WCYSpwiZjvZB11X3AMoBtU801YWkq/tbqgL+
nNAUr5oJphVhBXHlWOWpuW14Kq8DUorXr3fWqR+LWwCBF+5sRHZAEOq2Pls6Nrh5Y49ddoTcu3tw
Sj3fUnscnijgbhEr8uGKcmqsFTivQrtty+3PD4+kLiIzBE0oRk8O6Yd9TYJCWTYEf4+tRrULvUb6
xYBPuMcubbaV4ANKTLSo1+C9ewXoyFyIet4d2tNNg8w/VH+g3o6IBH2+p+PLIQkGLkhx1GWDXTFM
nCD1xLgeQs5UvCKbXz2/b+pR6sZV49Hyd6PxKeSVakjkQujU9W4ql9QbnviOiMG8QRu4VK1xNbgK
B1WaEstoJ3SEB9ryeqelo3HV1Xq6IX2KXxm8H/rISnBmQhRim7tEG+U31begpPf7wjdiYH2ojFNn
xEtprDSuoHeAoUU6EhGWCmIfEWsG4woSKPoYlfBNHpwAP2tGIF5z2Tt7WhP2RPWhfugChUqrJuQe
ZAfYZW4DgnYOVP0zS1HHDH9+cSeKDUAHJ9Lp+QU6OK1VisbJjxrsew8cuu4hjWCRnemkxtZIlPxR
6ii3MEvSlQawxcLmOo1mpr2NGwmEZsgrYXNbc2+EmQxeiJO010SQ6lkGxXSiphsq7fvq2UbeZMGS
G9Mdc7qdIOTmYzMi14nG9Hk6o/MM1heaI67h3GB6cxo0F0UJ/G9qtCaSt6ULWrVURamOUkaPJnnk
feVay+i4kIx6F8eavQkMvA3IMyBgU6nudGMnNVpWtMofr6lOyaHz22Bd9TUSRAkB0Ltx9PSyyNpk
JcDYD5Iy7KYwTQM3Hri3KjIQMimVDU9+Sha6Yj+ZdCAhDDQlwc2ZGPTM2YFjkOOs4PHo154r0o0x
Ds0FAnm6MkFA92zwKgghl2yEk6jPwm6Y9eO+bwdEx8DbY1Rwr86tFIAdxOd2Z1/7beU9VCiXhrwr
gc1oMpyUwayNK7sdvKNVWl1EksIOlebkIoS4jhflVIdsTSnEdqSSb33idUu8Kp+vYmwZXEQgCAWU
BSfmdMnQyRlQUZv2tW6J7qHvLC8q677/3hm0gZJP2l17KqdDCOYdJ5aqcH98fVxnrA7vEzTNDUJ/
dOdOlZzTF9DdAoUwI4UPygPtWytZHaV+28aGSSaWB6S0vNpIL0mj0RQaIJI8DiTJrLDETfMQ8GaJ
QPKz04O6wYf3mVn03gd1Tg6W+mvG3CdC0wsjyH5f+OZPXjDoDhFJYeZ1lK0+bQrfGEDFQnzz2mtk
qkc+qjPrBLfxrkQR+NCTghyy3NPWpc6r5zGvHPDPDPXOG8p8R6lWoJvbNrrfOFB2KyPol3qePh8X
ZBUmDxg9SdDdm9fbieAIiOyCH8mYmAc7tyG1RVOG4glUHNCuX0CCRIZeafsXbMythfvs8wUaoDUW
UsgmkoJIocz8b7cralXA2z02woVKHcRouge/8CF72vZm5HWQp1nw4mbETNiD6COBnAM0PeHuw52b
3Q80N01kU/rsxkmLJuopsa2wzbgFqR1ert6vUQRDVZT0BoocXtdEBbRGoJ3ZaysPndLPqgzYymw8
fZ23QRfaY4EZ8xS/7NByfwPfb9wLKGwlJFWP7yFLjorh/de76h0x8PH2BdASaU4YPlCMg8h47ot6
ZuJVTi/7a9Km1SFozHrv2JAbt1v7TnYFzBAx8gNnQ6fCkan8tc/rh8ZQsFKkJkggwtPcuamdxW2q
WWnIE1C5DiAqFjJglzwrn7K8gRMwGLn6ro8934wNvA1i+fU94MXiLQ8MeXz3AHjm8l3gpup2hB/6
W1Ak9Zrpbj3G+eiM3xkqCN/y3ht2OU/g3abpuNX9Bm/o19bWlLW2NfI8WdcCOnJMiHLNoBx7nRgC
Hd9cuHEnHX81uFplYGMG6NIWdbn2A5m+eP5oNyFSRp0d+RCY2KRjhhFA73z0vSyHhakeNdxyhww8
zKvB6fs7ZsPxUs61aatsPYDONizHUnthjoILT2y2cply9n7XGf0mb3Tqxh5NrwCIyiEPqZUPSD1z
FNcqM78k48DRX1fp+0l4+ND1mXr1qWk8pywBbh7ktOsggbNW1o6ZLuzi+bmxkQ0EUAEC18ioo3Ay
u0gdkOnKzGj0a2itwREbewQLzuS52Q6DKFr2c7Tvf1zcMGgT7QniQ31+aADSUwEkk6xrmNLuoRFN
vZF2MbCQNaNnrb7e3MYZOwWWdDTrgE0PV9M8FtVQKEc/6WBfS2eAR5VW7fDYBxbd+6wdXxmCrMht
/TQPLY3kWwSdA+gQ2+EAP/rBTykElxyC2Sd+W8bUbcEyaZCm2EmdtBvFWLHVJR2WBM9mPXDvczTx
AxvAWeN2+RSjKuSHhQPRpOu6rwS40nqtiRp47gc+jnilMnChs1w1Vrf3srS/92zoCU4ucd8b1u+d
cMWFiYsiDhiksNxWK+4HHNKHhak9zSX/8ZJTkwoyZ+hUw9ueWmDlKwO5FbxkW+sD+nqszLgqvbxc
20bRb0hRBTsZBMl9MRTGFZC04r7M05jxoo2cIX1D3WhYohI4O3G4z+A+T9RBnyoqGFNBSsMwr1vl
OPu2NboHMAvgBk25d5fBT9vLhI+7wswA/tEK/n3oBvi+2uBvfD2z7rSutw4Z7xCWCF+82pT+rWl7
z31OWlR405nRcEZgNOqyMJDEEsZVXani6GTJt0BU475vwUDEsqrYei3jeyg03lZNBX9Puf4O4Xl3
rRG6gFD/lNGDBYMnh8yabcELn+etiIsurDwQxnVQCWdvl2n1PCQVLuiC6tDH8szmDszbi9HHdK18
tDqId4BXRxkdmSKIacwzehBj6ItGK81rUgbkh9nnLhKvQxHB2QTppKnETaZKZ98ElXdjmYrv/ggC
F/bwubcAzAOkhFA3QGl6lqoKcgGmuTEzrnPfrCAyaflt1GsuXWUAhYdFz3/otUperHIEO9P0/8u+
azc//RLIZoPYCCT1KCqj7/X0IHl9A5DiaKprZB7oHoTn/NJQvv0KILpx5SWCH6qxuFKiSGMBxo4X
1dpLjNDvoczpcuAdbFh/Gy49nLfpHv2Q2/AEyoDwzPTrEYEHyjeujjB7OriknO7NhKXw8os8d9el
VPTKprVxNwKi/sb7lKoYcNLqOSE50hKtaLqH3OrbnTbY5o1XV84edCvOnqQD3zWG2z6gi47vqkLa
IoR8fJGugYHRTQQ4KdwEINGQB5uStJ4Si2E+pnVu8OA/4zOx4ga23lQHP/3UApyDOenFn3dEgcLV
le1V6YYqx7uRaEzeN6XmxJzUL1nvFbew6v4NuogcMJnDk+TEsTepbspDU5p3JHXt1aiBU5IHbFwV
jqNi0trirWmFdcU756mxBmQ1RiV2fcvAlKW17SMM4xC5OfeiP1Kk42hZ17USvoyHQGS4tNN62Chq
2zgKo7yVuDLijgKLD88AVPjGlE0dcwfpbI1bzh4eTH41gLYOPPnafuiy+qJv/ToM8s4BQ5Yon2pG
kM/wabmSBkeCOGjyG8ceCTa+gb2Vu+y3DuQ+t7B7fKdhqXYgeTIugkrW9zKo+t9VV5urSnE9ZINJ
LinsziYoTAV5UY0/eoOm/ahYp0NLd8oeWPgZEas5OXoVd4bYS0trA1q3+jIBbm2DmA1bBVGZfzOI
ku98FBVu6qCle1bJdaPy5MIm3jc91W4kiuQbohOeo/7Sp6/czfzDu+M8qA5uilH5F1YNbcvGa9ON
g4wyFHroOvc670KadFw1yqw3ZjKMeyXMYldOabCsHwQNg1q+lR7Nr9IMuV9WQlo3Z4XYg5Oy3Y2p
rX3zS/FWqjy4AjFtBv5LmdBdk/igorbYC8v74AIxmbbuO5D5+5lBr/2g1w4sUV0Zln0qtzZ3jkaR
DbFbqUOaa0Ebit7gO2eyLKy2hluWdVNyi6hHzyjqfeG3xhg11MP/fP9Htl6UB2TqnLvGyC8SVLxW
jZe5ZWiLlOybMSj+sFVuNUJMfcr6Np2CI1fiBNOsdnYMTjUYs1N9Yzk5jlzteOMNMso9C4MpeEyp
yXfvOeO6rzEN74tm1ZjIBOW5H1me25fIxngbiF3IsB+CEhy9cP23UhiREu2+qwj/biXDZTEY3h5r
2kUOGHAiGDgXUYTDQlRc27jQE7JBebe7r9Q4RlALcA4pkIEXTV6MUTdpGuVm3ZYhfOd8/26NSO2m
LKxqYFRKrbTuEV5W4B7I+52yfe2iKnix8oRtX6VmyiOJXPAPwWt+LAHD3UEuYojTsUzjoTTUWqai
ir2BdBvT454XdiByXlmsDS7rMrgdBl8dyqAet42w8zjVRn2dYCeHukkGHlU2NZ6DwW/SUJd1G/es
UoCQ930GVjKdPqAhFbkFmWo0Ntw+iVC1tr+16ET43RPaTqvsZKfngb+nbpWs7dq1IwpMutF6Jq7S
5IWRIr/tRs97ET19SlpirPzSZhsCcrJjAT6sqGpKsX2/FSmO2QPM0BplFLxYWvaxGAsW4TC+KFzO
VzVQr2HbDt+thpouqIH48Nr4bb7D3c93WafjTGp0aCwgKK0X4Yj2AW5v92BP+dU/Uvno/MQmhFio
2jHJ6Uve4PYDBlVG+M6JlsXzNwaYGiJQi5VrKRtySJLa3rgIgx6AMChXgSRyPbIBZIq93kKBhcq1
RGvBtcY6shu8sroanJLtNfTVmqFfahIVe1vB6Hq2kivDYtmaNH79zc/05CqpXIqkjYfrBfLn48rr
5G1iBvWF0N3quaI1LsJuRFkiqrCvV0q4qL5ZDqwMFFPqZ1pb+Ob3TMn77BXSBQtx31zQTLHXpE45
JFUcmm1YoSD/i/jvUoPi8CtoMZwny2nFb4yM/HIEr9m1C6LBO7NHA2QrTGcNimxrp3ut2Bm2KkMv
6QCuSVm15mDRConU8pAlWRUNXVNHblZ0D54vkQovFFxmRZGneb/K5Gh2D1UVlGlop4W5heAX6pVZ
6SECGJ0LmBzz0WW41QOL35sp1DVGWFlVJk0ZVloH/EZagEGb5wdLM9QFkzXf5LXMD62fYzcTidGk
NKpHW+uRxy0VNLh1n5sxwMbNwR2DJ9bZ1VvVJajFeZXJwrIc9GfuprfoeJcbTbB1kkG50icW2bp5
Ya+bQvmXneVbO9swna2fDyIyB7TEFxAg5WnV3UlTgIm68Z2VaTD/klF2dF2R7Qcw/N74k7cZ9B5W
7j3D3WbEqCJ4hN7GxHUr2HBn6haSCSpYwSlVb2ngqctBFvyPlGM2OUdZqtkbjYKwIsVSbYoBbF6l
RdB7Tb0cIGJSoIVNo/oBKbAi7vOg3QwQd4zMOiOwbRp98v3q4GpOthaEiL0uCDriBNfvGYq0G7+r
5WsJvy9GZoZ4caYaEoTK79oHLZvqzn1Qp3GVGL/Z+th+s3mlocs80+XeSgwzCrQaqbk2kxfQR+wj
2nhsM8gGNbWkzi+bVFsxNYwh1D/yK2PsrTAp83rXo1SyqQddiwUTb9wdx0u0E/gXOUpSK6tGjF54
dnpn5rp7wWWPiw0onDX4BJLbQhu7PQhE+HVRAnljQLjcwanCqQdZmP6AHM3/Z+7MluNUtjf/RPyb
ebiFGlSloSRZg+UbwpZkSIZkJoG36WfpF+sf5XMitmW3HfuuI07ss8NbFlWQZK71rW8oTjgGJUym
IXt+MdyiezhDpedyr3ErcUcaU/m+xPBnOinbSHZ5Enaa624qx45DP6fHM7Bz8EMzm9rQnhvv5DF8
DvE6NqI+UPNTMWvacallt5WO2d5UbM172prq4OnSjiy98fln5Q6Hvp4qd2NaHZAPL/hzPMQ5GkI3
uB7PJ2STLYeOueWhtizZMoEwgzrshoy3fBkCTrNqMSNIlMF1Vk3mZWpStCVNZd0PK3gmAx203qm2
YEpjsskL7tTg+0DkGS2gxWvmB59mS7mXAwLLPWWQ8ahr7kHmCkto4CWf8YLwoH6MmX8nk2qtiteq
VCWu+0UvVrmFnaf+3WQavDNBoZs4oNLBhF3bcnY3leKd6+njWvgIC3+iVENHudaRchnrl6Bdmyxi
kDLeANcf7rOOP4V4RaXszd1n7P9ZgYFf1WHgLvYRBIekjAwGVWBO/U0b5OiX/M5fDgXpBJcIp82B
xL6u+WbbDZcrmM0CuS7qoYdf85DUvnbyK+HuGovQjcg3Fol13DriJQ1iqDejZfJ5jNGdUUbkgGTb
uZm04SaLVR8JkU/3SopTHlvNEo0jlwuF442fGDB1bzj2jJ97JmVXFbCaTxIPE2ifgDLvcEZ5CtMz
32QXa591ql5cvhuru7OGunmvWpNJdIcL9CGza/px01NDmI5dLyI3McVB9uZOSGe5avk4L+w8kMlG
1wHQtvzquln8NvTbWv8ilEysSJapupwW87Hza/t+KWpEMs6jh/3D42xN/oF9FBbYoPjwhq5RdUne
sorZaMxs3aTQ2M5upm1Y652MqFcSLXJLo41qIjM2ZTwUoeXV906s5wfmNvO26VonLDTXeUm9Wl0Z
OZK81BrVzvJi93KpUpzYHEkRIcRn30u/Qt6gcktjZl2zV+F1hZvIJplg8uT93OztdJzDQsyjt81s
q32d/FpOoZ24y7zppdZ+q7sM89u06OMb6ShLbvrJst9Ye3FwmPh82XWV5n4budU8XXillXyWbg1b
L03r7zKoXbXDWjV9bsrAzp6LWV9PAJDPNCQWoP3sj2mnXeVqGZPtlJllc+VNpfYlFaO3qY0OC41p
mvdFV/hRrJEklXjJqfSt46zK4Wj6arpRrpHtzKxorrNYf29QniybDN3KXSF9Dm/OgfwrO6I1h7mY
sK1zBZvZ1h0c82r2SyMIFZ5pX7uRWh5BZZd2Rwxa7aci6S2xEcEwncauC4bbeCRtKgjBEJp8j3pS
fzLmQvL7/AnUn0xhM3QsgsOUBxBfNDQX45zHUQNfkWlhQQew6JZ0ovPw+Uf9ULgNEcZJ58anWljD
6TynPmO0jRaXWybf1aFx6WNNxM6KU13j/TbLkVfHLCtenfOPZboh8Bhr+uqgJxk9kJUasJDOtUe9
TqWyki7l/KMENXh3xTrzTkDL/U1gl+PObs0VaLT623xhabR6adxwaDJ9dAGlylI0LwJT9lf2cxWe
WzmOYa4Yr11zUtYUBX4VPOtVH+sb5drMfKRV1C9DPhdtGEzC/T4IhRHBuZYs5NoQyGTILi23ci5d
d8g3RTPBdZOlqJ76teFNSgUuCwcFKglWyIpd36BPh0vJmGWYfL76sGJ/fW6z7Uy129e8VHXQb6lR
8HkCWr+z46I7aTZ0c8uJ7R1uLLyGaWz++BhV3fELtaQ+75IIE4h7htuw1LNThWXjBsfCa3Q067W4
aZamikOwCnBRQ0tXBI1vnibKDlO/aXZdsEwXc5l+H0Yf55Vmmg8cB7dY92jRaLTyUKbon9kdvMdE
tRQKYuCQ4iuGlLvJhZbHxVEbg+yqSKmtNL9IPnVVaV7zzhKfEQT4L2d2b9xX/dA/8ti5f1Sb+bad
0mTb50sSw1kt70o7XpbIWiz9WKfaTg1Oc132XXHTSI1/SYqvZyTEUA7NeKdjfKfn8QatrxX6Rp68
BRjHXc8+5nJUMXr6TQqdm9PFImaQst4cz1+XmOzGW7Bg63LSrGJHziXM5PWQKpTTPRqTAXTo5Qi7
ONHpToqR6A/Huc/r8uL8aJdM1+lgchx8t9Kmt1ddX37zKLw/jdKqtkKVz1qR0q6OSVJGKjPKrW1k
7kOp58aB/s8M20UH/MinZFvBibzJUj0JFyqET5roOWzZB1kfSSzM3ZTTNZSKGch5BWc5oF6SA2d7
s0BAdT4ofpyoVqyyqGHyfmhWxCKdvOkAUj4fJ1U9ppr4toqWTlmz9EgSO3verH5KkRrN4Up1sRei
pbbuhrltXwM79skWaXKkFOsNQ66tvXceCGtUKNg8YQI8fKfsvL5J5rjfau6SzmRPCevVEaZ+4U9d
H2K/zfSyLpvpm+ENObiWTpk4D3Gxa/xMRHEyLhd2WugHX/OKrfKn/LS0WZuEuia+nAGapNB4WeK5
dpvt0njz0w/iFGkBZRQjhX40LOfZLuZShHnj5F80Uhc2XW9BpjlTjIrEl2/FFMe35+XeJEF8V1Fb
JJS7vN15kQcRaIh110/FQ77i17qLThyJWOOaWDsACLgJaEmjNHYjSwDCNa4mWOAYFF3/2I4gpoeO
t9RAXHXXe6HqxUK8CMwvd8WN93pmttEUV/quRwMHAiLbO2HPFPCOplojZFTImGKh7S43Vt+7Ydsm
lcPfaCh29ByYr0+1daXHZvllirsxoq5NT+fdzYZNcUHG6ifRCv9m7Cj5dmeU8NwigXQ0IhReYdzG
Vu08tms5eW7vOI8ACyHT0ZTCm7nzq9yqQ07J+KrSc/9OwUR4XM4bcavzpWWcXmZ9pYuIVOwkHGAD
HG1tGi91htU3k2n3m2nK+aOlOTZVM35zMD7eWqLRb3W9JXGs0PIXR8ztQUz2tkWccgM4pt1LOFDR
GemrLahYvSEzL2StldfKqduXwm7dyIDqFxXtMN2fke0gdvpLt1Q0NVOJB5djH3pXdid55ket0NYZ
kIR+Vz0XdjodsXuqaMRmLWprLAA0ZJLsCGPV3eddJm8KeDV3YzAme2as480AW2Tve+vGWnvOV/RG
xaW+HnyYFgw3aZA14aJn6jujGx1YZDQItp/sHWoxysYxZjMqFBU07isk9DRFdVH2c8oMwgpePSS5
bQ63dJTe8G0u9eHgzNWNYS3Gxhv6MmJuEVMVGf5O6+AzepnDonMaqvLRn/GPZqye3jiCCbI9dSyR
PqnMqLNzNn7yoMSWKFdn3oCQYeWVB8XwRsxRYh+HOePbDFOmXgeH0Wp+ph2ez3kvQZEHYLwCARwV
rDXXK3gO6wCowkQoqtFvbjiA7zAkUTc12/geBMkDwNDn+/N6gj5s7KrABjioRnm0hqDdS3DYA2JC
/8JvSHVu4jI7BI3a1jLWrwx9TB/GvP46iyG9oqhZHX6y/Ervl4vcHs1vXW33j8XKxfBrzz7ocWDu
grZMrw06hNAopvkhN4PpIbb1/CYIKA5cafl7J+vtYzmO5q6y/RuPxvoqqDTzjTUlXkaotZfnVf+X
IcSv3BJmUbgIY/CLZccvqHjTZz4OUj0jR68vHgDQ3/xFVMdOyZzJvSOPbaX7e1W25b1Ix+dxHBmF
mppvRSKQ8fsPFm8DV2tfuCq+/fOn+5VZwoCIBC/c3aCVECb3M2Q/TIj1izpfTjprNsph2ORnqoFt
p6T6jlWeXQ6DTMl3qps4+Is/wW+oRrAtdWII0OPByPoYghQXjnSV19inMRFZivHoVL+cd2WQKn1r
iLy51lP9Sckio5Po8Waw6ip9z3USjQuv/JuN46/zC2QL/tmSFV+9X5iKog3UOMSaf6o9arKQUF2x
19e2UfdABnObDfzPd/83NwDvb3xPV7cn4go+KuYpuccMfxrtRIhAsy3AFfNwEnrwZpizfprryr7H
MGLcc0oF16kwJhoePlyomr49usINnv78gc4jmp+nVXwgJofriBexyMdAN1PY1AX9op0WG5zMi9Pg
tV3AePU2Vru+674X4xjsE8ufD94yLZRDyd3c+/X3wFbVSjbXh2h2a8LaND3bTl0bX+oypeoljuXR
5oW/GNTwN1Hkb7gIROvh10fgNSTiX5gW+hiYBTFAFrqrId8uXd1faE0KdpQTZ9yo+Avc5/42kVk8
E/tYjttYSu3Ky+IiGirmvjJYrCWEApSGiTCM21bv2wuVePnl+czwy8K/+/ONNn5ltfGR4WXiE7la
AH7kiFZ2LtOU0v9EeFxx5emdtRtTO98LNA07QGXnsldU2H4yOy/T1Ha7PFEv6BDpjNdmB1zJ3+Xz
nP7tlfx1aM3n4tQwPKQwfLoPZC/iC2uXftg+qbTLnqrKi/eZLYZHkvKKjSgS866csk3WYnpG4lxw
9Bj1NGEBeefaGBb36K/FkAVrdBNbbvc6IN7Y4GAgt3+5f79ybNEMmky40T6vfiAfRrsrwVYlmjBP
+XnKc8bBxJzXL4JSH4MHZhDYdlHMtMVXKbJ8o8wFtHWd6f35k/y6aazpauu7whLEMfrD0JO6i0NH
Z+h5HurqyO/eAqepYGEl5U28To3+fL1feTdcDzIeoZ8eWqGPBlDKbNAojYV5sqo40wETXxnJyH1V
ZzYEPd+5VEXQHlRbk6a6wnV/vvpv6LOYcnJtKJkkrOC29vOBIZp5XArJqzbFRn+jehdUe3b9myEo
ALL78ciUIb/y8QKKpgmGXu40zZ2TBmVYyVJ7nar6wVdlcgcj6W935jdPwoCewkOwoNyRqPDzR2ur
tHJ01bknUcCcPZMEz1wzhsb1S2fF3eOf78VvngR7DtaabDlsPR9Pr5ni14Zu6ZwCzs4Lx6LLGw1R
fSqLilFOaWnMlgZ7WyBYOTp49PyFV//BUmOlCQGdYjZLafEj/P3n76u1ZOC4te+ccs0ZDqhUyJb3
C/naxHMXGpmzwWkCGjFj3qdx8eU1PjAPXdAMUZYr9yJpx/EvQq3fLQ4+EEArKey4G7kfnoCFXLG2
atc9gdu5j21WJRD5rCzZ1ZCKADNc77tNFBOAPS9IjJfi0OT93khTWYaT6dZbo0/FN6Un6pW0KeDo
f/3ALHYNYh301fLw4+FW21apJZbnn2wjX3Hv1maMNZTqNVsHtYTMTK/ngvm8X03Twnjizx/gNxIp
DlcUAQ7OIx6Q6AcySD9VNqGZg3Pyx2y+J/XBBu7PyaKd88vK6fvLMimXnWFN8QUS7GKfu0C3f1k3
vznjfbgW7CA4QwUEA3zgSaF6qNyFTf02cIYjtHLJTG7q9+MSMxLVluWzPyk/bFqgHwaS9rQzxV3u
5sOlVaVJtiHRqtl2Zvd1SAy5mQYp3jI4RydXA1Jp4oWwzNwDJvzzrfvNuURFtvJLeF3g0XxYWoWj
6CZrFErdusctJVTQAWnjpV27a2eyjv4G57/H9L+SHz9UJf/7KCz+SYz8/5Qf//RT+/dqlfh2H3/V
/5caZe7///qvBvgXjfLl1+Ur1pn9//nfH5TN/K0fCmXf+x/0B8jw2I/xukFo8V+Fsu3+z2okDScK
Fwuciddi7j8KZcf5H4pvuP5UIO76dvDr/qNQtvX/wfUCyqaNUo01wPP/76f7j8r1h2r89wrlD4tp
VQKROECVuxb5NnX3zzunTO1y6Ptx2VVJm7qhP8X5u1E7FiNfWzMvewcdPko4kgL+cZf+8zn+qbb9
0Ar+uO764THt5vhexdn/5IIJhB2xwgBgBxY+hjrkhV1rL+AzqvhbdsaHw/B8KWwYEf8wJ4IT/IFD
Wi5M4Iden3djrbxjYQ1PQU+In7kg1pem9u/ayB9XQyQQ0Mch4PpYNaqG7ibrJ0RM3khd6hnJZgQT
2TT03rtaKRUlokFJ6Faf/nxHf/M1KQE59mmgEFQ6H/pXoQyryiqNJ4n7WJh2rv59cMt5K7LF2HZF
V138++vhjWJyjlhMfs+dyD/YfC0EhzTOmXiSs1ZOISVA5m0wfR/v3NYfg51dFv3fclbXre0fPRk3
l/4AgvWaScKL8/HQ6NweYpZy2t2Y99kegpII/cr4G1Hx41WwcoSoikoMniLvxkfSMSX/5NqtRxq5
X7jYrfcpuVfZ3wyVP74BXMUz+UKIi1wqtI9KlpQUVUnPP0HrLyUwPnLq56yu8SVDtqsf/vywfncx
9PR0hmvS4S+rsk8B1WKcZnZ6TCfvptNjYi7ezhLmy58v9Jt7hy7bBguH7UoT9mEV1lYmpfDKaacF
3gl1ULtv0mD6y9L77UVwK2PfAilh2/qweWQLIFPXT7vYsl8tzPEvkyX2/2If9rtbRlvK3WJXhMT5
4SJWGhdu4vNNDN8d9/Wy3AszqK4K2Ji7P9+ztdT5x6qGYrJWiPTA+EnxT/vDHuyas/I1pwA73TLG
/ctG++GXI+ZaTxZ8mAyKLZ79h1+uVhMUY42vQfPToeATetzeW25m9HdVWXTiYurBUSK5xJmDjL4a
6ycA6Hi6//N3/HDOrB+DGmTtRtaKBcLVz49M06A9L5OBPTSegdRVVdzgmyCwW8AgKPfrCw9jnS/T
iP/Ev1v65yuz7ZsYcJAQYX/sTZxltop2GYodg8ViPzPn382ZP0cti+vh339Jto3V0Q55mvHRLYjJ
urTghOS7JtW8Ry3p2leqz+HARHjZL2Y53OeNP/yl1fjdnV1faawyabw44X6+s3Fm6sIb22JXCUPK
7eD1/fMY5PVBuv3UbqbExHSnGSvr/V9+WfZfvN3w7PR5nhQRH65r6pXM9TWLIkj6T5rrgWKnUr50
hWr2qhtgSBJ89/zni3548y0HogvtNl2VRRoGFcvPF7UVqU4yMMpdMxtMXnpfFRtLCWv8y1vz4eX/
cR2qrNVKbnWaWHUp/zjcUhEHquu0cqcPSXzt5KN9W5uew2Bjrv7y9n98fpjQ4DyPqwfhYUgu3fVc
/8elmOm5cH4G45D2Uf9F/EVebBJizC/4x/ayRtWY7CyIZ2gZsLT5sCVbg41lP/jmfuxTx9vq8yKP
IwlYMP0RgJdhlo91HzI0CJqNhyUm03npQ5BhgzVkqIzEhejTaZSETES1R6+eRRBOWRJ8tnvHZuKd
douAF+hVMJLAB9pNiVUSW03VeC/INYdjkVczUVb+NL0bi9UZm8EaxVONrNiLak2WF5mSHuYTeWsd
h6XtnGtI3xrOFNBDoMUKBhal5qpnL/EcZnS1md7LPACg7xztJZ5m+8bIeufVmx3vTR91eYdGc7A2
HhPGF5E7SQ9HyWqCKE8Wp2WaXAdQg7tksaMadrTAZGfoLuqUoTMySLjQ2xKU7RMvcXwzdO1CmIwV
QJiLyyW48IYM4/duThYIX5OoLqyESe7WMnqBLY0R59gpijozQi0PPHRJCEO3k99go+oYCbefHmGy
LyQvKILRQJu/MX81P6eFha3PLI0SK/wyF3NkJ2ZzzNja5y3wkoOEbBiqeqfJpCfdAfOMz4mIu3Ib
a3px13gu2Q/UldYlSjJYC0XmLPFF3OMbGTa+WvqobTpEsgl42XABEiWTkDqnajej8rqHOEdRKwVj
m00woyMIixbz/sjJ3Wy6iPkPoGtBH+wLC4t36pOyOHiJlpqbxu21fKcKv37DK285MXDTzZ01Ixs7
aHldXNdCw9w3bxN1C3lGjZFKGB1fDWKRhExPcBZCNbdSXtj+YLwtwq26rUVe8ss0m9YXHMtUH/op
OFmUsAY96MQy7aIEgWS9afD9Z7Q9FUV5nTulSKBsjKoJEZeM1c5ltHc/5nkrdvYyye/IDGsfxpov
ZZRSP77EnqjMg1cldXYLoXK6bOwi0PZMMan1TGcqXyj6DGtfGQI/WSi5WndRJHajolmlJdx4t+MT
TpZqt7M1MNIvNXCDPSb+8OWSoSEur19SZ1vlbtFs2qrR9K0mHBNyR9kMrxZux3qkQBFlNFmjeVm7
ZurtamPIDVwrBv2Oj5Mx4dY7HMnieABFU11j4KPrLoEetg3TxChRNbDI5LnqtEiwnAhXkflLgKWZ
HQLde9UmWaxJHId8NOOjJprM2WqTpu8Rl3jdpjScrtqSLIRdrwUDKj54EL96SFRLl9xpQxXbmxks
4sidmLNtTpV6GU9tUEVxNRA666dO8WjEgYMblOx0eYyNmSW3ciedaKnAwrceJqlsKQTZzXto0EsZ
pmopxlBj+IlEtu8aOF8Q62J6CFweIX90TFoh2tdJHS16n3xr21E5m7IhNXuH7YdpRk1hqXRfTm4v
HwK7GuBR1nnvb+1lhJKk976hNmnblnqYFp76jPrUWyLHSodno1la55GBufckBIqPXW7l85sW9I4Z
Lrbe24cOCxqCm/2p6sIFz+Tj1HiOE2UdfgxxOcX9IdELpuyV57bPBftbvhlxRHjDY1Fam9kpXI3A
Cwv6o8ZcTou8ZrCXEPYjYyOfEOtnzIa1K9no7bx1pJn6WyjZSRVS9Cf2Tull1UfSbYp9O2MHiNlc
NUP/czU72QV1OnxX46QZkQFb8gYjc1jgTlcs73Uj+THbHJwngiKNIfIryRKoO0vrN57Xp1/HIK3u
R08k/OUiDtDeVfjoXObu6vhQlZ6YIdi6GOH1NQrQPWz40TkkcaCNcFJFSa9MAHcQukbcDuFSoy0/
dgWmU6U/GfEWsAxaKtNnvYhy05WHXp2XWlc2jJgXaDEJkajmxsxi24yMqUJSUKRlbG7N1I5vXbsr
Xsd8Sq/72ePHGj1jatEsOUJO+Ne9xSnVO++D7mreFUpBVj7+eUGw1RqEd2EBdDBueRYpfz5LkUZ+
SzIm/JvBFVuURhOeypwD7oXR4PG3h4BpsDYwGHzQDRbWxq4H45NbZOaXeWxeSk8zPtUJjsRuvwqu
Moj7kTP0Gq4zARjh2ItvpW290SOoCLs//VSi8Qsl6o+9tRR5GlZUFlvEtPfM+bN6UxV6OpBC4DPU
XcGVSBaxFocezSx3FF3+dUeJUBEdOqHOmcVY74OyG1Yt/HiMIb5dDZRhbAjVdnCCr1JDWOaUwVaW
5RuiFXRBFVRJHvWbM3TLJ2Xm34nc26U6HlPC/1SQUcaITP+MiGKD4vJzX2YXzHDvnYSccr3pOiyY
suzagtwQwgh5tH1cwHFLx3Jaa66atJ0v59zSLirBK4UhohF5joZPiOqP9qrHcnNvz7y/itBYt1ft
6LVPsHPSjZ2XtyiBki0UpjjMuxYxySiYizqQMaCqY3eXyO6YzTyfQSY7rV7mgwF94ZSW3nil5nrp
tl3Khhd1WSsx/nZ416VfNe9WY9RvblcO0zbz2+qhxc7nWHqzH3YlXR1s2mLed64BxR2l82u3VObC
d2eNhU3SmJ8WEff3dmlRv4pgfhDGmnGw1ABdGV9kj3ZL3xuBzE52g2zK7owvQR57V4yaxtPEm5NE
4Cric1In0PoMpg2nxo8TjTpKlSJSfW+/NW4JMIIDTqw/tOjOcC+wc1jCapy/xo51iGfn3h1wPMhR
xmCt0oVpan7qfb2K8m4y7/HJcXChiefm4I6Wd+8JZUE57NwNE7V5q3cpZYfQN8vEaYTuucI3yTCI
xmEK136LKWGzCHQ6ngmIXum/y9jqWye3kE1J/k/bwIEzv1idpV9BPc5wUA3M8qLxOiL0KtXdMhk3
N97cNzdQ1qxvGRQv9dSXs7K2eAa0yTYmQSaLah2J22J203GelvfK8YZtpbT+Oqbzh99eOs9joos3
KMfOezf6/aapcgqKIa2eJgYnd5MPDLK+Iiy3TEdXPiZ43IG6W7Dd9XE4BMrWv/uJ+DIF0sKL05J4
RswXlEXF1tAM7buWl8NVFcRNNOfG59Rv2mcU5WOE5ePRaJihhDmiC7anZGlvVC4PWRP4EQT45q7p
lVgwlrIllUlQXkDO+D5OzK+aOUZTBkN5m/fesoXP121gYaHdQdYJqSaw602ODmRr2ZbaC7gtkQ5h
4x1LA//WrxctNPTG5MKGvHcFKWP6cvK1pchCZADeESPWFlZ27LrvXTpLjk/MkNAxYqDyFQfBYoys
tlJbqlEdU6qy383uGGwVgTcbYVo7FTNEs01hbhFTFds5bh2x8bHDOeCeYqURThb1MV5KXlmjnnbN
YAFDDm6wyYfYgWre6SYUfoKfgnR6igc3/1RXHXqmpA7mIyGDNrI9HYK2iuWLlQ/GQw9548rPZorU
fHJvswGlnPRicQ9jb+w4IXwS4kVvjPla1Z4I/cxQOPQsqtJX+ZXNWRZ6bT0caxzp9q1lq427DEM4
zRZbitPzyuEQ4VxoWnyZa+gP/XGcI75zupsWnIdE0XXUKX0eBZ1XRpBs8TEeykEecUnoThR/bUSe
VhfFtePy4EpcKSmqtS6aBzyiM3jPT3bdTVZo5aJpotgt0n1cQ/eHgIggeB5n0kcKDvLdspjJCRR3
CaLRmksvDLIRBr5Zzewa1HZHxVPapYGRahHFX817NHu7fgSUDVtZEAakFjMtIsfV4gXPZZXSfyjo
AplDIU7CwuC8lkY1isuyjJE2kUA/I1mt2DGTcGxGdWWVvgunHRsTKhVDWltg36bb+k1F3eHnHHWi
0owHO9XkvvQpaOm70iSJIEcvKkLnvJS7RTRI4ZCcmXPNxoanJt9hyNysPw3s+tSs5IfrB8UUdKWc
5ywFv00fXBixw12j2zWuUNp7XetYK82NsbW6QI+6wdF2llWRqQS74TGgtnlvqmAgDBD5xf3qaLut
RKeflJ29DJZhb1p4qgI9GCz81OBwphyLvMRvvUiRWzGErV9P+5WLO8Dh50AOk4FCK5yTYHpZcoKC
NvBB5H5Sc76bOGSLCMqtDEe/RiTc0LdKoWmIL9eN1gXoSBPDO8jUuJZL9pxoMPrSBE6+JPbFpeg5
FmntXXt6k1yN5PZ8Qrjly729LAPefmV6kcSQQse8lRhlu7WIYAqK7hYZeX0lBjsnaaU1bxEc++7W
rVGg7Fqyoil7XP673bk3zmTUG81pL0aNkm7JEn0hojNJbumkaky8WvKIucUXGlG1qABVkZ2yUntu
667aW95svDZGOT85Vp7SjZh0RQ4U57BEsHxpsT95G/CfescdeGLGoDcbK8FvJ5RMNqrdEuSlHao1
cSJMClzDtrwL8kBJ6O2ttrGzsHIqjCCz9KrN/FdzSYJDbwbXtpxLM5yKMclDWYnxwhPas5yh+QtD
G2/82Ndv0QrKbQfxFa7u9M2dmvJUG055Yno9vbGynkDYUCfMRloh7fPSq1EF7hHtMZYX6XjPVOTg
KaGJaK4S7u2QEPRtyGSOhKxemK6u56Y+7Y3CRxWWGsZyF3vASljkLfjVQPmizcbsGb1KFUlZms8U
D+KhLwaphS3s3ilMtR4z/qyNC7UPuil58Es3wDJwHpObIonxtlwr+i+cjCkXRT7gs5dSSZUUGN5Y
h4WRnCZdxge/dZvPqm70NMqmXj7i4KFzW83ejLASjD8lyDuQPLoxFFSv9NxtbYjpKrWcYQtHX3s0
5KxPIXR3X0RjWbYbNeifV/r7p6Jy2ylSxfh17hCCDZT7SR4vSPWqDCkJCnYh0V/jZKjqnQ8XSoxx
Q2mORR0PxpuaVffI+eOW+gPSdvUuRiEuEGQ8d6ufcORrsZYxSxs5SHMPXquk5nivg3YVqqb53F23
5VRPj3rbFm+pg0oY/Fe+JB464j4JUL9YSGBgVaX+N2+a461s3ZZfs/S6QWh368wYrOvwFTxZ6qfY
Yk/e+KJ6d7NEhLWRaNeup/nlES2cdtcUa88AXX5+IQC2pAqniLiJyyAe9+BpstyWanYeRap1tBNU
d190P7E3WTkX72aHdrGJ/flJOaP+yTJqLxwAitQWZkBQhIgIC8JizGrc65qB/nLJpH9q50ymYd1b
l3FqDfEuTReMVj1pejIcfAhtdbZom1pqaKeDJfUoPrkdMNe7fkatPHVmgAKFpx+VQidyxurNaWc7
i2Vu8nHE23Ye3P5p8BNKfcg77rHrPPfZTnMPpvfQuCM7tj+0W8TIDs8zmaTcjESrXHtoVJIdC6RQ
GOKW5bXp5gjDcGmS/5e9M9mNXEmz9LvUnhfGmVz0xkmf3TVHSKENoVBIRhpH40w+fX9et7oamUB3
Vy4LaFwgkYnUjXBJpNk/nPMdEp6BW3wMNhVllDVt/ZAsgTezDbJMQfFkmiq+RTWO8WSu4jPrONRj
tKEkfJoT4xOMXEP5okJRUIQ2whrw3YoJVgYSbsLvXAOXt6+D7mmaFfgwC+tFFfnNiKIVbKz5bQSC
mO616zFFu52vvQ383lRiwiwE/px5VB31HfVXrLVT75OKgEKuAuWJbeH7zXfCfpiwwrEsgKYzZ7oi
Jw4ualk8tDXK51QP8H0/hPaamzFiHPPBwPcyb9xwANw36ZZWglpu7i/hLOf2UNEcrREzXrpBS9Gc
pMnovIxFTouCyH+1oxYtuY4XZ1jfGNSMfdxNXY+Rxh6qGEflPO78HPAAX+fKe80Fvu7rGeUPncyc
Urm3ob9RZAOlrDyQ5jNW8gu2iHgMhsiBrgyop9c2p4qzyOqI6QxUzKoYv1A9mu6lRp0cMn/yh0fJ
VWUwgJlp8ByO2nlT+X6RU4MWvnHWxeKrrd/2JPm0ad2+FEVH0oY3G0yo/LkIf483OtNmcDIaD0Z+
I5Nsu8jcOKy9hihNwaWJlI0TySO9uNzojClFnKOhTCmxxvIdA5nmAJ3HcozmcXC/7Ua6bzp0JP7Q
JlTG1izc0cecXA9uZNtiuToYQk24q7YGneivZZSbg/zNn+h916lFqZmMnfzlWn3w3dnzitG6rOad
TWIpaBoIO8t+CfOUxm/pPAfMIYtALD+Wbra1NzGrxUXU2+SI5mG2w3dtv8EMwTHZeIZwD56uWmpE
9L04toXDvCEXw3Jxe232t+EXU42kWeW4ZaI13stlmYPICMK5xJRnGEGs4d4zp3bLGc8aVRGvfYX7
eQ9cNtTHatDSZdJXOI8p+Ur2EWFWsW7kmFZ7F3kgTvhZw5A1ayP3H3xX2W1kMNQqtng12EXhsuZN
YATniU1he8u7T8jLD77n8DkLFhhX2rIlWVhZ2Lanahj5tlCkLlycfpM7Zz2VOcynvHfehE7p6tEO
Wh/ChUEdF7434rTBxPRsztiDN7URSgyuQ+r396SVqioyOeWfO1PXVdyx/JafUEUkTAI09NNVjzkt
vuX5JGhk1bqkzAGz1mMcP4fuBTagaUdKpFBxcasVFUW+aWfNPq2b7Dq4pbjD1auc49r0QCK+KVON
LogEkINujbxk9k39IHMPRs45xMtQcmmit5zqrRjxghWb0WV/2B+ynJ+rFwGwqQ15qGu3QFE8gsdY
oilHcPgQcBsjk2LeTjvd5PTsloAKHBc3jdx2Cdcc89IQIPeobIr7uBI2MOimFTaWxLory1fskjhv
a5MGfS9zPRLPFs5FErMr7MzIY6DXEA8hgjHOcz1QcnNa47PvcbxiiS8y/9QhOzQJ/ankbQa+oms+
l2iD9TbRhZzfxkab69Hq80AxcqTXjPF9MZq2jEmlW+a3I8CSNmnaMHac0dun9mTXr72jJgoQ5NAZ
z7+qLHzBok5/te6Urrh6cIhudWM29QcXyWCfQbfWf0ZTasVYBQPzZpkMti3MglEu2J2kv58bylo0
bV0Aw7HNbfnK8KBN7vLhFhQ310s4bytbaGzCND7GZs5Z4DMnGKX+yp0OM7nfBpW7bebSDn9BPmGD
mmuzo8BynSqNc76j9ORVanhVivlIhC/SAc7NvZjFhqF6qBjLstqnsUwceDH+rd26X9MbbzCQSdAz
vHKdF9tt8PPlsFO++tEVTw0eo5pA4QUATVIk86sFJdo54xUQ2T4x5yq8OIrJDada6p8M1579bTaO
/hh1I2zLhyGv5RMDX8xNm3TuDGMnmsSquSwDGfJMQQzfyrQOLeSjaGXeErTz8uK4ozM8OAwV8r3n
JwaEEMNx801TecsH6AyIyTxKwmNmhthl60jlf6tpMBk1M9wIgawE3BcbHEueE488J+IEG1oDA/L8
XHP/59TYk+mxBhe9gqpT21WANV3aWRUViZzLQ9NXTr9L5pLcEmwa8zd1d+ZwySRD+JhNsz2/Z5Vs
kq1sTDHHCDqqepuDSiDLUGP3hDlGDnjxxwKju1DpLHa4ZYhpdJywNz82Pt+pilicp8/BemMJIG/H
jw05uW1xwekm/UJYBPgS2Xb3DKcRuaSz+Obz6kB42vg1wJBV4tXd15WHfbR3pd/trbX0+0j74Mxj
s8YrvFldrbKjN/V5nFTATc6dua7OphOrTY5S4zwXnuOT7ifK4U8oUS+dV1Zm2WZR2nho7HHiAgY+
++zQDX+4Vlqr65Ku8tsWILw2EOQb4ykhLPXJqHKSZZa+C8Nfiw3O+6Fi/fO8hJb2Tk3g6fUcQsSS
h3GhibwQlunku6IXdbgnimeouVcKYna2LX4X917nWfE8S380d529CNz5FlLe8DYTopsGTRKqZPjD
kIwWfG3TNdjPLRMS6DqDWd0l6UB27siTRvhYsTrEA1Sr60QdT/c9EePtHYUYNkd4KG21100VYD4Q
izddhkZxxSMScn9ldmY0tK70slsTu6Eg/MWfeCe1Sj6pXYZzCfCqgdxRyOUUtG067mbppM9Sh1zN
YSUoII2+ZDyuDafmOqA83VZa5j8Iy8rSPXC2liplEAZj3yotGOeYDJ9zRG1/Gjl3SyRTkWQRcng3
q2PHS4zqzJmaW3e0xaxDBLPanhfdtHduP5ffQoYijYM+dAsey7Wyd60lxjKG1Viax3xRRbFzBxCx
kXfLG5QbvrwcD8AC+aheI/3VvdiVoupX/ejPaKsxo0VzrSFf+Vmm6+dqMItp20KiYvGxJPYQ1eHU
rpG2KvlWVgG2rrBkO70JeVTHM7J3+myfEYQDhcnNC/ryoSsiHPzqPZzXxoxbOEnvZTlQvAiSTtIt
SBvB8wfDtSx46ZJsupO4dCmC8XWKc480Ghu+s3pf7ircJqr53ypORDv017wfZn+DP1qLrUj98tQv
LEtjW9jzb6dc1ZkNXs7yrMvFuYQMwSs/zfoXrlafDnpkcE1dOKU/TDyM1V2YsrCG3ZUve34lrG0S
HlpvazI69OPQ6NZD1hceO/ykdhfIU2tobIey9OWl5RuhvLYdIkephgkyYp/QpCc9u3a5X+ukUgBD
MN/vZ5ADgK9Wk7H/JBpa6I47ET0vJIR3aypZ/bL0YM7OuIdBCrtNA6X9UKw/akIBxClUTjCdnIQO
9LgGPuWhxCvWbvHLDsG2C7AfnW6Lb9Seivmo49WM+2bh4y0WHWCibdqLhp2TM3XmZsQPfpiKqfoS
nYWMMUXHuVInpQpffdOQ8wHipj5MrqREbptlviQ00JQoy8BvbARdUR+IwXCYpbpU2buapW3Hm6qp
wJPKWfJtUYShEXHIibdEJzfgf16t8lSy4/69hHLOt3UIUzdC63UrwBjDlFuw/J55zbgcmx3SVXhI
LXfvk+VNVQBWh9ItNhZdefhS7TTcZCGHObd/Y08PxdjwRGJG1eavjtLtpcXy9GSLxAgP3uoGedSR
rWBwY61uHfcqL/unlgqHhVlSGl/r4lXOAROieywqbf2kKMnduOBaL2NAvskPp7aWPOZnfetI15zD
4QYPH6LeTpxlG+TWkhyGecRLXhB6UB4Z09dMCwOSOLpDzvP26rN2XzaqY4q0Rc0BuKcXBS7nsjDT
/DnDgcFu36usCVCF567tDgqVW3zgPUn6R5cQhUuS0YpcBvwSMgIM4NLQGVY235B37nuVz2Yf97mt
k6NuHHYIehIhUa8Q5LxnV7Xh/WC547QtLKd7AsSzYJxvigb3bNFAKGHR2NisrL3pJTfFMu1T0bvu
qTWcIDkYyAJJPdYTH5HyZoHSZ0P52GGjtbHImevU3OcaW/5ulbTyd2NRLnMMHROHLBsSW0VZAvJs
Oxizycx1cYMao3cFDblIWn/vD0mn3xudk7kSlRUjCfAlTHTe0AJ073M6+kPEz5FNvfLrmwN+0P41
T5TzCUBavaz89kjEyRfLcC6uxzu7hYzm3y2FxIAeekvNSJdSGpWMm5TDPoPkbh/rnBZ/iAeXEdDW
XiYYzyyV/d86cHLFohRgE7iSEpyGW6j6QxpEWhwqpD5htBTNoPYjN6k+WYXBXHzV6CFPK3nu4p2g
4868GKk7uAsjuwS0vdMAffvprxZT4gvK4nlmKwmp+aefllQim3CSM5mZKhg7J5r8kgbMtLJyOhN1
WYabET7bsAMIBlYQ6JE1nuacPm/rD2s6HTzutLFEYeNYXwnWZ+gZqZ0TxgZ+Ux27nnlcBGxGfdrF
xGYUF7mLRnn2Wu88Uaz9yd2paONMA7bcFDhw/cdhzVb3GSjZRO6wd6MRsRfIv0a0ETb7CBqxE1A/
66tvDfsPG06GMC1wIn1AnjI0e6ZZ7QCsbPW9KHPd6dTOrTU8TdY4/2L3lxZbmFIJhKhx1MzwRep8
d3luGHe8UsWPbh7Fj9T1pne/zwjno/mirAWT8hsVE6yjyfbBbkyuWz6OOElv7FA9sSCAPJDGPiEy
C7QUdmebzDLnb4KQb9TAWvjdUUnXmrbVzEL8qmjY+cK6wBzJasN5pwxj4FDDlCsvzDopnNDZQA3g
ZS7fCDbhvxpsL9Fct4HNMgp2eMouotWDiHJ4wNnW5AfuXRbfUMEO1JzZXtFFpkBTXBtmF+56hqP2
nOHLRgndyUiXQ8f5p/MVPrQ1qAHfnusU24axP1FcttXFHRTzPgomdEiRZ1h2RU3tcwwT4CP9g5Ay
p6F1QSJtslTP4QW5tmfGMgcPfKBoTt6YNHRUBTlQt62HkvCP52JP6zhaanpjQlS28Lo63O7ouT66
0tQEmeHSITIW/mMLwXFy9XIowsFaz11a5/2NG0I5YXhtzZZ0GaGNLxZ5S6zp/ck6r0XiMLKfmvos
mbGXsXBG5yk0MNtFpRNWZ377KoyMVHJvEwfd/8nyDk5YbVLTbmZdrU1UZCF8EZ9xtRFVGfPBKBup
wqO10CWfmmqOGdbK7+msHJO6t7KyBA3+wL99TMHiuXujYpsZFdbQ3Hu9WL3IR3gY8MfnhRmbCrAW
8Mtc+5HRBiz0cUvrywRTXcciKNLPwO/mknJ6yF/9bqHKb4su6dlSs9aMVKusK/Ag45OENP0DUQS4
r8TJi2/TQSaz63XApG6aXX5lnbssd9i+Quse7S2DaD4WZHigNvkGSUCX4SQmp3EeqQDjqqqn94F5
hBUFVE5PfTMRzV77gZZM1m2rAUFfugCBaHgeRll5dz3Ly588xghiJjXVNIJy1nKj2c0Cxilb+8Vx
2tpkT8wjydHeT7TYXl092GFPcGdbBLeSpkAtuNGeGN8Suv8aWgnqiNvCtLtPIe3NCMNyHjCLfIRd
5jnLJ4ZV99G3c/uXdgv2NcpIKH5Chqz3+To3zlbK6oORpn/Mp2FeXsc0cD8mz5FfBImiR3Hr3rkk
gxhE3BSF9SRmv0jvSVw2mB0OvFyxYuL2ieswt+MWigAtpyy9TxeUpPHQhnZvbnITGdTBUYn3HcAn
LSMDEucO326D+mkda8qwxcqu3pwxqe84GkIaSMNMTkNG+sC719kt0/RE4ciTTY6rStUdq/MyT7pp
Y2pYWo96NYR/PwMs42s6PiPx2QkGzxIgnHVhc+KvsZl3MEIbbHa8qw5cYOr4xr0GuesIpClAhjbI
iSky2rXPvi1e4XHDCYhZGHlM3+wQdAXGsa0tgjKXLmM8U0qHeRIkF3FQtN9j1JSMtq4u5BrMBFUW
RpbyrUuqiHHZLWFqEdhmiu/QzPuQA3VR/KZkV1/x50HTkJjXv90yz39AP+V4h6TV/eE6G5BTGHgX
Nr0zTeu2d1eiL5E5qvYF+J2D2LNzpf2ndQqlL+ttBP2dZUpknzrQWb4ty5R0896p5zwqyjD7zX60
LFmeD7DRa0kFvPGLEdVVGs7L9Taj6eNymNRVo3pS6EtFnf2wBi+lOuhSd937TSqtT+QF47DNGNCt
r/yJC6xoMdPmJLXP2JPNCHjvdarQ5dR1UCJYgRWyA+0YuLFRFP1SRn3ZLc6B74Nh4Og2AeDC0J8Z
/XcAAk+lK2k1QF222gZLFfLPpnMSBQulTXkhGPCxgGNtkw6RKxjeo1NIvFesd6X7C1eJDi5GVbCL
FTqnkoSmE24sq3XXqDSXEqKbRL/4ErBHvM5p39YxcJIijYqOg/DQ6SKgghpba9dLGdYx0TRoEnIm
PfUd+JqCTHY3gwHieAC5NqpJUmMTWBVSLLzymX5NWytB/DQtzKcbRr5M0oCkSOq9dwKf1/UwhlK0
P0cBa+6eAgf/leIiKz/VCsbwVLYmn8soZgBK16XIGCBGZl7PTUJjVgdr7MpRst/Mi8baBrTswaWE
iiwPCPTq6mJA5WWS4nZLneB0N3oY40OPXJBKKcBE03jCABhGBK6ED0TdB/iLADHJHZm7I8fejj2d
cqKxn5bMpYgwqhqRBRqs7jN1tOpPgG+6DkDjPIF9ku1cfVKKjO2unV31S8NYz3cD4N/2MPN8wNdE
KhL3rKCY2Btz+yHWShYPJr8Tfzsh1inPIck9JUq4aWL67zkzCId6aqe3DHTfcF0qqx4O6PzgxVTT
mqAwRfErrP2SC/dNSWl/dzzEZaQhjs2xrK3itpQcieXkd9ax4xFchy1nlaGLp4Y3EZobatopnldc
uRfBnf3K0zu3+4Qly1fhlVlyJkZhRJO5dNVyVQX93jFRHlwgvkcv4I1CUhMpgMSA8x2azI9yloET
g23wgyhF+JwK7hDB0t8oG66PbFxceecAyVI0tUn/ipCtRZuqctbhhNpl8gAsKWAqa/Db5epQ5fDb
HeBbI11aGw8tRQpPkDlHNZ4g/XmBjHC0+d1htRrXoAAes8p/RJVSMpVYHfszYeyrtkI5jmC8U/ED
ZpIhs22SVh3qV1HlLtJRpuLgjQGZNuvO8Uf/Lc1sJAqqRAyw0zmgIObQXjOe3CKslp0nEZjveiYl
5QmKq6oOicO3EzdlXnDXG0RNx+a8dCHzuUERtiHnJey2obsYw97vMQqckRM2IkrXHqZx6S0VAiFr
YHXZy3YK90mIvOoX/l8KGNqfpT1YSynSM6LsyopTKKQNm5NslVv2S8G6ReVYUhotDDw3ZUqffj+I
3rOJ32mEQOjVt90VYCx6SH7VQp1nayL3RSON5ZTB3zk98zbk5ouw5tuCEq6VoNYgdDWxmsa7mEYi
oMG0q14/8oC77KiNdjA3Hhe6ASAmwAEF3Dbg1cuYZ5V29ZZ4rdTnmuaU+Y0ujfyxsZIlo5GzGQHV
VmOUr123MqZH9y67D0OxJXzIm6TufhKnKM1LaKkF02LYzMDLzBp+6Z8M6Al7B5UyDzcpx0qm1Nbk
zOz7pqqqHrupNofXQdq+VWH7cGA/bpBB91AupQRL1dfBmJdULkAcI9ywBeT5lRrHvRh88vLNsPq0
L2JOpKSLAcw2wwvPvxhBnoki7EfgTLNV3jm4FgrItgWCICMdFoloiOnjGIeZ0bZHBW5OnpbCR82x
NE3LiII9fvCnzsCRvgI9F8Zx8GjDHleSipGv6CRPzft1IjIEhUi3Dr/qPjetayOyIIiTNfNBkCIT
Rx1/Q8izAy5ytfbLuZaezPOzU8uOYIkxLAAKoIg3kjYG4p7m+8YhqPKOIVtbX1hZutmr5yOjOWd1
2i33U1ej2KvKsA5vN591KVcBRbiDOHnMQDPpjceMlLM9VArsEVCnA/0vi8OMIg4lSItYETcDasGN
oCn6LPoG3SCEKM2sjdEvuGOHHrgf+T/Og6C/MvwDlaH0UTC5SAOSfQ9F0Jn3yUSx2jyHKmPydFTY
GtzqwB7EKtuPQGQ1b2ReoFpczkFjYglY3bEdHkchBotRklsWfv9zZNRisyEqc9Usn2VX0/ztONo8
0Z8Apac62E1zz5RsNhBvy9g2V/jAO5gdqYnsgejuYjsSAY4QtGmSkCo21S56gK4LpOb0tNgHchnL
FlJsodJy6eJ6JrJg2af9KMNsOwm7856SJElVu2HFGdjdEYGYOz8UtiW4KkY+W/hse1kyHVr2KiQn
+FoyFoXk2YLL7YJ9X9vqp84H1sCZkOJxstfyO8MNQy6PmtwvrrXRoSLVwasPDfs9RKQ7bBrkxC9q
CML9LMy1PZSWkb+brXZfCXYI38gQTkeMMCVZXbuWfEomYj3xz1scRCbulayGMFyx3f4b7PAv2fT/
ax78++areu7br6/++tH8dzDi3/L//s9GfCjrH1/FP6SE3/6Fvz34tvsXAUfWjdIS8B/s1f+XB992
/mJxCvxBmLCtfcey/tODbxMFzh6a5gz0oOVh4f9PD74V3pz7SBnQ0/qej6v/X/Hgm+E/ebfx0eHM
DL3bH8VH4fX4Zw8Y/bXvk92G8l6peGVL8dZy1D4GbAXekhp20I7wg+5r8e3mJ6b1pdjJyZr8R/io
QN9hXZvpdsnL2Y7X0stuBsQuZ7mLe9/swywmGKB8GVUmEKHBy222M+fwT5G3e3+6AYr70QZGDZJY
8DbbfWdtk5rd+q40AjQhjr8MZLnaCCkuUjHVg4HNMRPjCzDMHQdmcaY67Y6FT9+7Vu1QHVg7wzjG
KaRSIjYXnWxbA9U20gN2+Kzwm+rcOw4XGVEQTrg3+h5MMOI3p3627MSSx6lOG4St2I6uYkiT+ph0
YUVIqtUPLFHtoWe2DayXDT/zNlrUyoeL7kmBrB7DDXnDNrKH/DgPivO8nJT+PXtDwTk6V7Qebn0L
H2ggXrLDxrIB+RxR/zFcupyMRwfU2SZo4E9HCdl75dYs0UtvbJahj7rVSRrJOZvwn7P8jjkSwiGa
h4Hlq1ICrSpZKCbypa762TUVPPZmCdn5VRUTe1QVQzRiklo3VlCyX+lnEuRCwZr5yv7kg/SSfjrQ
dKYJ2n+3hVjrwHSOPcXAI8JgEyqmCzbDR3i5RfbY47GE4+qvT6VdQHvCeZYcJPp2CimU/xfUv4Xa
OjWq9WiYcXZs7CUJzmPbVzR2pbQ4eBMkDTFT/W7dGJmHooHdPnKXmYHhGlsTz11ELiDfl4llZeGv
51tl9zrAuF+5jr7Qz9YNskwc5eRKSVbfY00EXr/kxrtvsiNAAFEvLKx7+jpu6PxahuSTR3ZlGp9h
n3btNkUz1R7CsHScfcck/q0ZneY0qZF7PF0mif3Dx1j+MMhG3XVK0OiWQ9YnLIIVEzORIAJfFqe+
MIswl72j05sELqiSZu+0rHQhrHcaEqsa6hStwFyZ/SfcxaS8elY4nTOUstwzJB0s1VsuNB6DYKRp
OmEWwQvkuZh6cYCD296Dbh/mWHkpYklMUg26URro0+hmQj0pe64HxhxLZfDm9OlyGkRVpAfLqhGb
M0VwKnUwjZxZdzsFcuYFwq4ZERYePqGVxAg5Vday1tFAaV1d7DyQ3R92s1lcMeY8ZOzVPtxJ1xKL
0xJYMXQ5c43g5euXmifhrsrm7KLpwZi9+1O7z4cm3K23RjYcw/L/4Sz9J4ssZ5blQkqk1SeSHlbC
P51ZbDtt5KH2zM4PafatZdx04bLCo03Mv0Ff//9S+zcwff+3S+3yUXf/cKXdvvzvKw3e1l8eAWdw
FhAhEdqK7Xf66vr/8W8gQP6C3YhIh/xDuAI3INx/YGUs6y8XPggJ54TpWRio8U//B1bGtP8KEZzh
qfb/JtX8a1ea9+8Iqf9tOzawv/v8g+/+H++yPJVkXA9GcdQrTkvPTiVzDDQ975WTrvtsxYy5odM2
jtlkDFebfUwRq2rV43Flaz1H7oyOlXT4RX27nZNZqJ9bTShHiD3CKdYyjUqutccZYUJMULRzTGfE
ZJtRtv1bsxQmERRZjbYMtvSI2F9by0aWc1FFkIIL8Lut/yqadjqJHLuvTf1+p5X2DoSAmIzWaHxx
4DYhauak9gIdmeFq/mxqg8mhu+KzmZ1ZEeeCWQnxGiF60pysb8ECPcehOKEOWTnmkbD018Iog6d1
xp8W6VBNV8AByGHSaqoejdKwOgaZCC7CPCeiphwL19goiyyHDajG7mKqtD0iaUO6nWGkiQNFM+2V
zO/ZXgevSzDNNBCBZ3ibifHCA4a24bmwu+wnAk79zuh6Oheh7s4jjStD8HV4nf+d9D3aJRPqQA80
dQa85qNOmTtHo1F7W34YlubeWdMrZqL6t517FonYXtvvHRaFBcbVztsx7XcwtaIXGgOzfPJJT9kD
KGh2xYq3AwuP8vQh7yAAZ+x0nioUv8z6ZIPIOSsV4lmBJhA+uAUHeZ35/H52bkjAQIbAwpYWSJwZ
znPLj+PYPLM2BchrYtN818NaXkkgNvZpknnvDIfULkx7RcPYqQhguRE5RfFO/zuRqxA24E1kdWFi
CpwLEiCjMJKemFeEiRWhSm9id8yzp4GuMY+C3vRyWsr55iIOTHM3CPC93TQE1W5wXgI/vFopMU/I
4nPcLkv4UGYIdGSYEghSecPGm4JORNLT/QuhIViuiikk9SUJDkjsnJ/QAiWGqm7+UDjgryFN84NF
EBO3Avj2nunKJeha8kqC4OxV+XrV7DB+kiykPjXtEpqkxkxiu9PlhX2U8cdHzbg1HGdaUEOTd0lJ
NHsPlD/haekRgCmdBb+LlJH1ZmjJ1GjSMtsjW53jmjngSKXSJNgwB5TtvuQaHGjVCN1DIlYQS7Ox
QiNUdJvIqFftpsc+m41vFXrhH7eDiz34jr0yPb3JJ6Z56F+R4OjwNe0uQGiABrD6XB9VOJo8zSjR
ij3yUExtIShZ3i9FWHc2vS/MUt4EvtgLlkRxz/rHeGYAbyNesrMHWbh6S3xH/pqYtn5Zc59OHJB+
IA6VtOx4rsPqidi2/nH1q+DZWBrxEfAkk1QuBEFgrUZP1BThKUFsdCnLUgIWxi5e1sK7x4TvDvDs
h/5QhvN0WlEPRCv6iB/11HhxDkP9DkfwfJsQ47lmE1rcxJV444HvmtUUZ/3kQxHspuvCCRhVPYra
G7vkcQkK7ETZFDYfZunfZNa1U9P1WyGPWJfjYWJvdORvd+76wrE+zLH2fg7ExWBacNanJDeNrYsj
OrYEQjDmh2u1DcJUHnBWofCXZvugE3/c3gQYNxOE+4sF/sTP9xZRrJC8nUKkxLvJQUM2+iWZLVIE
z6D49A75SLgFNh1QlnaE/s3wr/GjBx6K5zE/r5aavpaZcOBnpGH+0S7t9YXiN/iBMP+H9v1tqHpw
cxc9rvK6itZv4nSaKQIr/pZ+ZjE6IAAh0hPUGPJXf37o+2W5W8YAC4Fn/KG0fUjKJX3GGDzlm86C
XzyRyrLGmIdYzyQEpm5zfzKf/L7DBFDZjLEm59yM0rqzht6JfbHo3ShVd6/QsD5WFg7drvH9PWaq
7Auk2PhALd9c2f5Zh9m0ljfVI67OvNFqXtCZhli8yzTbKhudidjquTVJNlr7LgqgMEQpGtV600wa
ryeL2zzqdZUei4xAh6zlvqXo1Q0Ei/XXOvv+Cwjf3sHfUo1HZQbJlr0mKmNEWOIFfHN7HH2z33XS
qLdpIrIDyZbGpRXF8gD5fUVqDA4HQLDsLshm5xdRJBlZ0HL46Iqm2VXcWHcE6smtpTte8mmUZMdB
lXyyNXYOvJKnYnTsmEy6u4xO4Jmdr7mplGrvbWuAS5z5uL/8elq/q8YaLxBvOHmJ3mq22roZ/Imw
vWoXmxNbQyMKB4Y/sDvNDywh4bEihHFvUYT/Spm4/bAmrzvJggcNVYoIXtI8nx5SnXZH5jQ9UvfB
2HPyih1ZHOKu8XK5N9Fy4rRlNW0j3O/k2UQ3sx/zoj8MjUtmIa5ajLhzC608yF5NmvftSG/1zFbL
/XSG1Bx53zLrpXRyKza1wYb2NnK72OvoXIUu16/R6fwQYn9Y37GF6OMB90kspmT8Vc+2scemab37
Rb+CvpgyZ9NbpfPGl5TIPaCcE3OZu8t9LaBx5DmIOKSVRXdYasfZAfooTr3jRvWKnUu0xbBVK9HN
09ykD2ZvFF99jfeNzb7PmhinvL/pOaR0NBF6GjC7K/Mnks/CMwoEPrEa1uO0rO2DmZriFEytdbSN
tniemtm+ek7tnJDr+NgXF82I2VbEqoX9QtgBuS77RqQrMUXMxZ4EoIPf3dguT/ZEgDuizIFQOT0a
5iNCQ9fdNFmQ/qQhsk6w4Fh3kJTH2gxXdzQ7Jcc9Sg7iCStL3lbUrf0/qTuvHofRNDv/FV/agLlg
DpdmEpWlCqpwQ1Rkzpm/3o96Zu2ewXh2x3cLNAaY7goqifz4hnOeQ2PWhPJOiIXmlAI52NMrs8Uo
QnQKc67wvnR6ezHSpRltQ6vCs1b28S7t2v6zUhIyoQaKGIZ3+U+piqzx+1R4ibpJxY2ghqdmyFom
GVbyAOYp+8WMlWL3gy+4OHIrDLtB3qJfw09G5kTqRvuVLVFFJMdCWE8yWiEKSfypUqwKt6hIja+4
YRVlt6JVfLQ4tjxDWODahRU6KnSIRB2Jwq7vM/06AwxAG0cu9VaNiF5r8LkG6LoQZw5IniWvMnVx
Lw2Ntc2p3vB7EstA7u64wZioeGOmmFuhlePPrl4EfDZigc3JLMR9XSwpGUz41lg0FsotRkq3QUVJ
/le0RMc8N8LAyJF3seZWjrNkdds+HruccCUjdcCCTxl4jpzFc6jX3L+aJrgAsFgAF3G6PA1h2exI
szYPSivND3VOpVHzMMZeg/9eI2jxrHTLfOXRVm4XnjhXFnCcrSFwR5IMCjrVNBukHfMdNIql2k6b
ujWNR0mb0lth5Zmf9RUXNfbVbjfJppAwBZp5cpdamrthrfYNnFyU8ZAzkBBk3Xuch6Pbr1m0mwfq
NVsm1tZngm1uVayBT0s9GO8xyKGnter7RzrsPFD0sv9SZxhpyFTmbb2kArd4rnysWpP7pmaQDWpO
3srq0s5YprpCo8S0wHNbPKp9d599SPMuhvTDfMJQZr+3SNozWLpt0WlOx9lctMbBAz4GwHI7T4Ue
5uF77AkBicX0O1+k8ZoJYfi2FIXlVrJqHpE2NihOCXw9VDwNz4LQSyxoQvWS6C02pyQlNdiOqxr9
rSGb4WMmg7Yhu6zOHEpEZQOclh1lsxrEbI1Ckqa23AzGBqU0E+ZyhDDD8kREmjhSWvfNEG7jNJ5O
SCOqSz2O6BI1hAyz3khHC3E6Mmx1nsmIQqhJ/6DLp9GIZL8hU0PFlkW+oCzh03ariehPC75DgAxO
IwviLv8tSwW4QZRFXoe+6FXIpthXhkW/QF4J3VnOx2BdhoToXygFno6iCCGXoiy3UcuMvWBxRNyn
XxMelsVirpRH2PzSag+bOEdtLXPa5yNjnppt9W2t5caPMxLucK3yPOmpUQUvziTpWlgT7F7AwU5J
dFGQIli5iq0aJcSFIgKXzAgYDGOefZ6b2jtm1cpR1yT1LEtPj5jgLL+T1GQ7FHLqp6FZnZm459uq
FPkJCakQwWho3OnNMHlTguOEE1aYv7WMqBSuchQYiFZTTx4G62Dmnbgx8X/u9Ha1VKdSdYIg9ckR
Vm0mXaUOcVrIRMKGYlDF03hhEm+cyKu54yNRqnlRpul+C3enJpS1yHZ3dPanwjoD+aNcCYHGzfXU
9+n0PZt3qwDS8qsCM8nJU9X6MYak2/TDoN/mSqECzmZSW1GSfxFOlz2EKI3PeD35vEU1P+gtzg6k
mzk5njzy/SKUoudciPqfMaqiK88BBPDT2h3nsew+MfCpO+4K7Tef4XKZ1O7XRjKbrxzRLuZI+FCu
aNyxv7qoGjerE5C9RciWQIsgObjrcTo2vbzFhDWVJ7jG2DkjYVX3QteVZzSBdDeTwP2HwLh0utWK
/IHqDJnuPW0HFYT+xWirfNOUqAUdoWve2KG/XApTOC5SP55SyPM3o8tRg2Fxl2xJxb096NiWHHHg
BhTB7bAuvpcK9KqXxqz44WVLlmJjkfjWG4KA4l4zSeBNq/VZ4AGaeQlTtoCky/jb1LjAbT60xEaK
brGAqbGLMNrt/bzqi2dkRWReW6H1HFaygRYuZS4sAR23IPgsOhPTkUmq3mvDL23r3NuQg4azmiXl
N19LrF+O3N1G+BfuQ0NiaChFlXiQV+3eMYINwKyGB03qdIyWCRWgORf9TSnoraJBSFtSUmIE7Noy
7+NqzThkasK16lYhYVhooukBTSabn1YUas9iFJyzlcYJpPSxfMK0JB3ljN66EgXjd1EH/Ygqb95h
vjL3fSNkuzpeC5duaLrkSOc+msjE8Y1PIqrNdi/rqeqB3mg4N3WgUIQ0K662dtWuqtXx3CdFEwyy
3nzI2mD4AAdAbdGBAQopLW9dK+2d362QgwgcCQ2dHBJ+GzVHYiCNI3pz6jgWW37HPOOMAq0nPZAQ
0TOkK2RILSQuYrqlZ2Dq7WZGXQXjbOgeyTUUD7hTZjxTVdo4AgF8x0luy51sYKIhF0/OKf3Bs4Er
5GrJ061GY2tr7cx9hBr/HcwMtp21WyO/lUflKWS4SMpdkT3CAFPdRrOwZmrS6K9IK24KwJhfaG7c
f5ERn5gUY2YwGm5RUyveJyKAQB9igrWFri72ulSkrslu18FknB+YD6eAe+7XlrVaRJsw7wYRRzbg
LK4m8/L73J5jJ8r2Mi9lo87i4FuJpdxo/UmxTCIhmMX5iSX6+miWjQpvbej8ciybY5khCdS1afDb
NkX2dO+WtqNF6nAUAYWgDBmdCPnuCSPSQExuu2DDTNs3Q4Nn5KlIYd9i1op2AjTsVc47/Mllr/X2
bM5whBqjfB268JH8X+qgRlqOBOkh/kg65vkx1qOAmw1DOEG39y1Qv8SoZSRh/TSM7LkTs8oTlFmK
/V4fhCu8MeFYVV39MipS95MKpfodZ/cX3YwdluFKDH2xnBZvwYHtiLjv2NXCT15qhr1Fae1mqYtx
MRQLMr8//m5YG/X+LrAIZs70ADOwcNTQuZGExjCIBzEGhkWu9HekBSHqOYztRGwQYjy2xaZCqONH
5L2f+kbPN2k6DMeO8dhpZCE7u8okghgI6YsZTDRqx0hpYr5tik196VDwoLotzI4TW5cYyivkgAL6
KB57JYve4qzqd3PTjy53RPmQj4b1beBNRJSDHeOA9xP9S1vD3TcSAF64u3KT729kyoJwNM4IXORN
VtBg8ihtPLGWXqK7zj1Uy/zTlKcAC2vIm1CBH/DnZQzhgcSicqgXzoNALKn7UxCEkzPfjzmfCtXc
9oOBhUaeleZ7iIvecEEjTKy81YnMR4YMabDOXeQKkhQlKIZbAcRFKFpBQUOIcleYH5IGKxGqPYWP
OhTwWKZwoO02S2cgJxXWP9JB2xgduAT/jwkJT9o2al8N3heJcdaA9iIcYoUJoFLo960XqFSlnPVi
B1dI+q2TLH+ZxNBwKqS0ppdEmdDbLezBH91AeWTTrjZH0sHNi8IKTHIzIRlIVs8U+ZXRIFph3YTt
vaTyxF+R6USWMb7lBc6xcmJz0UE9aBKcPPCItwvRbMhDOF+pX5pwvOAz5kJoR+lJoaH1u3LUn6MQ
xY2ErmGvSVmxA+EYk6wcU7jWPFNOdYPj10pUgdSPNdFGv8SSJdvswKYXoktwV+ESW3KcQkayKZtQ
46E1KelTPpchQnEmbqM36B1UkEyWD3Ik5WC/8EQSpJxN12xEwTToU/eN5IZBVmquGHZwR/yintc9
UuD1J4BTogNFYTiPmsWDfgxjMwA0Kh10JlDItvpxeJqUTt/IYxufisnKobPpCW9NZsWOtRTrtZbU
8TrHzcgnXTWlg2C49NOxA57VjHN/7aNVz23kFCvyacJRiMps5w2qEdGtBBhgOyRKxA/0zC47AYsx
olG8RbZm8gTGnljBIwi5NiLJWB/juuuR0CWkB+alIPx2bWWdxX4Qf8WQL8xlsf8uMubPoSIs+NsH
7nReDpMZsTZP2OiVLYybCvNBh9ppibT13Zzj+lJgS7Gh3grfE/Ndr2OPi9hKqWcO/Sl/wLegv62J
gKOVaNw3qDIxSpWMDAW4akeFz+itYXS52Bzwkg1HsrccaVrMfVTXTA+Jj7+ANr0DDoZC2a15PNxS
o1c2fAZE7sT42kQICazjIPwhmINKbhcE1nU2dPb7o7DWAiWGZcdDYvmk6WMcw8q5uGC6zr5ypVQ5
DJARvq+KQXMbAq601zFRfXUAeLRM2fysqwxQokSazpFGKGOkMpXJlOQXV66/6v3TcDAFYpUs2ip9
o4zSLhJocIr0Xe6T5NsKsWKClzWPqR5GzAXIybSzoSmIFA2hqKY0uHc8QfrS4T+HAUjTxbp7QHvP
hZJpt6bVNWY8fV0+d/I470hLBcYwC00BhJJVKvq5rtkuUcNbIbWz/tYiHeQMCHMCtaYoBX0B//ZA
mYaeHS3OZJdmh4AgSqftjM39MEhmvKWDkzOUXfKw8Nk2RKam/ATUkmA0NEOBhiCIwPBsJtI5CCUi
sPZClFPlAZDq/VqV89c01pL31ojWRyMqo8eBbHJ2tgCllkYXsGPDNV0GEfZrKhNFLFozHLtMTtDQ
LsD9hniOcyaIxvCEptAA8pgXe+K0GBANrUTiRbYuO9lseyA0mOtLre8h38jMoCxDBtNTQN8Ja+GC
C60MrCSzvlMpr09KgqqZco5sx0glCbKVwJqF47BjcFCdKnwaN8nMLOkexWoFWqfj/izH/FYncvkc
Y6I5z/XKExGWjOXrqJqZtA+C9GHimApUxQr9ERbH66LRpvRy2mFo/MOVXhIzYkuxLiOdTx91ngou
upTusSDZ+0RLgFA/GjB+ySo4oanQaITSzIuh8R1hHRUfuSYm3rAyzrLlNlV9FjrFbtSb6kpFjGEv
zqKDbiZ0sJ1RYYeFmvFQi3j0HKJdKvhuGL/AVNYQ/hpdJreZkMvYXTF3Tq5pdeUH9QLkln4SOPhy
aTSfchG7bGDqNfPTVhDwuKSVFODT1kXWHFqC/qS3uttiGNOB/SLLCqFTc5YxGkrr166csKu1k1oR
4kITnm5iiQN3W3O+UunVdzFDMYs8xHXyOv1einEJtqkifYCKGG4zowFXISNpHw9l9YVuf/BlHGHY
rwZieykxG9gjmjpSXhiKCSdgiVPD9HuTUFm8iG1Pl9sVk4OxijIoRvY7uJirskerbyNsV1If8ndW
JWizpBPCD23WRd6afhVp1Bp1stwUfxNVTMvZi3EnOlUKvSKYLZmvuIcb99ux7QjaFrQ6e6rUNpQc
VbCsrz5cRpHTRofm1I6EUAbInME+KSUH2B3wC2zAgvZROLN+35yFi2K+jClUBC/vmnIO2KOGm4rc
1WiPbTTUXlFLcCjXq4mkLUUDEHT3IQDiTGGtwKFhrSTxNMEUHMPyhBLlSVx+glemZvGTtXGcPrDz
qM59WxBcqWKIg8ohRiVLoDydf8S5anN3sPqu9vKsnVqqCuST7GVbXnVcScbXLAoT9umZUbvbJ2ah
OE2FXyojdysHcDAZD4IwiEDJqGq93pCqBj2koeL9MqNW2lQsGdisAcR2cDCpAW8vq0uRRVppdXW0
nUEuI/7VB/mwki//NfVLp7rlNMpbkKjtrm2W4krPxAxdR7LsUKZXL6Vhpuue7Ub90KJ2+V6xdW6A
P7QXc8VRaEdrQI3QzvbS0h3aagibeALC5TOT4HFmss0DX7TMw0mp1fxVFde0DzpTmQoX5Cd7HxAA
kPM7s6jxd7BHW32hQCJr42Wng0Q5xBAd7KfNMpOZGlLO9DApejfaIU6SPZGR6QN9fQN9stW3ZQtG
0ldDGWeyoiofDCoUF2HS4ikNLyHCebc3RLgNiE0Rtrc6g/BmFsadWmfWbzkQstGjPjr29R3baZhy
ugFHZrxEjCc4ETIz/x3Eongj8sGAq5sO/NtcnRVvyKyu4Vhp5KNYmfTPZHORhVophGwqWc6DklGF
vEfJrzywKjYe7/uvy8S4E5VN3sMzJO/9xSwS9TTr5sqNF5VXxm/pbqpqeRPG8rBL8lgONFOo2b9J
8/PCOBaz29Lu5Mxga2uUoq/qTD3mKKPqUsyMviaS87MVlYtrdasy2xQ3huk12mI9LvC02OE2DGRK
smOtmuoeT05Nm6/ACCIr0kJLA5iknG60u2aP1r1JtzryNUdotP7Z1EHiAOJu+i0zIsm3mBbojhkr
d0Q/wp8dlnbIo7mYDz6brslDlr8wJVX053AlbtbNxL445fgzn4dCZdzDC2KRIMzpiLknBwuWSKHs
9vg0MXZM6lGu4Y2WeJK4JEzWXXE/K4trzBD/MJCBKQwnykUp6syd1MQRNxjpfYDsirmsz4M5q5on
S2CcWZfno+D9IR35l1Q0/4kEp/9K2UwaOs7/tyT0+PH1Uf23//7wv7z/8Tcimvt3/VVEg+pFJzaB
9ARFUlTjDt//q4iG/6JBmtBR0YiIMxW+5/+KaBC3iGwxRYW8Vln9ky5U/jdJRGkqSgqyHB0r/r+k
C71LZf5eQsO49x7+9OdIgCibTVqZZtwbo+qF1imrlGdWRVN0Hz5eQi6SKXwZ2PLu+/KQWcrbn96l
y19+wZ+zmf6IxPhHv/fvogjQk3c9C4kR0Yi/gu2XHlHancroWaKBgWbqnLW+/Qjz2tUjnfJiDoxq
B9V8UB+aPsj5AgB1jr7+3CvZgaRLa4HIoJ+nHFOhagas6jZm9sbDk1Jof8diL/PnP3/tsnnXnf2j
F/93MQeGNYyoD+NxnyXbWfxJtc88eaemU+n1UiaYUFDrr1L6NebT+CWxEYrcdbqI6WJb88laLpPV
OkZ+Et6ST/7ffZpRrVhcDpJ8OPbCrikeGZ5k1mi3hS8DzrlrlJyyA5K6q96b34y9TwqeYcvwJSiP
5XtHU26rPuQ0v91Aq/U0l5PLG7zZXV1YKQemO3bkwUZ2E0dwUjfzyrNgfxp2YXdemNnxIT3IC4Yf
rwpfiLBzDJnK50meTnMcpM02lN70+pTnz8wMcaIYynPWrPYkelP+Ys2EvCOkN0vc2UAKBgA8ZyQ6
ZkS96C757p2RZrVjUKwlaEPs5gHdBZYenYFXxT++1oHNCU89OwKIyShCGuWaLWdwTlXoGHqQt0/8
wrG0+xa7bKc70ART/ESYZDFr9Lem3GVLoGiBVAd6HEhqMI+XZjibESffRhy3yvito56VBXugxwVP
fSdUY0hfHuIphBLhVAyEAmz39WfsDs/QkrSMlvFINgSYL7sgTdJytQfc0YA20TPXTn8T1OP9sdsv
rtqerftq2Zd2Vcz6GPcqU6bkbdJ1W57s8UP9Er8GxYbaW+K+0c3Z7lIecaCV2avifXmYDZj7UA8h
l36x+jQ/Cep4Kzcdb2ynbwWKs8fkdZZ7v7GkFzTUthidunCzdE9smxx2C6B/G5IlYifjYxeOyQCC
Z495FFv4h35/CDjtJtdc3qfYmw1QP4CnbcVwY5Zoxh52oHJb+R/Lo2QqKNi3yXIbqFSU7KTru966
USw3vuzTWG8VL9/lz1Yg7zTf8jVf9Ch6AVSqm+yzTP6DwJm7fvAf3mF/F74yMz+Ne9Ma9sJjfkEc
u5OC+KyctKOyK0/zqdyVR+lS/Achr9I9v+Yf3c9/pyOk7Cf4KeO3lYfh1pzay/xYvYPT2WheempP
xdvyWHrt0TxV/7+/kXP9z8cugQggh4BA7KWzuAt3+m3dNpv4nB31g3nWdvlJPOiB/GKelKd/fmgx
2v/bkJa/qCXvRz2PmT//zhFCvTRLiJGUM/oB+C6QHqjrpBfrlOzmrb7Ln2Z2k6Nd3JadtG0C3Vv9
LOAW2LX+sOPf+bRH225XHqwv0LWH9tKfax8pySWBFZSD+AyYpmD8ZYYiACHDAIDOHm+7L+NEltl9
MSZ2EhE0hnOHRRUenSM7kyq35aPFyvyTAnC6JrPLEA2garO4bCVTT/KAnBisdpzDqfKv0KZmzJfL
lqQS7bU+yBscWs186Ee2gjTyft1vNPD76EhOKK7D7oDdhrEVi6PldykRItndDfbJ8jsXzjowRLX1
Xx3+Iw6BTXEVj/RkbF/Nj+ahOVn7p26DS5dGGkwF0+TsSMUOmAxRx2sL+uACbZrdmmAnGu7hXbTl
F5xRTFBEeqwlTLfWNvgXIA4yJSly10CVEvmmvGmK3dD8WJy+Vf1rvWbdV16/9cpNLn8jcdsagZkG
85d8nPbCG3osDa4WzNJNAdMqCgZCOX7ETzj62+S3I40hd9uv6HN9gxA/4pYgF+JzvohXxIAcWvs5
ex8HJyrcltZRh+NKGwB8zg7zQCT2IwRl6nFBdL8GgNSv5ARWIoiC5sbi31LvzxHF4UOygm6/7MHj
TC/6g/ggXvNt/KS8Dl5m4wvklsyPVTA4DHNuvfvNPN/VfSA1Z+vCuy9NHI++hWaucUauFdmtOXsZ
0m0VN/ezDT6OY+uttuqsvny9y5Ac0yNRxstO+JdEpz4AufIZFv7Gl33kMtV1EpcPyqYltFPH2Oav
jWedhxuzyruUgiAdW/WmIw+9reGFPvvXHX9ivUXLirmdi9/lyQ2p9WU5S6fovcs2vXWNYAIvN3SH
dvRUxrDp88oWWUKWn+KPtW8e6rf2jYug4Z/MU9NNu7ptF0CTUD0uT81rC1tzol/RJx4rec73Otw5
c9xiFeyfSCpy4rPULHb1DKmPb+UH6KXDUkZ6EJdHk2H4VbyYE4/SB830lQdxK1zbj/SkXZtX6bqc
MXx7nNCecpC9xmE86vY2Fh77SXfAJD4Ir4avHe5vpuDETrh777cWX02X65Ru6cd+diQEyX6Db+gP
T7rfbzDyBI3/Njtfs4co85B9p6w53vqP5JKfwsfhdWydmT8JFcol2wFzuP803Bm7dcczy73TIW31
A9lCnyCsxlHnMrLukG59QvEtXZgaOHr0PRlhdL3oABVuT3bzlBd4Dx+47maewRieVao527Itv/TH
PXeb+s3CtHoV70zdvcl6nUrRkcC10hbrfvdYH3Vs38sGWkbhCpvqwJ24bgqAI14dY8c4kDxziq6J
cKve4aUfRsAp2CcKd/qdiHmytgsXvky6xoYEeJF0IMWfLR+zodY52TvIiAChlJ9SLelb6UV6UQLV
67eqZpubvNui2D2t2+HUnLDX3oT9epmu4xc+GNzgXYwGzOWO7BbWY77MYhLOwRedJNME3YYVAtOi
jDcNRP58m4gOU+GEvQTSgmw/sJ0a3G6+akrQdvu1v8gE3DDgR/yEeMbIXXmF2nuig183s+RN865+
KR+zfbTvD13GNvYmS2+18Wll77rwYrxGa/bWiUbAmjJMoEyT+9E9Rcsv7OYy9dLn/Ioq56ljpwTf
xOtJmjEhgdxPyilIjzN6lU8rtunBvYXZBBTd3I6/hdfxCc7uy5jXhVM1zXsldweDwWQt49eX7wxV
PnjmWj/Fj/lmPMgX8bKcC7T4A/Uec42v/iN66x/Ga/TasG+e+o2ojyymGliVoL+oCWVvaJog750w
eY/yjYbekKEBzPU+dmA1qO02ziBjuQklVPuAm9zpH82f/huEBFVz0jrZeBhO/Vl90x8pcoblVRX0
LdE0+PnlrYQW7C63msFlfiTJeRw30bi1ZCKXfPWh+obkOZaBzpLn0byJ42fWfS/SVngtbv2rekV+
JoxokJnuU9xik7c+Iawoho0HYLqH9RROHZM9clsHPyz9pAbgwXtI9QnbwBjnQ00pHOnR0eq+0ddo
Gewlt56AQjiNso2fcX55FSKi/gUV6pEp+7ow9HEEDlnNaUjUxMAj+WW4V/pLI/k1ZnBhQ2fU7qme
WW3qB9R05+Yx9NE9xTfiZIYW9Z1TDE5519q4Y4H8jVKPxQJKCAaCbgS/edwzqQCVPanePD6vBVcY
U/E3nm78aeFBda1r+BV9oyIn1ywmUe2yFG9M9Ox48PPFEZbtqPrQ6CDUUWVO0UZkcCLZCgeEYhc/
7KLibqNJD6t11fo9AmvOOT7T9BckZXaRDz16Zluug7j9UJR9Hh4K9dNS7ZAGUEP7uaO3k9pnBLKM
80DzTkHWO3jsCnz9bB8rV5PQFe3n/FPC+qXLPJ7JZih1J85uBfNyfSY16YnHpkEB0/vCeblxNl6N
nmGbpwl7ZThpwym7Igh8yD60c/2qVO85FFe7ekkeq7PCmCaypf7GQrDadu78IL1fOJO83qmfE7dq
vBoXsUYWQwx2ADIXgjqeTpEDzwArMbgyc+qdSgFHN7mL9IIHeh9JEoi40RG3C0+9DYrkC/PofAmW
z6i6yo8apBBgXnCOIMg+DY8kDulElL1IR/Gpucg8zFaHNT9dxwxAfrHn6/SlLBwTePNgOHtjvkWA
0DqDzwWZfVWedkhhT7wYT6bfXXKkOBvoGSFtQm9nj/27GeJK9gV5Y9V7Q31qa9xqDulNRuENbtYF
aVC4zafKkO8Z44m5Hx7La/4jgJg9coWzn71nmRBI9Jn8pgfYWixICHp5jg8I60+QdgT0uZojRQF6
//W7ebGoyVB41PfCRpZJg4GGTN6WjVWz9cUHPmYTVJjo/M9kMcH/hdm4T8J0ssHJ2uKgBLqZXoVX
UP3PaOV5AmTg4V0MkpJ4SrsjMks73LW0S113k2dXo8rxJ2HEal96d7aSeBctCrYqvEnNx5Dn3jQU
RzSVHu20Jb2CQ/Xm6veP8vtfGoz95zzTpw9YFr/VfwW3tEZ39k9GYxWRYnny8bdzMb7l3+di1r+x
qMH6LP+f6ddf5mKkmRuqggpNkSWZCdjdFP3vmeUMv1RszIakG6SRGgxg/uotU6V/00xidE0maha0
C9X4V8ZiMh7rv+kJEUApoo7/Gk+2xqvAOPW3XVPYC6iHRKM4xmoMpcdQey5KzEbQVRsxw5XRZQWK
iLtBspjYIckW19oKwbriNDZloX5OIZWKP3osmeYZpglZM4O+TJ9yg2vjI7PCSgzQwKj6R1Z3k2RX
5ETCygEUse7gstTDBfJbVoLKUFu3k1sWlEKfhxuxwZwaw17DW4tMppWkC4omTCnImvQOYbSQPOWd
Bq9bgxj+1HUQvC56L5fFQbDU/GHsR10kg2+FOBOVWXcFGKveYLWlAtJgLa1e1DVVCvjAM5GVhOVo
Kql8QkHJxxrXULAATF2RHKWoZbWjZ39Aiy0wjk0+65gzWvzQ0SNBwAZigKlvzG+9FsyDnEpAg4Fn
MhJhBTpy1McT2ZKjlKPZLsu+PHZI2ehZRo3tF8tBccmCdWJ+ui8Qta8eEtKify2mTDZOBLMl8VZu
tapD3lrL3TczSrY7wGkw0AnDlL9HwMhBeyTCdJbQkrNHrGIjeSYtAXWCqAFylU2IEjog0s2A5Wgj
Ff3dopPK6tMk9kbjm0WE2h/XAQa2SDOxxmg13q14zkrZScNJAIKtsez7SZDlUieVajm7JSFyPXbA
DmwoUTmYbLGEmZrJRdE2WGW7dD1F/UAmR8HMWDnoIx7kBGWxlIheDartPlYj24DjOSFDLgS004If
qkogrpCceKXXQtHrcKcC4ACc3chCYMwpPdNUUXNx5dG85xEeMdmYM7XxgMsIw2NRmCi2B9NIqMmJ
bqjai2bWEcoXrVDvF0s/gptwAVMheLCtqFgpsTqzm/pTbhZS9oK3udQw9YUkBJiqLpuBGeuxhWJD
HUzzG5Zlpm4nghcWjc4nqxd7nIhF9qVUCgdfFwrNcEdr6SfOd7M/rBLb1DeJK0F5mWqR0mEs22Jg
1jTfd6425ESt9Moxk5VnhEoiRW7XF7prhQbFrDaWYbFFwjXFF8A/CuGjpHAKhHeMhYbDoYyk+V1V
YoTIa00C6COLXB7OS2miq7D0KIxQvKtkxUwiPpvAChM2xOXMHNebNTmh6hZLck/CoWOLOrKLQZih
sJiWXltzKNEdoLign5X4yxd3zrva4iOXczU9ikaLpgnnU2QuhSvrEhBeHbgvJsq+TkkPdFVNnVti
7EuyQkizQ2iMx4ZFKUcBC9BOs16sUbRwtkCgSpYfI54r7bM31Am1LLb5TJTsFOlVBJ2lGbXeS9Kq
1m61uSoEjgmLZWY002iYjWPMSlAwnRwzYuXXbJf6fpcMd3T8bhAMvWCdm0MAeNTXxJw38zK1ynut
LHQzitX1pJcBkNefQnCMtCJSD22/L6wxfx4xAsHDLrGCejkqe9CQax8+hCKMdRLD2PEFxLmiXwwV
taj2Frx+esRFS2glFcGwLlEFZc6ZUiJdoU6bHmtmVbj7OYUCSWQqwM0GdNMwB1bVp0IoTe6eMkkp
qhNRY8lqdInyqpvVwsGogVHbDAtmsFfygAQWaiOINATU9fKqEwuVbJo5EZunploWSlREk9gDhkp9
LdBfuM0szVs1i612H2YkvHVzB24cndt6QGKFCC1t6H1KTFLaRq9Gqc9sVRKFhkIhGR9gAlavTRSt
J6VCVEZGhLXXcpSxnVW1wDDZkp9Vlrn0/4wWyARKyOgdJArruK5JUwIt+RatQv+WYWzYAgTDPlbl
raEE0wRZSAQETTvM92LGMkn2Qzqx0yeJuUINRc+U6vAMA9qk6SzG6GYuBnnBXc7igRiUBjLcml0n
aWIvjyL1NZRI88AmoC61j/h21rbkIJObGHIRK+eukWucmTE8cXtZJtGkb2i1o5rG1WeG5O81m9HU
MelqoqOMIWJ5lIlQO+osGm2xb5Z6u5RoAxDfquJyDLsBIr2DTdBkL4oD738zd2a9dWNZlv4riXpu
BsjDw0Oy0J0Pd56lq1l+IWTZ5jzP/PX9MbI6y1Y47c5+alSiACMiTN0rnmHvvda3aEEXnqbORAkj
DlBN2N7nhitQ4/e1zl9lmXejWQYbT6ACbcH60ZeAOQdpCeU/oC94x7f6lDzEcctXMmr2A8ofw1kA
i9J5/QIfUU8EEBJfdKXVj77AXYOsMoya57Hs4yffgiy05jPoS88lxWHp+7I4l4UxvqYZ4Ye9HZc3
GDfYF/zeQslmBHegcLUD4Tf+CQEC+w9UtGMps8q7l7LTjsQzsyIVGuyzD7++X5ZISPe9Z4h6W2sR
xR6KKrIbRlN7RZdDd6yVLhaKVhFq2jjnvgfeUMWI99B3oxKGhfXiNDaRgJi0qiNW34lPUNeP3YhW
R1WjdnbAci1Fb4mjkphh0PDykokYCNDoILQkoiFHVULAQdhWOu8y09+eXKQvSit2YYSuk8Td+FrZ
dXQf9xFOhSKiu2Hi2MDBSwcIHa7zgjIoeRXIptYQAHh3oEkdvLHwX/Wppspop/4ihmQ8ej2e7hTn
7V4mHCB4fMODg/eNotWYx27EtGIcSNp8heSS3lbY2XeKFDQAZQppB/YytairlhkQoSP8JjG9v8nI
kfjT4L8v9LTSkMsULW9oorv3yHGjG30oogVMWufYRxPa82ykMYp76DHUuhmk4tF4tCP3ovqE17IV
xhsCODYDZBT3JKjppDR2sfsicMhQsfjGxRZRvC9jbk+ymUimzk33ghfeefPV+DVOoMMXXmMjhYQa
0hpILYpUMJKwdfeKTQzrRUidDdhwZtoIzbzpkBhekhA3fZElt2Uo8U5z1aTyIxTD4zK1KIwuO7SZ
7e46Ym6ObMaE+/ljsO1yqW/G0Yc9SPbCMTLIKWJ4XzpHNw/C3WB39kNt+ATq6LU64bazrxpO2mcR
e9kBcgFmHo82OB6BW5kB9y4Iy94ovIbP/tSAf9exrJKuxwhAF8ZDnk+XccA/BQreZOIGSf+sXK6k
TTttI5AuK7OUr1bTvQeg3re+Mr2NnUTRjgQZCZASTFxMhkzT4Y13KsTyIcfqLkqjhP12FOsaTyAU
0vKQNKF+KhomCa6Z3o4gGPe1TaVVhNHFNgl9KTUmUpMDR6W2+/wk22zWpAdzL7cs/fCWd8JkWBjC
UdjaHoil2zyKq4tsPf+rtN3okwlH4M5OkUvXeYOpRwXjKfKGgrKc02Jgs3PwxqV5QJDtZFRPpUwY
D0JJ4svXb/Eo+Xziob53xEz6ZadZkcSxQX8S4BSjoo5TOk7p1Nswwd30kzmZvUIBi/wIZLOMbn1y
KcnoafCJF9wJT6anrGM+teOGw9pnZEkIA840TCpaEHQOXaLKPZpJMO0zInAo8dUj997otqnBtsVd
C83FHLx5CFjKEao66e6i6fIzfLoJIRZvLGoZxAYLr+xM6LuDh6KF7FvohRnOnOCbpqlmOwFC8/nj
aN03UY3r3uo07a1FV3D0krq9VCawQ1iBRbvhfKU1C775PRgZnEtHT5cQuMtHXmtnWQ3Yt9Ev0dgd
DXeVNoFHOQTJpx9scakVssNpoKHeDH5+zi3ubhbXoS1Sbv8rCUMI5GI3QucqmBaaVC3boOBaRj3E
rRBK0wIePv80aFFYB6FzrIs4fO5gfnPDRuCYKzM7D6w5/Dz0xTJZ7zGTehsXeCUaQJO2jI4Fa1U3
jHTLhMJioQllffK70tsQUtwecb3om6HrxCsa7W6v1xlnh8rSlU9q2zfSCC4AQUfklWN1TjP4p4GN
F1LINt04ZT0cjam8aaRh3BVWS6RxEtv71J2cFxXUj1kA0wAhmjuRAk4DenJ0b1Vq2Snn6rX3zSzZ
6LqbbYntgFOiefKe4JBg6zJCvjdk+dLGqbXAq+CtWjgMaL5aNpwhi1iPFTFNwWAuqLWqO9+Pkp1F
SDJqAFLcIGvVl7Ik9hTRsTeuKiIMltA6SGIE/LUWvjub1plNNV46vLR986l0g+RoxaGCRJgqFnn2
2qDG5lY46VuX1MBk4eAJ62cZpA6Gayo2EYlSJ3ApxjEIw7umM2boQu7RGI95iUUk7mPXKR6yEOkd
2KH4he33U4a7BGM4jBWpuNtoBplaJYYx1TjmBsn7Gy/YuNO5Ha4VMKW7MS9scnn5riuTpumgvPjW
cAGwtF2WnvFoyxWXAZDSQ3EvbYvmuSnHg9WQR6ZXc/2LBvlbYjIInIwhAC9Bg1EfaT+lHfESaGWD
O3ugcc19GOwoG9jCL63omCWJtmsic9qNE031eixIMTAFEk4gj96l71HhLrHyeBsH/vbBgMDI4IkA
cLp0tCYWLbCqpdX4byAIirNT9PE+q1W/NuGh3FPlI6rmmjG/1n1KacRwaQjGqxkV/tXPHe0eSZzc
Tgg4j42OuQtMbtYS0INUANnpY60F7pvb9sU1BBkDyaanRHanFKbKaGmvDf7BTZQgvav1JsCV78UM
a5L2HqLoey1dn4SsIu5oJZS4C/NQpSsLkCZfFtEPNzAj6Xa6/nBH0gLkR8eM9oQyZY8Uu93r6Iz6
rQdS8hjLwlzTYU9v6kBFhzHnEpLMGb/sDum2zhAS2n2W03wdniV1wbObh8EnR6D5Zdpsr1majG45
Yta+qpMD7Fh5zfP2ITeaq1HF6EG7aDi6+lC+IW+cDhwz7c7QC/katgzRZvr6jd/lw1PBYnkuyN2h
5Ki41QVBSxBOpT2VRBeuQ6tOzmnEtltRR7+pgAuBM2L2ToAPdLbstjkAhCMkBHqzOoV25gTxwbRt
zEYgftIBefPgNiS/poLsSQ/lR23m6oUKZcAgaZBFRcBTtW3Yhw+F7oznJqiALzAzmSzB3umDZEGh
mC8Rzh5RZ8pTQ271HjMz3Q7c9CtCrNpV4ZveCrjcBV6Jtw7s6bEws3LdwBlhl6KdEFbNDRt2/3Wq
FPFQhl9k29DHJm7illkWkkhKKS1jT9DSrUxaY2sL2T2FoIXXRjEfKsqFGeYRjhs6bbn18F885K66
EjGJ5wA//l6M3JERPjtL0yGSPCzAIRSxh1/YIC4m76nrNV1vbyvbBvQZQQyjRBvddBkYlULV6ZcV
2WpJQj6ZebFza16yyIiVob+VuufvfPT9C4/fxEJEndpFVVjtJht2elKiy0Jhn+05z9sjKvbxOrl2
ePUQZx7BLlB7GmbFRSOwDnz47JDWhUOYTVFy8RQPVlGba1dH+mnE9qLO9fbBbbKEQUKoPUx1nd7p
OpY1EPoejfdSfurjcVpmRVISduppR02KGlulrsJd6fj+TY3lfItZ7gvesOAIAXokM4H4T2Ce5ldC
Tc2VZ+Qxlk4ahIckrXpEn1zaoNoE/pqmpUtcNGWtnAhyju1WvghnKt6SqWQW5tBpXNG3qYmaVuVt
VQGTY9vtQB/b8Tx9C6W/s/0YJweNz886AUhMMzRrDRlVcb3BOEaSNzj4cqy6g84letnAoF0RFeUu
KV2zQ6LX7XMaVTN7u1e3NcyCbWJgkdRty3viSPYYt6r4LTI9JF4T0twc/SF3+Tw66hhQdp2OB0kL
kbKWjpkx5m4RQHADpmC0suQUhHp3lL3St3SzDHQSk3bojejMHLdbZ9htUD1h+yHtICNd2E+mrwQ/
6BiqPb7fehowULb+K70Uf1NP+JwSg44dOgM3vQUdZzDNC1rkNXU1rpRpvVVBQeh3T5hjORTU0Plk
OmvDZd2GUZm9ENg9nvWijXcCh+uSXJ3m1hqy8DyOGSt1yBDdZ2O2kUWAfNqzuk/46JHZGwQWkBXg
jDcDcSfPZM72m4wssQdJJqFYwEipzgl6vqVHHOZNOZrjlgMEyRQKvy8KsKsHujA1Vxjf4leS2oa7
OnK+eLaYTukw9XsR0JZZFFimtnbqO5uQ+Oa1IIlvMZf3Z1Ux54Wz0G20DM2v8jWnop/Tlxna8MxZ
R6amXemZ0gcTqr9a0RjeB6RLIPzNra3eyOnSBNADoWHp5BcqSEhY9ODGVlNz1OCj3AXtNJzcGMdI
AsJg0ePXxMTUYX/VyFTbNBmnIUQwvKrU7Zuh6Ai+UPmseoswRc4onTqyKwQ6U0w0Tmly8gmTWYpC
Gkx9CvWa7ny7jZ2mfzSQP+PpNk0NO48DNaCClnnF/jmutSaYELK4c5szJjaMM8nUYCJr7H9zb5fe
BA0dtcf/J4MVrnYojm3eVktTN2cspmGtsQi097Thh3JXOwMiIJYv0SxgLrfCp6ydRNrsfYK7KY6C
ao3ZC3X8aHf1Z5WCfOIa2hpvWt0ED2qMSaDmpOkf55QeWlG5s1XjAJbbQA6oWzMfTFYDt+hS0fzx
Bgt9NcnXEeKU8a33E3Fpe+6bYpTcKDVnuHdaPVmn2IG+5hCMvuihIfkxbOMTOlltXjXdVWJaOXUs
YoPCHQOCowLryc+p1CHHmTd6aXdM1Ad/r5RGe7yVNIwNncw3cpnNbdQGeFGBoBC/XF8hOyHc5+2k
TrWGhamIQFCe+JQqsAxFyKWj8/Xsue4GKKN1C2O8JMG0KacT3jnqE/KSaTMShkP87I6r7VcnbE9a
VBdLukbvTgUvjV84NgK7Mm4nvAgIAo0SSX8/bYIo1pE7TTHEBpAthGtWG8X7iJm/Qyw1ko0NupXW
gvMkBzb0gcOVO0uBQD8/FOF8UCTaVRSMIbm8PnQK7QnaW9/XXnGucHOCpveaRuUXH7YPzQrH4AYS
ET4hRXozGgVjYck3zjWiXEiamczqzeZeq/F6L9zcSZa9F6OKwh2zwZtPyati6iqVFt+axEiepyjc
CYtNU5m0xYOWpk4HiGmp5WFI2Z+ZFVN/y3gbS7YLCnNry7Z9P0j6ESaOzBXNtPPUlNwD9RqSNySQ
a9jBa4txm/Em6y9V5g9PZWA2q0onpJSGebBUFZ2OSpvC26oPipNvWd5ZOaZal4a8o4f+WDLr3RSa
9miNlnXxnJLBPomkrKcQrPjg3BKJcsTkNFxo2zi8adSihEieY3gH741kQ2ztYljbER0FvGWUQRg+
9oVPRSpGgtnk0HfrhlymOyeKnU+GAdK+Fy43N+zWe3zP9SezE2ijPSEotYls3GMUvjdjUpemMcb3
XpX9RlLs7bwJ2irwLLFhZOLeKlypR2WnHkay2L7JLHeOd+nqO91qUb4VUX+XSxZlPznGIpB+8+RF
iD8ohfDyxvMmK2NgNKnR012zUuwUZBuAIQ81FnEpRL3TR5jcBD9AuS1qjN4t9lEChOQnx6DBmo9I
IHoAZovSyLTPNS2Bq7I1ss6h8fMY2mi5XtS3PvCLbQ3K8UziRf/gGy5cJuw/KGXNkC7aqMyNNpV/
7ufBzgeTeNs7QbvGy1PtoNNbDwyi8m1Bw+7QmHa4a1xF5nVtWfvUoBns5fGpV1B4BoeOtMxJNDb0
1DtVST8d2o7LZMbH+jo5Nno8nNqg1O0aNmqIC9Lw3fVAFOrdkAfsa1GrNlrYe48ov+nURqATpzFA
7WJMVf9gIw5FJAXZ+1gnZkMt0bESuhGIcP0nmM+T1hmG46hz0PVIhogXHFFOG/qSG7JC9RYVirud
Vi0Ew5ozQzCaLkQkXpLYEv4a1jBysbx+taEsXzlIiBceHHLkHE6VtRzoIsEjpM1dt/atbjpsDtgQ
MjKp3Qi2fnEmXYZenN5epIjvPWBNt1YNh5WGhEc6IagMIFd5eKGvS3p02YYPTTFi+iUUhE1MI6/F
dEpYAi3ddfxp4UPYNfetl6Q3eeg2Fz4I96Pa8LhrJ0MHJcGiuwlFIefUH/NtFwISdJskP3cFtlr0
RlTwzKnOTpdmt27jyDcRaHQ8aXkMd5EMgQc2DpQSrF078tjtE1MXrIlOCwAfD/RnbWzfsriMAZXh
0X2iMRX5pAeo4KZRKLOsmfxWFByFuIIsZnI5sIF4guhO3eSuJh1AYCUsdBs0fxeJ0UdX/KJINnxu
QjunFFeoE/17mZJDN3auRvesenEFxchCt0rSgtv68wRCd095N9KM5JJkuwl5scx9Cys/C4vbPkhC
FFekCrRLitVxWAsMcIjOeBDNm6qC1Y9Xtp+QYmczHZ7DzyuKK0Pl9C4qfe7/bizNBwp7JU9Zmqvn
MbK9KlyWfpfly5pj00BbNFjhUgCpa97TpqWjoomeGYxjRTYQDNttrJesbGGjYheT5Q6wWUGBJSsy
Ga02FO8Yzl2GtI3ATS87g3th4Ik7cHaiWrWp3fubITf6YjNYHcpbN7QafcEogwwOkeDwhTJu3tVN
meSbmkCXx7zihKdTmZerYRizWyZx2SYflH/QGIP5+7DMwga5Ta3GFQlkzqdWYpZDWNjz56yFAsnZ
Qzgjv+jntvGRl06ac6A71l7ZMukvGA6KPC0VJYqdMrnXxjp4ty332sFf/jwyHFqLoCcsKXNucb/S
hyRPJVnVzDruwlSZPYvAG09GPoEVyYzafNCEIHJrItN4XySVbE9W4uVf80z2V72zWPUdFVu/1zzb
ulaxL1/CoDf1fRsV0TWigEUzRLASEsfEIfRzcvPuIvsumDClBaX7EEunoqsDpsx6M6WGAKonqbBe
SxdjPAF3jBXYfylfk8HkSwRoSWdHNTIuLnXQaHSk8IDdkzYBgiiCp9s9Bm5dafukkX7w3miypUjT
eHtI9hopUer8m+h8Ge2U5HudTNHddKMfbglKo3ljdHX2OnJ4bVQcIyZLGwulXg7vDmFAG5JLE4Yd
nVOtewiVZm34wsSx0fQKfRiwEpWIL7JnQ5+3RKsiPoq6r9w5uOkuFqXCfmj69jNXXtIMzWqeMtfJ
CtZsA4cwQC5lxRXEGLrF+dTD6SzldM5DEn0qIdOl3pnjN5eD4D4VLrlxyArUI0QwecVmhx8D8szD
1PfOs04W6NrVQhBgfcwkl7DQ4ATKBtYD8+r33Cqgj5BGw87Vmv12LGditkUkxYIBW3lSuuvQ9Srp
/OJ1pwVkd735pavLdNeVDKfivn6WXctmapYHKy+xxNdpXT40Q1Es8LAT7hwk+qqu5+sVEMHXPB/e
/KLOj6EyDGSaVoPS0QFO4cEpW4Q+t112aCL+Ai6bImpoCVe9Ouhe52zLjCXbd9x6U96iJXEt+ZVk
e7ELNJWfASDyCmvEs8FkaLKVMpAtCG4G55BVuU9t4zkZAvEJo7bxecbNb3DaBg9DN6qLW6FfK1xm
KWVGtl0nSRe1pyh+sONu2jObuefaLRDDE1O8RZPAr5gYrDPOZKZYbQdHwQxNZ8fbb9+35Gk+KoSp
Vydv1TNmaI7ZEILyqtUKbNR+h4YhJAJqyRalX1DNmNig8u7ZKer4wScZ66yLoVshe8jPpjIf2ZHE
w4zPPLQk/6Ana6hZBXF6zAzNORY4csn4Fg2G7Lk9PSkrx1vVHvTetu+1pLWWYwcNtdS/DKPfA/8K
aToYdFsPmT5BYzQtl/FiaKytHOoZJE1yqWM/QxVCI65k6rbQDf1Y0xZdxY7t7GpdBfsY6zwVt1mq
zcTmtRzYdJ/i3ps2jY2z3Me9OW+O/sLplLgLGyNfEhSaP4y2aYOk6bAlcLWZF12cXMocMYBSQQGd
yGR5+WCZ2S1NAlcxWp8roxRrGkufK9NXXENxzC8TpxqWftMx3B3xBuSpVe9YXmLHqNqCScQlPuFF
JIN1cu5Gx3PXkDlAOyqsV2bbPgVJEn5r8sFwEKWS0+h2g5h9wPnnoZzM+54tADmfazx0WdN9Q6cw
fCvd3N6lGqgHRnx30mxLoB3ecNIEy4x4vDtfGLeR3VqPoUtEA9MFrn9mso89F7kj2kZHlCgO+Rlg
pUBQvGEUVa40C/2JqZnxYvaz3kXRiDsnGd7HOHjrbJOmGxw5eKJJ/KDIGMZyVpe39C27flNUXC68
2jj5Dj7ttSQ47egOAyriUuaEXNCFXWg2I9aQ83NXiQysUWfXTIMHZgHDAAtQl8CTYjMPjrEfvThB
EBhLJCLNU5wndJ5lbD3waiBHLGUMiFapHbHk+LS6kh+pm+xTi36Mpp8lNk42IYBP0XTq+gRLs0tN
kMWlC10P+ql7dkkBuS3TaAu7t1qNpt6/8dZrq4kb2n2Ud/G6cVGcBAQrElFNxAw0K2gfbSPfBmYG
O2XObJ4OFC1O7ay497U4uGdU1D9Y9Oj3Ye0huG86bghljOPFApqFOS3MxHPOKIHkH/dFrz11sD1X
Hqu8k5iZ/eAr3Q/6sQEJT8aSQyhjuJL3VvAllynWCC9Mp+zkwODcNnG1zw3WLHZ6Gd8Mmj/VJ1Q4
auOHeN83dYj5mzCaCL80NjXeMsZV9VTe87Z4r2RyEFAfNIF5U7WqoZ0nBYN7zQxAvDE83rmTsPfG
THKNNal2mpqiZWFGzUmpsA2fUsBTB33y8dc4lbWNyYxc16QKnM2mqc5QWixvWzFuGSEA6ZlxIPIy
kEQxFr1fgrKUWCwZmEZy1QlAR4epRLmxYUKCDFzZ04lAVZTOUAErqBGTMsPXSKebjVtQm9M5GnJB
m2/Ed2D58wzUTYt+TMroqsAJN/gES+vBzlHlrcDSt6CROooa/Uli9nauhk3k00kD3EClznC3C9du
Crac1I6G+J9D7g+W9tCb0JPPbYzq6ChTcjJWGOXxK1RxkDafm1FI7QYtWeJfGeX28BBKKZv3Ubpd
jAws1LT0ZdJKD1eF4YB5RNlNX16HF0Rgph28uYVuxN8CQF4gD4k4XbGepp3FDfbQWuWULsaCtobs
ynSliB+/ZGKYlrqD8jqkuXxPPwbOt4G08EgC53jRWfO7wKmrYD96pButGgP1zOAW/tooU3vjtaje
u1B3V60uvfsG8W+m5mRpdDiAlk4Ro/Jv9JKqT7YazTdLsxKb5plQ8SqLxuErHYrxy1T0xqHBbv3W
GWZjH/o0L5LbfKTY2mRaF8nDkJe8c2NtiS9FGGjLIseYYKOMYmTjNYg5vVgDIGH14zcVUC4NUsIg
H0aiShfEAfRkT9FR4JIMghNQjknPZKFBqfiaT4yf9nEDXHAdc759M3Ux7TVuIztXNvy7rmt7kMjt
cj7YXSgf0UrYwh22jk3NtyGdxxsXRKvCYVxQy3rBzkqyqruRiVaDA6y70BBgvcjFIG0ggU/+HFY1
DE/UCVYRf0EJGtBiYwqqxu5Z03oIHLRp0XJWN9wXI26JFiilmFmsK5q1JOcy/tw0ad3uqCVDK9o4
TtPeSVGQhY3YULdQ8KMa8RkABC0gC76mIMy3oz8kz3YlamfVFO1Qr2zb6y80uPta4+kEfd8FZtVA
U/E/MVboXrN8siOgMnPMvOnSUxpXBmGAdbDOR5n6z2yVSfxc15Riui7rZEcgZzVzB3OPdPfONegy
ZBpM7oWewE+lAjFNv1l3Ts6XE/VJFT+gKDIbfAOF12m3/zHrkv8tcfYvo6reh/98zwvoK37Q/P1f
yrjn5/3zX6v/+fzVW/P2wx/okofNeG2/QlH+WrdJ8/f/yX/pf83nf/P/9h/+7euffwsA3K//6z/e
c25P89/Glpr9oLfWUUj/a4n2vk7e6r/tvr5VX/42/u38zlj5Lfnyl7/gH4Jt2/wDzTWGWFcK0xGw
Z/4PyMAm8gNGgauURDStpI6b978E25ol/kCtbQrHNi2Tdu53CVeIuv6gk+8CoZS0rF1Hyn9Hs/2j
vdUhSVYKWLPMAW1pWY79gSwwSSIavCzV9iYqpk3mIqO2cZG7LI4tQKR2YXhxuOmM6jV3g9+4a+WP
GAUeTrSWYUoh+X4MAL4fyABuMznsMl506OK6ui10jhGqIS9/thQw6SQLtDtykvJ1x4in2TcSdN+S
79OIqVUhL2U5cZyyoJnSwtvigmEYxzAgPpv2iZ6/0GvWGf/k8Ftxr3vOe9Il44Hyfrqbq/8HM6rF
e5e5wSP5CiXlQwsrfcL5htpsZGOP27MqDP8dhe1jJY05UWhyNGcxhUJ7GbUM15/L5Strs0WiUABz
be4bMrSQmjMyJCXyxk7C6PHfX3X/ci19v5T+/su1+f/jqlO/XHVn1ljYvdU/rLP5P/nnOlOWjbdB
Z3T655L5bp3B+1C4HGasGCOR/zZG2H+gFTely/8jJoe4Od7+/3JGaPof8EUs4niUJfkPOTzcf2ed
/WiWJ3DHdiVPIc7OtR3HlR9e9XAcxlDVjb7itu+qu5yaaIkCFFJggo3HrqrwaLin77aln+BCcIl8
Z9DnmY5h4sJg5OTQgRMfg6A8shIyFNcoU8osXhkEwWPN5YT79VPsnz6GzYMlTLXLgv7R82F4BVC7
PtBXc2KFsM216e3gog4gNYA6ha95/BwnuwJ5cnIop3XpLkMIgDFz88Xo78tHzN6afVDJpdBIi14C
tG1wNRqMSZeOZGS6nApuOrS2VtTpVJEkcifGGp2OczIu0CDsfN13x1k6Xy0UHjpC4MjhfYu/mG9g
TaAta9paB7qGTQRcw/v4Xvb4JFZMRCT2fSVW4XS03RP8uwkg7dCzpZAKvrY7Gpcrb/nrb+sv7wG/
E2EzBGerZccVH/bbvuJGbXS8B6VgHqzH0zrooYjBtryLyfZeWpM/LMdJXX/92J/9jqRtkGbIwzlw
Pjw2yQqoST6PBdI6bKjU6cG5dfEbAIX542nyjzfOFoIPBmVnNgD9+Cp0tSCCUzIpD2zQa6vSXsls
G9Tnno097wCbLQpAuKp6S4ngSy6GdZPmM2B64/D6j7hIlsOiknsD3Tn4r9vKfSZ2ZJmxk4qDYVN6
3oQdY9vJ2w/962g+qpRWdffqt5ch/txlv1k/P/04ju4oyVcn5lX048epxsAeUhtyp+8sDXWD4goQ
TbQJ/FM/6lhr4RtEMz0hWeJUXQ0kx1r9bWTxR95khMLOti1uUn0TlMdkerPCb1qw70pJ7B4M25q+
zimp6nXR7+NyHbQrO7q4csWFYIGSm4HuVbUIRLk7tvtfvw0fXFp/bgyOsnX2Ql5Cw/mQEIdZysMm
oaYVOe/0C8ppw1BtoCHjwRprO1ZLKX/z3hszL+O/aSH/eDVcJtculwwLROKH79K0CAjLhEVCpQRf
Eb4lYexdAkviGCi4uZboHMO43eXAsnEzmMHWmezVrz/2/JJ/+BGkLZVSFvcHPveHjSqny29XmRpW
QIbpiYqTScIhhK93Ytn17b//LMdmYoYRj+Xufvi4UrNJGMQQsXJCpIbkFemObSN6zJEq9nq3+fXT
5r/t4ydzkb5wUBmCBtq8/N/f7kJ0VMTO/Y+xINlKWDxINOYJvjf+B9SZRHhaUDyS6omMpmVExpET
Ob9Z8j/ZWDg/bekaisscBrAfnzwMQwnFjcAiuoWgLmQTbcdO+b85Y37yFA52V7EODd3AsvjjU9Ci
ikzyGVcBkeCLNisZqUlz/M37YfxIqPrzHbV023U5y3BS6n+edN99jXFo5pnZoh3Br7N2GPSi3QvW
ZmtAVmAsBhX9JtNiFMkDmg+t6X+zSf/kbLAwR3Ijpy7gujL/8+8eP7k9swVUfSv6RLOU461skKfp
Y4etox65ulrhijf4N0/9yWZgGdwODOhoPPXjzYQ+NRLRxJ8oc4Z4G5CduaxdzCPAkJCiMCjxisWv
39afPpFd1dYFFYyuz1vFd58zNsrYJ7FnWkU500lp9GzigYdvfkqNZaEx7p4igrZ+/dCfLP4/sXEW
xZbL/80/1HcPLbwUK1w3jKvUuLEqkDO+gr/Vufm3kWyZ/4dnoaKf1z2LcYbXff8sT/aBFsc8i7Hi
ph9DbZ0P0LtUBORn1IzfLMGffTKepBPlpwt2mw9fp9eE9Dx4QVZx+9iNokcHkjOZHNEFTHjFf/3R
frYSlYV9VCj+x0b640czdX9g4k6nQoSIzQVeQlhGqMh+/ZS/fiShmxTAGJIlgFn3w07d+lPv68DA
V7jYJd2ZT10Xfx7Jl6HIDn9zMv1l76Q8pwx2JfWokpxOP34iKPNewarUV5EePlZV5G1JYITVEutP
Y+1iieviVW30BE1Y3W9+c3Px/+O+zbMVvXtBTT1v3B92z2DEsMygb75ghO9TBS46wik9IF1eEdmO
Z6XEpATeA0H0Bkd1sNFJSOyKKPzNC/uXFcnP4eqWLSwiLLiZfvitegPS/rqv9FU/NV8Eq2Nd6HI7
evE2FshaQ42J6a9/wz/96FxHuQiQkorz/MOvOCqdKR060ndMEnUWsz6uL91rFGV4tVrrDMn2IIRv
Ld2SWUHrym9Z59KohQv7mx9kftAPZyfHCt88xR/NCLDaH84WnRQRw7YxkdCwbNdhSgmPEe6gRyVi
ace6mdt6i8QxHdKgYX4NvbbudOdgucFFk13wmzvnX84A6k1qRHQKpi7Zjj+cAVAPGeMb0YQOsvAZ
XAbzZrwsobCWfaXwhwWHtAi+/fo7oGX08TtgOOMKovKoDSh2P7yHwlfkE4XOuNKNHL/6t476wPdf
8uIrSwZ8iLXAyOQBggjW5Iy601OqLjK+6PWnpHtq273QPgVw0eaUtGJxDWcmW7/zITST1WdnW+wl
sfUVJwrQGglgKrn3Asxd60Lsc/8pGl+7gHnAtY/PQ/2bMGTjz+3vx98vF9353gc2gbuz9eFFmzRl
RBjgOG2qndQPGsWnbX0ZndsUiUVVv5YZint1440PeXL0HIrWB+BCCC/SgArGulT9k4E5wC+vEvlQ
2LyodtvYL06xy6hq8y3O+dHdlOUW6RNgjW5VJEscuWT3+euS5M9+XTX7vN5Y/caL9ol5CsU1a6+a
/0Uk504czeItz85g316HeGfSS1arVl1NA0zJynwZXhOxIcezC+6T5IIazWpPAEGUBTjECl6G8KWb
8MgwGb+f5N6ENxWSGYhhlY1rPd7NngqSn3tU/A1CvtuGeBrw7OVjDjmdgWz20L9H2LzCu8wjQWJL
dJJH9/3RRpag3wbThds4dj4Gs/VEtOUKsTZVtmUe8WQ41v/m7ryW40aWdf0q5wWwAh6F23boblqR
EiXxBiFpKHjv8fT7A2f2LBJkE6GOOBEnzs0sMxKqUajKysr8DYRjpLto9XRfLPe+aNbCurRah+xF
EocpEwXjU1gXoHgxB22/w67tIUUBTKxRc9wg9nlpuGuzuZHVXRIh67LKIZFKR6iIIRIDyq3vRrug
Poztz8T/2afbwVqBqJLHvV7urASxGSRxFITohfZDNq+KQwR6GQJ2u3X7C3RPFQOZx0M/sRf+OF6y
piz2PJUlWebG+/rMEBxOSYps/sbPNNrfClI6pRduPSlBJjzG9YSwvnAkvrdFTdJfasZC04Uyu1BA
OchKTPo4ePkv66RtcRGIoZx9HAmQy30nFJCYyYh3cDApUyn8Ze4ywZpogOBb17U3ICChNJsqnlqT
OM34C21SIT/m5eehuev1vzT9qYJ02qLpBsNUlQ9+tYHvlIL/gDXbbhqxhUNbB1vDdrqJfOGvlWpj
im8hkgVps23bb/6nqVl9J10kWNfTVtz6n7iz6OqqIQtEp8s7WlcJ9BVz51/UV7WxgUue8fBibTtg
lK6LexVxuHhtoqUUbPBJyT5RUchwdlYc77qNL/Nmn2g7O1kdUEpLKdX+auvPIrhP0dMZfo87T97S
OEeTChI8m5569GooQIYE8Vo2vubjL8iRhntRIcXTbsRwHUClqyDSfSvL6xwHeQVyw6Zv7ykICGuF
M2DdO824absrXEhGrLtgKhc7XRyr6jvgifqTO37N4i+J3q90dlmrPAokDOqkO9aYSLQIoprSD6gf
eo6pINUwAMFlcdsmx6zZW+ANhr8+/uJvUi2ujHSPKHEQIqf/fP2966yOrQLK5KYzw2JjBO0vo0TB
TjL0i9EFwvHnoykKZwwKNYIrx2x1qWaqtxXQPaTjUc/QKeJ1BepT2HwpmxSy/sejvb3QUfGlFCVs
lGjYsXMRzzKqppbYMMCUFWBdEvgongaAHzg3NDlWnhlZPYRFDHoq5R7gjrFw/EyzNzt8yJJJZQ1F
ML/PVZEXt47QyjO/iXjfHge3dUQ/YJOqdrWwa9/5hio9HNWErTJN6uyIUzGA1XTQvJvEMjD7Lq2J
CAj5SHFpe+KDszCtb3OUaSzKODC0DUoOs4wpLDI7aVr0RsvMBNgoHW2ZAhf3EGT30o2bQlewhJ8v
xNz5S9I606llU5CnHg+OaR5zcxfDaxipGy3tvudZB2tbXKnjz6IKpIUXnF8JGIphVDJijYSY3tjr
PRHiD+JBkqDgrNjNFSdfHoGrMgv7y4SwUN1jG5QbSwuG3cfrdZ6GT/V6watRtacH/twrfBl7MQLT
VKDd1UZT0oo8H2XimrKDUC18XtvuOm1Fu/Cqb7aIUDjIbIN7CBkwl/LZ7VHzZfRYWiyjcyMHvyCV
V/D9NlaHp0wjRVs8pFdRqKpcigrUu0flD5cuw9tcfgQVFxJPrmCvpzrAYTGTIjvb2BDPcLSF+ZKR
0ZQDVYB6tO8+nuC3a8ig2cP5SRmJNHd+bquaYUK3QF4SV8VmK4PTFgUIkxDFqi2IinHhzH7zPXkg
ewR3E8rH9JJmLwdbux5JL5H2FH05ASPYjkDANwUEoHWZN7+jJAsWPuhzveZlyBGqRkJCJYDUHMUv
Y7ZPoHZKCobfySYTt2OwsyMwVO6lKL9YBeKHpbSSc/I4oHslqDwbjUOAcskl/wOEwNg9RtFulNAV
REnz0W+/gG+BOLILAPQY+WWTXfHPIQu3nf2lCFiVCHLyZ+38tlG+8Az4VDzAQM+CjBdjW/6qhGGd
4l6O2Zc//Ja8pyWoDpCGTfXk2XtiMKIbg4hSrNLKe7crpXWR65A+e5QlDTPXFhbqm5hAYYVFM/U2
bJtywaxM0Hf5YPZ4jIDO4XIGeJJj3QYPnavbOI5/jxoOs5Uc3Lapfvvxi747ssLwpJzAAbTZyKMC
urXOigBPs+jJ75Vua2FfjduYLzk4Ieyw58BmD5C7vTDwm90yvTJVOsrYHNm6OgsNjRpElVaEAa1D
2RlkD7ZoYHEFGvD7ypOlGu+bDgFhbJpXRZ8KIhRCZ7slNnAjMOqxh9leTcY9GzxWzH1S9QejM4dr
zPvAJ7TpNd0rb2PGVbaBl7qwe57r1a93D2VgmpSUgPktdEhexyMtt4w+KXv8DIEMJWiYyRIg2y9K
S46oIomvB1sZyPBeVrzPrURLk7ZncNBR60zjAwt+xAXJlSOg29shApOIepwKvxbOF5hNNkh679Mu
wuVFNm/t4sB1m9shzPRGcUFcgf0Kd27xg44IIrZsJv7JJlSQacHet0WqbYwfumBXw5EkD1lpOYNd
ujwaXTu0dhbW/HufxJi+PnGEziEF/tez0YaKwHXcaKkNXwdKDwDXSOqLMcSUvcR40JsQfImibzU7
u2ilAewx3bKFHzHPNqb7DjkUnX0ZYUFk/17/Btk1Aqh6JOhKG0uAL+RtL1CHbR+s3vJggKPu60m7
j7fc25XPIWwIQ31u1hJHX48ZC/CIdVk0m7EeN02DEi9EOXRBdIoVuvynp4RG+WlSRbRl0g76G7PB
UoDCNbjVKdswV6HWiHWqcOdBoG1Tgnhpm9FYeL83c0p6wVXSYJ/J09TO3g8TMqu2Kkh5oV56+2pw
rygB7nKYfittiH94tYZU9lC0C2/6JpI9DwsYQbDFBaXG12/aAXt3O53bf+MBtwsDRO98O7GuRBAr
kyAJHXyOl5TKIJp9fbmQQCpTAHm1t6fhVWsKLaA9dHX21hKEE/xrzXrTy27iRH1owP2n2zJQYsDn
dJM26hMIXXHkUFMRuzdanFgDiZJIULsQgZFf+HiZvf0MxFc++pT56DKwkNfzARtKbSUbN4pWKi5K
o4EKBka040BtqniiPmdfu3DhRvJmaWv0YCmG2SqIK3Lp2ZgtZo3cwYBUcHOqj7H0M0bhSnSNdN0N
xec/fb+plgwMZVplij1XAw2yrK2soMw2EtvGKWSu8+iKHGUbYXar2aSebR85wdOF1T19x9ffmbUl
KwQLVQC9m18y7WAiI6YZZE+1LSDHVVva9bITu+oAsR5RthDzsY/f9G2k1Ph8U9GEVhqtC6G9/pSp
USkozUTZRulbFJxryhQdhfqVOWI6n6pgiGsTb3eEUrBBaTBvT0Xnr1slWjiz324xdFwnlAcZNZDD
ecrZYO9qRoWGL2akoq4EoRSnX6QNg2TtFtgdFCyo3kQD2Rg/fTwFbxfW65Hnl6ZubCz0ahjZ2li9
cLctlsyQLA1r64UL0730ltNveXGtzilgWUSrZFMV0uMguJX4jQaMyltp9fVYX+pqWOwUQ/cXxn0b
QSaVXKpjE8aFKDIbNwkg9OaNTxUB+dR1M1QwDKXUWzjx3ptJMhCyIQGYDUnf12/njQbm7b6abiAA
Tw4gJgSHDtU3L4Bd6C81K99ZujbgU5BbJNTPur2vhwuBfNtjBjc67ONfgRn9hlwAy0dxrzoOhswt
thnHvx9b1oHWhbenl3L4eOmoU8Xg9Y6dfoJh2FzNQKLOm7NeSbej9OBZZe1j7k/1OODZ9P3C9BLO
NGobZRtcZKjmrdCU+qEPElxqKomogeFaDVz+EvVHJDs1NdsqSfs0koHtxGQ060tgqxFSXDhK3gZu
fq+lTh1skkRm7fWUNZoRagqouo0fSjd5i6app+c7s4w2sTnsuFN32Dfhv/TxNL1ZFzr9Ke6tYPko
2RnmLFEQkguJqgqjzUS13SFD+Ch1/drWra8ajtXnDIaeBELT3Dm4Tb5+xcwVcMYqP4JwX06OrRE1
0Uj53uQoztH3+dM3A16FQjVpJrrRb5CKwB7krvQpmCK++LMsMOXOhe3Agt2kCpKKfz6YBWCFhEub
KoOzN0NlE3onnNGNa8CgNE3HcPV2hXpFsuoD8/fHg705i2DeWFQhybY4bvXnNuiLSDVIPZgYqLAb
dC65HofI7Be2+DFxJJXEag+JT2f54yHnIty6mI05O4sk1L2sNuDeJtxCrIBKO1mOFH6UNjLu9Ijw
jz1tMNwQIsXs19i6Yhmr2seI/HSdogkx9hAesUK/sFyBLIVmHT/+gW92D7+PZiM3SgrOpjzHufQD
vHIKJ2g55ELCW0eLb9T6Z5G5iMU22E1G/q2Iu3whyLwzKsGFkgjDEvrlKQa9+BJJYOpqZUV0twwa
FYEx3FhQFbEFQHQRLxD7qQbb/fGLPvfv/xvXBLdYzUT6aEImT8t6Ds2QYzT97EIgYmm6OKbEFzXq
PvsibK0t2/wLdDZlP0gIbzW28lcVNd8GfbzwfYSYpG7MJ72cH0j1ugszMZ0f818FWZvsgJICC3wW
R5DxLTtX8jFJz80rzU6u68JFMqPywkOOYputffcD7zJAam7hw88ycOYDjD/1E5ITDd24N9U+P/X0
hmo1uyGo9yHkdHwGh31ZxPEObW3VkYFTVgZQRFfxgu3Q+9sALcfskBpl+eh148PC93l97jz/HtPm
jjed54CujGmmXqyJPpQ6S0YWeoOyibnRCkw4xEbyrHJrV1QEvSxzxtr+Rs8eL1BkKRfWx+vg8M/w
XGx1YOGkx3PoVeA2GFqEDN9W9ENhH3+WUNQcJfkWRh3k51bqF0Z8vQn+d0SuXwbtHu3NDSzvkdmj
7BkCCVe9dZ7a/Q1uKWMmULvzB21ftEidQLj/O+T+EVfo/0/WAg1gC/bMi3U38ZH+4Rld/0jgGU18
of9z7wdRVv9IX9IX/v27/3g76OZ/OI7oAEyFMC6GnP//eJ7yb6hGELQswpfQNT7rP1QhXfvPRCeA
DfR8woDK+pfCwL+aGrkAeqgEk7b+obnDM3j7v2GDw/KZLEQJFHQ3gpjzOqSpurDM0mD8IhXKV31Q
j6WffgpL5VecxMkmBBRAtWjHcy4Q10XKMM6e9GG4d0X2QMJ0pSRcgsJKvWzxXBz9O3dsd16NxlLa
OUYcQBIeTUq4fbgz3XBvoHO4bbPGxswKXUB7uB/K6JPdpWBy8CYqhkeRGRepcD8PSJyvElPCLhQt
YtLLCuGj7KmFYYEeHxZYRm3D9VHuEwmxNlPat55AtLlAhrrOzN9KJ24asAo9jFmhWJ8zS/oM7erG
hdCTCsTvGhyRhISSavI9ScKfMCrSda8hCkYxI1gnUfZUqvAW88ZsoBXozUpP8UA3pkopaK1j1yJV
A4X1MUtRm8UF4bukxdjJhXjxeEPwE819NDr5w6VitGuj0mi8twhuatmD6LALzxtxo/P/VgaNikit
76RK2odKtesS66GiJrf27QKutK/uIGTu7ZxHVWWFBKre3aOxAwlzVI/24P5Wu+wuVpgVqY2RNIMw
j+3FkGwTtcF5L5PpBtB6l0v4ghHS6uuixvGrDXHisrDTKgrc0Ifigb9LPV9Y+8G0eCzUcLCHvC+i
qSuhW9c+ZgJbN+jttQhRTU5E8RTG/HRbKtDh8hOavTquVb2Hr3pc8iXGqngIvfFrpwFYkaUbM5Yv
4tCFCTYWd1In/4K6Ha6wYC5WiqoYq7Qq75TG/CzbzbVkfKaZ/ITw4W3gBd9RYVPWVZU+eQXMGlvs
QttAXRGPdRRoPLowOiBMC03eOA7bNQJP8TqvQnvfh8NXO9Quh7B/NBrvNgus69hCSNvQpN8Ntd04
G+89Hax8NVRYaFe4ieODvdclGN55EQvscqStERZ3hSIh9SHj9lU8RIpxMKzsIZanpn9zNajpnZIJ
9CGz5MEdh3sVsdONJI33QYxgppdpOKHUmFkP+FeMWsnl2afd2arGt1aUuD667l6OGMfXL23VH1du
lcKMCcunSOELl+qF5EefWuQCBA5JluYjTqUem6J8akW0j4QCpji5UoLpE0Cl7nVMYkVbbmm+g9dp
sTkta6e1CscslEu/7tp107g3Wki7mj32XeJs5udhSjT8VpXKQbl7LyOwK+focFbhdzeXH7sm34pO
vcRJ5JOChNy6w7oEYxH7c9Hpv+xc+VXbxiFH9Gj6aZ0hPqey9Bty+dGKrQOGJ8Fa75RLHaGhQTY+
0y69GFpMVcZOR8Ix2ttafldF/b1cSHsjTPaDYFVIuv/Tl/I7hC4es078blPppiu0I4f+RTiMj2Fm
HiJjeEQg8qnP1YvOALPyIqDf/h0EXxozz9GMf8dGg/SGqiLVvOeU/EUiAb8xQC22H7+kIpI3bpF/
C5U4XwtO2iT3fnV9Ck0bdQs3vfTq6luYUFLvzN3Cr5gS+3mEpjsFx0Khykl973U6A3e8Qze4lPkV
Sb7VPJc6eWRwqEtbfDYuUSy+D/PkMVE86FLuMSu1T6qHcgVGZs+/5P/CeX8yK/h/kqFIAneaFwxD
8Uc1c26aKhn/nO6K/R/6aRo1A0DGz7Tdf0532/7PxP6ljmDRhbeeOxz/nO7Wf56hI5NDk0AfRJko
K/8QFOX/kBBwaQZkPhW1KUL8kaW5Ot16/7t2/va5pUgy5Q8vU+C0tfx4jFztgIhUsB/SgfMDyf3k
zhoabMxtDEjAfqnSV7Nv8w1hdCDY50V0GJGZ/NSPUoYucF2il4jsbtyhE42gYoK6ul/X6hXQavEj
b6ru4Msor22Jxel6UCYBQL0L6gALCQSNXsz6O5vxGSP73qsYr1/FTiqbFKbRkZOiprUacEp5qizc
clauIen91lAn9LhJDoBBm1YZl16ZY43uCrT6QFs2+ROqh+JhTMwCQZmiDwUJRA2GJsVz4wojD/V7
JwlxDQ1fPPKtY8cPNEzztLxPfghk5jG6a5Pi+9DVYtdYsvS1aYV+OaIEuHCRen2D++/HmpUuuq7G
38IIjQPeK7G10nGQ+aXqaSKvw1CVfoZaFn81xtGiq+jZAgIQjKduIdZNs/je7M6qCr2R1kUnsvGg
aaN0S0qqfC/syv3W9gVefh9/wmnRvTfGLIC5Ut4bZtWNLC6t/2VpQ/ozKCX53hoMH0OHgBPl44Ge
e9jvjTS7A6ch8J2w1fGPYfZ+c1gKDFaJnHWpiqn6aQ37PGyoZmN/IeH7aVs3kd2TleBLK38RdiHT
lW3ETwQkWnTrIqzaRa0D1S5zle6CJFfDVkfP/i8F7cJLt4+jbGGOTm3YWR0jk31f91ABdMbAcCDs
H7HWWTDaPvHo+XW4KbtSdYexdgY6BZ6f7pUoX1i5px49XUxfHJBRXaLr1jW146rFjSL7d3KzdJs+
9ejplv3i0bZfaKGvFfzqKoIuUWy07MfHq+TUk2ex0dIHDxl3ngxwb+eP2LOkS03JU4+exyozBoqZ
ZLWjYkaqaghMyc3mvF89DfliPiK1V0cL/0wHI41dNISkfcPCtjn1q2cxIEmTICEXqhy70D75avhU
uvrfqcPfWh3vRO9Tj55tfVL4ekwzjC4yYf/MYqQSzeLq4wk5EbmM+V7vO6EjBMkCwegLrebRQr9Y
javPfZF6vz8e49TPn+3KvuFi7yaMUfstylKGXtg/NLtLNmc9ft615bqimJ3NSkwGMAIlykoAZ5FB
O+/ps82Z2iLWlSiq0XNFoF8giIQ72HmPnm3OKtaTCulRyno9LCcPR7hRL+7Pe/Zse2IdUSpxz7XE
Uqv7JKebv0isPfE555U5Qfe4axHMdHD22GQoEVRSuTDZ05u/c/LMAdejFLQapnwEFXDBX90kUvZu
GdkPcYufg+UZ4Z2HlOUCrejUe8w2bIkGbOSP7KouKdej4gF2WAIJnXr0bMPqaHN6qucxRdRF0053
FH8Ry3hiimYbFik4xJbssnL8iCsq1tLUSs5bMrNtmuSuriIOVTmUtx5quf0Gy/GPABb/5mbPYgIv
wu7g664l6rxyLD80dppuICiVuekhsINibeFjsD/rFaZa4MvwHqot/nCZSwxGHgoxKdQ1G0vqF1bn
ia86L/L5aWcm+JxwLhVIw7tPXfqPbtSfBvi5BIVrIyw4gH13CrWkKOP2XxM82s5LirTZcZqnQZwU
NZMSq+Y6D3Mn1q3defM9zdSL74plauoreVE5pSGXWKvpNhoumESd9/TZBlUaXxtAKleOOYoL3E+c
mLLTeY+ebdA+Q/oGSV0WimGhOmZmxzJD1/O8h8+2qN818ZBlNRvJbtfCbDYDJiXnPXq2RyvP9yiB
NpP/efJAbfNnjlXPWY9G0ufVtywqQ01RGK0clVpeJLDpUrvzIsucuIn+cYZJBR8yQm4mxzZrWCrv
nNiSc9haFhup71fELJFqB1NGZ2+4W5iOKWa8cxbN8SxSIrQ+zVjbrWZpAMZdEiPyXMp2fvxJHjT7
sjKBOa+DtgBbE/mhfqPA+NpbtSfjuDe0EUVyxTO+NaIX3/3ElFcxWs+byFas2wwZfJzUg9z6gU2R
dBegd72XejP8ImM5h6L1pAKOOnyv2O1h1JD+9Gg87MoiimGMFv4+94NOXgWykvw16RTvqmgY9p0K
N62XEJSXaFiIldZR3kNyvnkKYgN54U5UzSR4p1qfezPNtjhKyXfSYGY1XDapvlPR6sbGPjO78zIc
dRZ65Ba7URu4soNoNsYoGJCV5pnLdRZ6qkRBXBHJcye3xR3O13cT/Xvh05/48rO4g9uHBEaO5eoG
h0iNN2YWn7kRZmHHjD23ztH7dMYcuQMjaH5i/HjmXM+iDlpwoDCtuHLCKMWupkKhw3ab+/OmZBZ3
LNxfRsQdK4fmzkWmB8dMdc87s+fkzTFHeTxJU9ZIA2Kn0mG6RQpatmf98DmewgeymjY+uxjTnm1o
DhdjtSRbdSL2zOvaFaeSTd2Pj9lo0IyVter1552ryix797WoRxcY21d8TLd9b266eOlwmpGb/s3F
5roKUmu3hSbLldPbg/8DpVec4PQBV7zRtT/TbKlhXI6ivVawBDxiC9WukD8szttazyCIFwnDpC88
Nm1IvPaV7kLWRliweHqfdzrORYxwpUl1i/omabe9MfrLDtPR85bRbONy5vpDVit8EKRGM6irtqed
+a1n+zZoOsysE5aRogefURSOV9jLnDkhs22LlXHUxFi28GzpBqtrJ4EZctaMyLN0IRrMsqcTCbdD
LW/jrN1KJWfLec+epfHQWmj4Tj+7B6NceEeleDrvwbMbt7CUcayNjvlAPKhWE2yLlvbViWgwARRe
psJ5m6ag53g0Di+Fhx1VUS2EsOkJ7yQic9a5oiDLy8KuJ/AJ1jwmuDBjqBA9sbT+Jtdi77z78Bz7
BxhtNPyCL4pBgoZQfftJhECePp75WTfw37Ajzw5VVUrzJi489uY4mluoxeOW2opLfS/AcJW251rN
B/lYpqV17NseoxlDj5FlMOXful2Y5x028mwf572mJ4OWPG+IK19OY4THF9/x1BKY72Qtz7sMZTNn
xFu8T+rbXPEXLtDPLMz3FsFsJ3tRU4Kg5ByruwjvB4qA8XWGy8IavW93F9A9w7DUzIstaEY6Rx0q
79jfSQcRVPZ9YbbldzQ202OR29UGsTT71pIGg1yWqcDPAQdnfD62o+6pl5lkdBeJVboLX/79WQGk
83pjjKnUhWnTlo6SJ/LRGBV3Y9iVdVYYgsj++unlYFZRVOJPiTHIGjmitdHJC4F5SlLfTjkSOK8f
rXSNag+5wNlZysS93lf1EQc97QdON0uk6hNzM1fCG0SoFlbCV4XovyHVxwt9acOdevQshsZZiD4b
AmaOhtvYYD/SBjjvg87ZnkPgR7WJhSY+6fgEtgNWGGpdL9SjT/3sWRhVPIlpsCKuipWJmkl6rwvM
Kz6OQaeePX3oF8kHkkIxTV72Zzlg2yvq1DEr86/znj2N+eLZsVeoqAqymzgCjq3b1evE7/+MYvG/
sROU2OuH64ZvQO/P20NZZBmWLy2oEnpvCzHxORd+Z6HP2cIFlqwh/bjmUNiNvhVxhFxsI+HcK9u7
Sm2Co9JTQ8OMTb5oErUCFYk8jowE/rpR0+GC/lJzqMNA7JUeL/AW0a4N5i7hfoAIcFbeaM3FKrgn
d6IwhuYAoVlzZJbgeuDAWlgY75ed4Ue9nl8XyK9p5qPq4PbcHyHaJYdQqvOb2gCeLHlqNq5sBYec
j5fKidHmzLYEK+VqCGXVKW1c0ztbNS/tPtCvBkVUV76pTS3SzuoX9NROLPo5RXTwg1wqQ/oXupWJ
o9rg29G4fKGP3+VEjJwLxLk0XM0WpPchtuN8YrHJB6/FmGlo/e7nx0OceoFZRPDlEieDVihOOQLB
q5MIKez0vGgzZ8PBnW5iyedaC8D3txfk3/DmO6upC4fx9ZqScGLBfZYrnBTvhPykDmdOxywWGMAK
6Y0K1mqaPJIBRtciyMWZ86G+/tH1WPcpxC3NSdm5dZ12iE8O52XIoP5fPzxIOnCBJrcz7DUuKHmv
MMA9q/aB8sHrR4djWuYt9K+DlNZgJ2WK/vdtYJzXqLPmpDNb7V2zHkaWiaded1yqNgWKBwtbaEYA
+De6W7OTuoxrN5fkUHPweg8PGHqAOBWNt20yFXuZGBRf4tfBr5Cs+L4oJk+jUkgXdppLOwxapG3V
WS6ONSkCxWftOGt2S9IqOUWfLtacOgAqZLZAWLGxOHz88BMRY26q4CUqJ4caVge/zEp/5Xtt88lq
RvlB6EH85eMxTkRYaxr7xWGsefgd9ZJdQi7F87cwivhuym+xkhpQMJ8kePVMLe8/HuxEfJoL4xrK
kGqYt2vOUHpfwrFz3DpaePT7Nz+w9K/fI0VujEauqTrscNvJ8eVbqXJ4rYyBt00Fkfy8N5jtek0d
jRKlW9WJNf23bCR7WovnRUFztrZdtR6HAn97x0aT5CBj+bXtFCtaWKjaNBHvZC5zbmSEGOiI4XTh
ZD1Eo8uwNaUvSRYjIoHHRLbyQ7V8sN1Au+XKF1xK7Si8VQjpZTV6unZbjlacrox4HK4Qv61+K26T
7gbXK68bP5FvOIPTHbXDBJN66Xvo2/4uEbm7pjVdrOOwxqq20VN/N+IsdNmE1nCVmng96UmffZ2M
W9chyIevcqTIAP8js1h46RPrbQ5KzA2w+kPolbj0VYGj2tGF66vnIU3eiF2mpQH9wO8LB7hJuOr8
YJJ0spba+zMW3r+hbk6cbDrbF0PpZwd6weYxAhG6DfUiuhjK2Hdi1LjBwvtKOqIKMrrjSoyuihhk
Om6rFGtbN/OkcaOSWqaXwEHdlerjfLa2R1jyoZnK5yF5rGdG7ovwEepB0GuGXDuSbLWXtj9hF7ET
XjirTgTAeb1b78aqwzS0c8DDK05Ttuk2TtVsl7XoD521oc1Z3Bi7WB3CMSicgqG2eP9Cua3y8syn
q6+jUh2EeYe/mupM+jd3vmQ3FwoObwtVqBOxe07A84VS1VLiqY4V2P1uhIB461eEcrNw8VPtC+uL
1lfp148n6sS3MGd5A+ZDtGg7ezzELKqvra11F/FQ9Lf4v2kLn3uKdO+EqDluUM4CP0fCYzyE2M1d
1J2lPyRqH36uZD0+5F3P5bxVyzUuXOH645c6MYPGLOZaYaK2daDIh6rEiG5VYB2KXE+fa9sJk3oc
kgx/HwsMw9J6mGbrvVecfsjL/dJU8E1aczwYBmSelZuW6G92cnAouhanZ9qJ7laJVe8YaLQAmxZf
+bxp0fTBDcZJ9BEybVRnW8wc8Zfs4pTJCJ+6IvdhwQQwZuQoSb57XaqsMmmsrxFkw2Ec06/qsg/8
/kF3O/NGRU2jW1dJXN7apevd4DgZr0s3FjuSq+hqqD3E2sbSxRwYm9A1NvTy2ka+eOsHwWPdIHCp
dUgr47VtL5SPTl2r50T4TPJdWQe4dIgFu289wmj9jbM7dEk98aVHdpF3SEsFYekAcRVdi4IrE43p
ez+3owepM/Nbn3rTynR17Hn7btgGumdjqI7w8e+6SZbojyfOk7lLQZhnXK9MrtbmdPml+XmVQoJY
yPZOZDBzCTsf8zWubm1zaApvuMJtVLvC8K5+zHU0dVU1Ms5LYeYqj0gByVLo9s2h60ucGwu33wzU
exY+5akpmkU8ow6zqunj5uAp+lCuXG0MoM6VQ3hmjJjdjDo1Uu2sqRpsLyV1wB1Il6/rHE4fbOd+
HWdatkUjc6CkpA5LacRUxXxv085CX97VWuGl6FPjkhf91BQfk201E9G6zzy0qZPY/hVVnRxhspm4
F0Oae0tWBydmc47XdIGXuhmn9SGX7ce+MPGVL4aFWDQT7vg3w9Bnwc9OkqLvPb9Bbjdxm7Uth+1F
7RbxLz1vEnw4vQaLE9l2IbzReY8S07ga67z7UePjeGZVd66QhUF6p4tATh126reWELWhrVcvveG0
6N75cPq01V5EW9sVreYVVn2Ax0VhV4suQssr1U0uoK+tykqP92YZlBduG5Ybel1IpWgZoK80xUq+
Lepu4Zg5lczNcaBkvL7fxErqJAmKbvAPlL0oi4G0GywJ/Pki2qdZmG9leuSXveHj0qoNOLL7mepA
D4g3iIwnK0/iZ9L0rzdJ5XerGBPThebnicN9DibVAB2medCljiewJPG0Gs9PnNlXnRovOT88d5bf
+xizTKuu6hy7yqA9dC65vnArtd7EKX5SKyMtDBoqrThqAziPcBBDv+3akCuGjxH7Nqt8PkrTavdl
D0JoiQFxcgPMYlUc5Z1R+XQLkUsen0rT9h/gUSnhqin7bqN72Z1P5WgTxeyOVJ2ci7UuMcqV5Aby
EoPkRM4z103F24dqTOkPh7L+pnTVLnKHtZ4PG2H9VGvL6eolN6oTqc7cxa1q3aofUDTFjUxy0D5s
dnEeyQfFN711NvrB1soQbv84rTqxnOYYVm+0fDMXlbJXowFjZjF2xxg5gg3EjXbhFDtxWs7hq+OY
UH/TS3nfY0mDqSyi17UqHhIDJAYdUnf78ZucCMBzHOtoUXmpxyxxwgFdKEwdc28p/p569Cw4WXHZ
m1LLo1uEh23l0IszL2VzFKtomqGE6ho7Ohauh6Lq8f2F1L4QzE4sJG16nxdBFaQwGjTBEDsIEOTd
KjInCllQlvo1Bflh78VYzGwTK//r4y9wKm48FzRejOfrZa4lYRE7dJ9Np4pa6y9sx8oH0yRz6cPI
dWy5itG7C8CD8CfLQ9xrIRowRrWBKA5bPrKLpZhxamXPQsaol8IzzLJzJD1YWag66rhf9+5Sv+ME
4sjS5ulNNSSj71axI8uatPO7Ke3WRNnaqz7xygBZ2iB35CZ1byVu8dEur8v2t18Y3VL36ASR09Jm
yU48AKKgYNo5cZchMo6iYjO0q8qSya6HrW3e4BK0LYv0RuuGAyDJLa0r1IFHgBYufsveb8qh6zKU
Lmo8KDDYilPon251haz5Rg3No1FECxX4EwtxjsJFXMKLTSWLnRbhwE1kIII6hIGR0tcOkPaXx+Fa
mN5ic/7UcTGH5gay1kb5WMaOraNVsGmMRv6ldlr2Sxq9mhskZIM1sojGL5Rrxr+UTsFYOffDvjoq
bVUu3Pmf4brvHKNzGG8sdD8JZaN1BhOdnJUhvPAYxxDE3dYIf3Lt8RwzCpUDeLvNaKOOaI1OZ9N9
Rg/N21tRk6ebOq56+O5quC26DrfLJhi8le4hdpdqufbFMuyJAcdVNOob118Vdl481FLv3oeDTC1Q
7pUnI6v7YvPxFj9xBs6BhyXrWfSuT5nHq5IbFC2sndYU4HqrcRwv26YxjjiWJ+vY/B/OzqRJUl1Z
wr9IZgjEtAVyrqx56K4NVj2BJJCQECD49c/zrp61vXOu2dse69NdWZBShIeHf8vyX0Z9//A9/tuQ
SMgYDS4hWGgBOxi+qYSOxYzN1AuSSczzv3+sf/g3/nZFDxqR5ABbTwfD0JqkKPh2Ajy9iq6jO/77
P/EPt+DfpmFDQpZYF0zIWkDaehuH02mLO3mX+ja4J9nA/8shfDvb/6+X7vbf/9cZDL5joGTdTgfZ
xF9uZc137k329v/7EH8VhnJzYogsgC9BH/Ez4vs2UyDwYjpgcap7ZOPq/stD/6dP8dfh7ft6jFpM
Xw95Ou6RJV+NUuz+/TP801/917mdq95utWj6wy1mUc64BeP/ct3+wyP+29+KUxg8PVK7Q7el9XHr
uvjKY2Dai8DH5Ch7EMGKf/8M/3T5/G13HWlTN+OElWA7jzosIzJtO6e4vzD0Jbu1tmk1KX3EjOKc
DR/tZv6fksTfVtcaiX51ntoebgUfnPiqxiOSULf/37P52+oKjN5ooNcoPHZzv5nuSwTr17//yv7h
sf8dy6dIzJNEzeqwNGOEG9MH5wlRRv/lgfzT3/7XS9WYQSc6J2iOY8SE2o4zmJvbj3//0f/hdPrP
S/C/vtJaBPXCW7R8vJnT68Z4UDYji1+MjOjnv/8TQKP+3+fG387XlCwoxRP0vYIiOA9pNGJqAbyl
634QiTy1OW3e605KhKEzdT/QQVxkM5liQgpeX9HFLR9IjpgK/hadRQpRMiIPWoLpo+tWfwaZdPtU
5gi5VhJJuREn2b5bAvc7b+PpSYQbnSqDCCqJ9N58+40dC0y6uMB7sIvQfauCYas+KKJuIpWJyfxL
ILpnjxCs+UO2kUeqCSFQT0NRja0Yj87WqygbbUzRkjY6NFMoX6YxxQ0ydttxhGA3mg/QboLCz0v7
AFrDBIlXrSvSRWNkQDEz0wJq5XavNgSQiuB13tYA8O4+xEQacVH2g+cTnwA6WOUFkAU7FEssggC9
TQOaAlTfe3QMqqynRL51Wtf3ZOv8iwoUKfjMAKKYgpXtWvh1myJY5uAlHH1fZbAyvmFS3R5yLQg+
K0LoHpMwTJadbpl46NtGXGPkXhzrcayRtDMinOrWCWcYQSLlAmEeY3jZbGzHItYkOub/YSdPWVrl
SvJjI1oPcFIzrr872YZnZAMxXeYtmeIiEHzJSgRE5clTbABQWrzrMWnZlHns1pX9rCdwr/rgVkL2
2HC4IulSg3EDLsFbHPXgJOOM86AfNWGCmxRR5AjtJ0QgCb/PEY1DkREiRpN/I2mXXCbB2lL5iZRA
4y1DIRHXFxZjn7pdHsuompZWH6EwySoz0fIqwBBVex8PUN17rEWBW4T1aGznKXNhtouGA2Cqfsbo
cBhUwVW9RUiMdchOjaeJ93vRar28To6ypSAZwzcfUVqwSiOmW5dRO66vt7ngcwh5ML0s40TXpxQf
5Hc9zNlX3zjUqSol8Qmt4IyoqKDFv4pIkQNpZ7DJY9hKgMVK0eBOnjSmbNrY0tKkktIqg4b12ckG
IWBp2g1IUyPxNaMbO6o1GV43PwYlMp/yEknSuhyy+RYCpoHdg4MertgkmRw7LOgTv2hYj6aYxeqQ
9GGXpNIbMmmRqpXeiNSbCuIy5hm7xYENIE3hO9FjUtDHx8ybsURjTy8OOVPIqw6HJkbyuLP93YL1
qFIjhi3a2wGCV4Uoryz9M4S9aiE/DFOReOnbY7utsqpHNh0HF9VLKRpl9zmhDVKl4tkLkN8mpNSu
XQAGlriRtZLM34up48ckNy0I61O+7xNgHt0UrdkJmeRZVnWGUDDGZoFQctpl/IEDr3LNmYmKIU/G
IsrJCJCT5rfVIlB6jz7Ou8vU+g0kBElHXlor+U8euNreqwGL1A8IeZx/8MZv6pCKUbndksmfHXZ0
z51JQn7V66xAxUuoCd5Hl/8JetH2lcLlgDicuQaFD1iP5MHrVRxHbeV3B/fKq2WJeIjDUJRLnPTg
La/N1hfIxFppISYOxHyMBfJ34aR9gApmnvDj21+InnPzgWBS/7KQvHuN1w4ZHkkGsL3rkdQAtghS
aHO60pMWCegTy2zO8eStKdCwAJPLGP7mjVMQiWfUincNQWhPaFb6iql99qCHedw1/eqfZ4YuB2Kk
TJ/grLRlw5uQVB2yVSutk/whnloMZkczIELb23NHuS1TPhmUbam5YkO6q5T38wtSjMFCZVvwBP0y
3XFIXmA8EjUhRY4kFVnxDBL4cI9YOTAPOfHt78B0ZJ9lNvndsTj9CasIqqum7X9QneIMCDgTBdZ0
FdLgIrSZCGx+MEqzfZ00uq8AswVNMZUZFjSbbd4pMtizpVrt8ND9JV8G+RSwRe2SzA57i5BfAQc9
o76Qvb2PoPKksbmZGVM53C1wkySd2iHi85QJdFxYVFfRTm1bAMKcnOs7y7L5Vz4D9Thp4O4WEzfV
0tQBctVY2hcuEgA4+ky3OFvjpGwCPz+MgZ2OoR7UixZRiJoXJ79DtB+L9lro3pcDNmkOQeK6CEfB
Jj8yPblXRJ5isJGnOigjnbVx0WytemsHpzApxIlY8KZuH12HragCFmzQBJUFkHNc7Q7UAn5/Q203
BbS+9C1eUvtnBlyownAXDlGygXPokiEuwpjjkoOPnrww06G1qOMu/QqnMQKlciTypKXayi0h+RUx
xCA0uoG/u6z3uLQAISgnYK/eAlsP52zN4qEKQEzAsTgBV1dqHSJVb5pgOMJp2XGgmpq2fYxDmehq
4shSLeOW+EfWLphMbTGwqdjY7PdpI1mplnC8t1uTXgOLnxgYmz4sm46p6yYHXOgiHvtHvUVYm6hp
/ugpmU8tsqFAIIwzgQqARzuCkPDrCPmgYNiw8mBtDkqVygTyQBKRfcK0AqNIGtufyIWTV8QT+G+8
EdOZTLL5yus6OuS5oK9mW+fdgry2DNuDAisMqXFgJYsl/B3YtDkDshr+bpnXR4a64tktCa9YZxgY
VaGGej9HB5+kg0PyoVZvmJzZQ1K76FhLAtKfptlBKZFdbA5JPktHXNseIasONRtkhS5AjGGnl3tt
lMme8hyYiYpphncjaWXeIZE6lkipktlCfiXwzVU+b7w7iJvdq2CxzSqOEuzJN7l8i7J6+PKweF6a
dnYvBtLJG47U0OGyo8pXQ573psC5iOO34/Kx1b9lHJljP+P2mYPRAcUZijsB3kcVkUaoKs2b5E6C
chthYaX2L4lsLVJxRxzunWXmzE23PK2h7/ahaJt6pxqf/Z6ojHZTkNTZeRFLf1EaNRmwmLkB84br
6Zb0yKKhzBHU8eT4SiUm9knwIEWgf5BhJN/caNJnN6Z6T32YnOxIsBesSHiZaqzHg8a4YkoHx6N9
Z4j1yiCt5SixIurXTwQwYRSx5T6VpY3V/CnCvNn5tJXIrpbCAJqbRgN4kRpvLFfMPDbd6uqdnqf4
YId8xfKzNZdgqdcjt1I+eAilat8wRg5bSOxSLJhiI0pe1yA7pok8J3Z+n3QWVbch6QxpL9V3Kk5F
BDqsin8EFBY8LBRq9ss1pgHnsEZ4ZxHHQAMBG4SNZmSOXgmKeFAgsUl1g9u/GUb6aW9ZQ4a9NMiR
amrQIfm0Ig7AtNhkLnw9cGQCD7BtFEM2YMt6HBEtBlo012HVTrXIzh4sQvFrQpG9R30FbUl3mlyW
hIAHi/gCsRYa+9xdIdh2CCOi8wPSloUuw0iI/uBIhMxJRNP2O+RRiw0GMN5e09z6g8C0BS+oaNWM
fOg5PsO3p36S2EI5Swbyg0eetFUDEjjiRUk9X5H2RCrSphKZpppwXkSEIg0USSdVH2fduOvgVBsL
XnfoX7AHh+RCHNwjUAesnXdY8YUh07UdfWs2Fv9qBmSx5S5DNGnTmuURIOf8TZg17CvnNWobj1J9
0yzAZjdE1TNbcZZvjsEJ6eH1Q7gktE83J+ouJDT6CFY3VSnOOpjQXXBF8rjPisC1OQLfZITcRkw3
sROqYFkCSVHKdN+EK2x1UdY3x7xf6IPqWgnMZ7ZHlqz83dnFHJbV1/eoP/FNsmLaxXL9jbA/nz/D
d52wYzSMNjoOzZh8rfU0TOU6eBoenGCAuNqBmKzcNgF6Kgm4vBd8GLCUitn0gq8kGE37VmGZXqPj
PuYem2MAGzQwlvBhnAu0f1uIaq2l5N5Prm/um46WKkZ41W5F/bTs8tzEMPFhqdntx8ldwj419oBV
u+0nEO+b2f9730iBJfuHxvGv2XTmXWjwJWmPqyH4YCvAEheFoe09t3zac5quu8mF0zkO2+xzWsQY
lUZP8wkTCAdwAkfPM+Jrn6abD0pjxuFAxttCP40njAa6tteFERR1wpr6Gd3G2gi8rXIF1JNupLvi
F7IEx5DUSV9GdYPRH/gQMyiwnSNF2iGquIgiZCiENdIr9vDFi0cENw8/JInqaz4sjBREaxQK7cgI
ULN1CHtR5LbpNdRKvrfgJAHyQDJbadwAn8PoQVuG5LGclDQ9jJEZ+1b3LHjCF2+6UyN6g4JncP44
6oHRtnOY3U0+kRtSEKEOlTFOUUTHrckqzu2yERzuVOJiTKAASxF1T/AN5G+dTZZXghPmdUnq9piS
dFt2JmNwgYLvifx4Wsd4udLEnPrQtlfM+W8V6NCbpFy2Fr9jefuzGhr+NwM2niq17/0f28X5HwQ8
Lsib7ZLkLuRIIr7WWKW46IWOn9iLCdeS55qd1jhcn6c2xOHTGBS0yA+Ofb2LNj1/RWILj53mwXeL
Uc63PIaR2i6g/e4HLtWbtyP9DOcQPStP+T6Ka/PAcNDxapbYfLqdDIuEJxLoW3iZzhbQ9aYwCMq3
mFG55V1lOn9ycbS+o0V+rxesJ1dNKuXP3MzxyWQueuuzid2Lce2QoButeIQdGHKoyRlydVs71K/L
msQNsGuNufpOBBh+xDWF818HFsXuwk6myaOuDGHZ6Aq9DRBh+8BdMo105iCJbOWxwnbt0KMAyBZT
EZfOoM2vNItuosYceI6A+CYJ9gsQdRc4wzBXQVHwPXat+FizXlCkQSfpZ91FLirBLXS/IApodMMc
Gt0JGj4MMED1kPeUuLgr8NBSGHWH4NbyIRJcXEI2y0MEvXUFkSyo34gLUSMhr2+6nzEzW4AtBrew
VIgKQbusA7riLBT9BB9Y5L/VQdw9GS7pRXe9PXuJP1Z4BD4/AFCH9juj6N1DPgKEmfYT+zRAwkmY
ZdIhLNKGNPdgZkg8e+HrSwyo5akGIfgxYl7GpZXzAg8e4jwf4N2xL64j9Ghp6O8aGqUPiOniQB0k
2YQLReMLNhC6nhZB0v0IBPKT5agNqxndLVjsTXefJojwlKj9IFyM2Y90EfolEEtdhvPafaYqmiyI
nbN6xabFsEOoqr0BUaIJJD2sGCAKHG0glhdGpCj3i2ZNRUkzPGUwH/7EFk99wfwZGF5bq/EOcG96
nsF7Rmk6dEc7pmuJ0Xf2M6/z+jU2g4MaMGz5bkI4/knyjNISCCf66ic2PTjKt3ccqbZIkf35DVkD
6TfczuN7GLHNVLcxwmOuSD1iRLOE9yQXIGMPbTCMBepqV81pzo4E3Vy4m3Dt5th4Ve2PPpjMfqWx
2eMkp0tFewbwYN+o8E/UjPM7rIVxVBlDs3dkYvd1OQ7YM2Ypm3/EootJYTFj3/WjWAHhRFD6h08J
aeCrgkRDWpZ/5Jvxv8E9RYM/o2grt7Wh9y504S8fzGOxuhYL412SgVfiMFSMcGGj1U99nb9xxuOf
+eS6C5JaEpDmOQjyOpTsTUdTh5rJ2/t0mPIXNswLfpKF5z/iEcRTazN+BuMu3WOnDyWwyBiELqu6
+nccSHODsC1ur2Ek706zwJ26G2IFRDaGkMkz1i9RKiABz//xLUmOAx0n9AqS7QyU7yuRtnsTnqe2
ClfH3xkEdrHDMbgCvriuNWrNCOJILTps2ruIG/QUZBpJYXTocQsGg3do/PoAC+ESY7U9bO7ZVbQB
54cBrde4Q5p38mZzHx5Fe6tBpAVsKgsVWq24XiOOMoKLu7Ch229nWPwuRxND6FE5L3Ipxhc29jjh
2o2u+KO09m9tT5rraNx29azGbmnqu/U0Rz1SRDE2WbFritqjwq9oeIBgw+/CJYlFgegccHqTOemS
HaJPote+87jglp573FSx62klFoBtISDoDn8TnF/XMJm3PddtfcZWkvqRTjIpaaACe8FhuLaoWJOI
VjXki8MqldalHJvomCniXpSRWhcwZmTHJcn9BhO6jh4lY9seRhr2oFTan7phhD6ldRskRbBa+k2H
sL4UCDuBniXztVixfVZiHaE+ptiNP0VtFD7Pg5R3iusRsXpBf5L9qjDWafndti7JcW1rsJSU7GAX
D+RpnVlwsVMwPNg5oMfWDYOEmMnSr85g2o3vQLfuoAKs8Bk4+GddZtDc+63bUD9ojeMmg/OcT6gZ
Gp6n542FWbkQZiu7KKghRm0vNOmHN083XJoyzupiTXj7KRIQUNHc40WeprDRD1wryAvt1AfYJU8o
34OOmvET8lHUPS417DQik3uFAIeBrEBMuwfDo7Zd+JXkoHMaxM+fEaM0ndMJ60+ebQ3i5+kQfVMZ
/gJdkw1tDCrZKjZAb5d4aL7fIxgBdXQfLVUzb/296lE5pEj+fuNILIFAOoR0qPAq5ieDd/NbH+eo
MjTG3PdEGsKKWRu5l3DW/u5qmzwDjdfsQHHensYWwAM0ZRyvM6La8YzibT3BBOpvduoZlgy5sBQ+
N2z1oW0z93agajctW7M3ZKS/ZrPwR0Gy5bwmHaTqwTXzww0o9N1CMi63Bn6eFK6r/RZN6sT6blpx
UmHFERBp5DvZDP07ForBHkZCPFLQgqNDrjKa3cDtnHEgQ5IZ+3lRvOyn1fADkhLyD6DU2YvV2fiS
h4jex1pD+E1h3HJE1ovZJR7nRibtVyZk9taZ4AZp6AZTwQTB6lIEbfA8WhPc6/xGjBsye8aNjVtt
zEMUH6Zjk67YEC5fW0zJo+XDyncdlnp2Om/qCgMRzsvW8/z7nMLEUm5BwzKUuKzeJRAB+yqdFxM+
80S46XWd7YT2ow62dLeuYKfVsQCIngxxGxZt4Bp2S+GfUTJqZsQhiz1NQXyd/GmyQMQXtNc0OrPF
2S+dMjK8AHfKD+1k+5/9fx59vwBSXvnOAOYAbdbPRcsA4MCy+kxeANh0Y4lpo2ZvOYmiaecnTJp3
UcfQbgWOH8fYTbuM1uxFt1C/6NaarQhYzu9klgMGnWGeUSRAfmWoP2JoCRvcYAW0eP090nTe10BX
XlEJ0BevsrgEnUPsxsz4HcozgIKhBVz7tA3u1oGzEs1h/m1Km7Sg+PGOvIdunVrhjwxiJCQC3v/E
bnVatkr1z91ksocuc+ZAt15+rOgTR9RrdnhbJzk+Sq7cRxpC7yGIgTj0YWI/QK54Iajj9+HYgi9A
OSwlYEF0Z+bN/GUM6ujUiPu2zcPP0OHIgVpFSkHn9nPyGlMds6x7ss3rN5tgns0GqIwAMrT1Q8qz
LSzcmGHEMs3hidmwecNsJn+jblD7EXtRB+yVYecLQEJ2xdQA7qUEwa+8YHO/PsnYsl+NY+YbSExW
FyB/g1JikIcM7obgb9uCxT3hG/0bwjvuKsCxYr2LJgwKuJ3ih0Td3gvw8VJSJCs3unJIFHlQmHxc
R2p5vNMuH55W67IM6h8x57QNAyg48JrgEGyoP2/gnp7RVk/3WAhs7/IRfhi4kryCxJMTiyiURT5S
HmTPGBPUlx4bTOiaGpo9a7/kJxYj972jsv1QPvTft60ed2O0WchzdNrPIoz6ElFx/g1rm2MB1aF9
18QaoOTpvMMVBGP/MLJzD4nnF/7bWEEH6R+7pM+viQF1ldnWVMigF7+aJq4hjiSiSpsM+/VT05xa
vLcHF0lsj2CmKouED/E5mqf2YoI+R5lXp13Reb5dhx4HSNmCJHifQpDeClxzEtoqHsluwEit33lE
IWC7f4uA15ohTIzB0H/xug3Og3X+qGye3Kl1oHfCcmxp2Gw+ZUjDfuExR4hKCiiWx32JCcAwNGAz
M1kPp2lMsOqHccOC4QQKiifM2hDIqVLggke7sGLoxYhGBoOEPaSE9Cu2ZNpti04fPdx+OZxaUsAN
NBi7IENRqF98JCDiUhzrbVur7wtmo0cCv23VQjnbio0apIusaceRdSdmQrHnF+af0F+Sa5OC6+pm
jyl87TGpEYvRsH+NwXqANCI/dJ63+LkzY6slTQRCYfv0QKSMviFADy/F1glYXfAK0z3eRQ6TWg8Z
hMGv2YFwKPy7aW4zxLbZyDlvAxRPoK+MTxl+ew/DACiKIet6AAOn/ULTLd6mqJXfMj/xnzSucTRB
KF8q1WLECJHbqysTIagyQbfNFQA18TUJldhtiofIxnX1yzp7bAMPKLuLBgrkwa0D2wEphC8YLA4V
LiR+zCVJ/uAVVCeQe2GYmnLsC+J9uDSQRXdLlBlSLlKFJavX9dXkobsbWzpqXMyYGZR8y+0BZegn
us75ltGztagc0+C8hTxFxwY5q8n0imKPiHKEGHnthcNX09FaH1vaS4kelWb31i3UFLqf6BUtVwdq
WJ/v4WmkZ4TTrJ/ryPLPNPQO36Sk5wihNu1AASFY/fco3/JkR/DhHniK2CA0TmoX8Wi5t0uI/cto
DLuTxH2R7fqmd0+Anq9FQKdp1zZx/iywGXlaWIS7AviDK0MiygWBmfa6AKF8xqSufzOxR28hsUyI
GW+yD+ntxkA4UWHblpaBb5FaL7nGGW4w3w+39RCuS3MIsy54b3DtYowfU2wXIIsnLxyFnF9gtLB8
5lBffklkZCBucRAYAaaqOWYr9aceqrYpFLC/hykTdA8pnj7OreIFiidVUVxPZ2wUt0ePD/OYd2pA
oThLfgAaMLoI9I8wr3VokXrf5efY4izDML45rRDAHglcb2FBzDZ8KimDp8bV9IyYY3rqAuquNZCW
D3Es7K9O6UXcjcM6w4yQOHZ0kU3e5dS774zS8Mdixbh3cYPV2cytH0pghHuZaM7pvl/HoCngb5qv
ONyhnDCGi1nAkODxPL77EJEKh7GOKZ4Hflq7j+GR/z2vIzLlJq5g4jP45nR5fEvr7vLlte9z0GqV
z9WRIGETMk8/P29tmtEC0pytWjYjiDGJs4uTEz1ZpsmuRtj3GVOo5XuU1t1+INi8dQG4WH3OyL52
MCjWiH/7CToChueW5naHcZiukiGs//i4zndIleC/9ZZBRGaCaKhsc7afNXhBpR/nab9GM/vJolkd
I9dNV6bmBrX1oKNPLeJwB9jX8EiXRGEvy9rwXkGoOQZpSO7aafb36AoGZHUxqN2tzd0DHJOAZWQr
Me8TwnPwlq83cBYnyWGizXIXNLPoioUqEOe4lg/YdGumHQfDGa8VmCkDpHQMiAtQTvVQ+MDNIGpx
i9FYP0T6A8cfFpZxhZ36pNtsWQ+QMBAhqF/guqBVvIUD8A2coGU2WVTink/eYJtgSdEgNRKK1opx
xIqf/qXOWf8cQ4+9N/0Q7OS2xU9RLgTmDl1zRgHIzxjJAUCbw62RIDnQ7UFwf1a4AOA55A5qSODH
E+rQHPIklb+2yQ0Fg8+inDB7xHbT1tFnggWjZxlr/qtRPbsY7Cr8lNNN9Y79Fr84hVhbDYlyn7E1
KyDp1b+QTfGjSa3bmWBG3dtPGOChjNi5dqyhrvfR7cs7HQKsEmMEh/m+5bPc462GAij6seJ0CPfo
kdG3CaFWlHKqecf2bZ6VPnOY5ddieUVUsn9EXi02jrsYlhc7dcERwVthFWYI8iD4EsG1gen9QaaL
A46z7+4tSRoQjDL57BFKChU+YQJzQz9f5tbRF44c8LpsexaXhkK/5yLjr7zvl/suSG6O2wF6vMfx
8ZyEHpqNarYdUGh9drQBBFwQYwYcnIjQ/k2TLD3NVBG7IxtimC5rLutC4/zfsGs+ANIuIXtVi4T+
QumK7BpEbrkjDrs2QNsW9EjurMl87VWC3NpxSZoA211h+pZgWvgGa0l9j74gnEvTko+auGUf1Yoc
IfYtx6huo6iYNyPOAnIkLg6d+3efL/KjhTHhpAdqrx0SK+6oTeP7TGGfrOxC1+2a5MZawowdRkIl
Ry6LIeHyE4dqMj6HU93zaklEfghCXMYVEnJV9EPZxlZdoDEgVYjDdVs4QhCbEd5U9t2wBJV1+kcm
zMxAbsXqeBxt9WuyDGv+4Ah2Mui88PE1QhxAvm9RvokSO19CHWaAsfH/UDB9mxf8G/5PCt2/Av9A
zbA14NNVLssb3Lgb/whxCjd7lMruJ4Uh54GSBKqLxtcTOQ/pAm4t5tNd++4QlXdFbqYoLCNzqbDu
WGBHNS00LtcS3mlz8jBpXhJMyfCkaRxhxM+WK7FxW7p0TOKdCZO8P261rOUFxaqXS4mQjLRuTrcH
1oHojC9shSkZOmj0NMggkCaD9s5oczVxWqtnGnH9BrZW11apbXMAq9cIWzetFqCj5Ugx+IVaawpQ
YdjVnsIJQgHmlRIS85zWaF6jPo3wx+2CImhtk5WUG2r6CQAgLG+Foq/fFrXyBT6dJF4OSeDVcm6M
bMBmQ4gc+dTQZ442xEgb9/D8Cz4eln5XAtOBos0HgrKv57HAjddMrsTvibEDRhDpT7MGWbBDLK6E
vBDqbjvQEO72zbYTq/hmw4cNYyGoKLIN1iIZGrZzjNmLj2XyFYIsr3CVZiosog38ihqOoie51snr
2Gs4TFqYmqKY+ipdpvXcZ9grZvnN+6GhHpYZjjBU+2yMWzw6mOzRWCIUrGsCegiypMOQqRWqh6hd
z/tANNhMwOYdfDZq+Y4Hlu3tZKNzf1sxMnBb/1hWhzW2CJLZfZ0uAA6i3PXBrmez+Q711P2Gzqu+
8yaJX+IgsmEh4Ku6YKQDW5wccWoPJN4qOzUo0GELj7v7jnv/xzCfHzVEGWjjiLn4wYMNxf4YNu3B
jmFwxcrTWI0Q6XApZ01+EHixP3MEXZpyzgmrRD1Mn9hUkw8tLF0veJXb+7GTwfdw1lmhI++vYR2v
DzTyCagCy2oroKjQi5g1ecmAVCxxcyR/Otdseya0wd2rg9dNb9Me339fRokI7xjK29/M3ZQlxPP0
H0O2TnipMLXGrxbqatqo7AyW1/yTSI5h9Ng6TJkhEaROYqJc60EfYZoxXzNsOBcyCndhWfsHM6j6
bkXgAy0w5my+YS0H4HrZi6wrHZdAIAQijb+G+JHJI1EIDAhjAEYwPLVFuyQgtxo6XKAR5GcbZtgA
7ecFxUubaQGXUNw0F2x8bL+WrF0xhaTYToGk/jKC1XXX/w95Z7Ybu5Vl218p1DsNdpubBOrmA8no
Q6EI9dILIelI7PueX39HOF2A7Tq2bz1fINNIp+1jnQg2a8855lyQ5z9Er+SvJlYjfdxx1QzeAP3u
ajg0h4ZLZM0QHa8GRXEu3IDOXVllwW3dm63XM+Ctp1kr/KyZka+p484cmI+Q0zdVDPLBSarkXCll
8T4qGQroEpT4P0FXXjLOJ6Y3Eisz/k3U/69Wzz2UOf/5rz+skPvXf7Gh4BNsv4E16v61+Sqv21nb
P/9Nf/hn2n/9+pfDr/K61PUPf7IqOnidS//VzHdfLe7hr7/+b3/n/+tf/G1N7MNcsSb2s+yL7vqr
heiIv18Tq13bkv567dzpq3rP/sff/++lc7b9CxKYIckjOYYh2Hf+3ytlbfUXfCvDcPTrH/6wUtZQ
f2FBuI4cyaY6lkddyfXfls7p1i+GaeOPCsvQDZ093v/537/v87/jBnxkfM58Dr/9+e+3JvKj/CwC
ZLGU7Qo3/w5iTpR8DrsxabDmRXNp87q/5bSb7xpHW1bCVpSLyoMS+bwbcs2NFbYebnSokE0Syv6u
TBXH4zXObdrkwTaO0OkcQ++/c2BlAkVz+jEaPXu5Upa04Vklw1fGqXaldjmj/NjrCAzluM6lw8pp
y4zu6yBpr5tLU9ckbZN6pmYARdDVfWPnQXi/ZNSzhIumfqWMBD4liE3jNmoqt0YZs5VWzSkL56Z7
WKqkhP+LA/uO4UbbIfzaL4Mq9F2SZ9kHTFTyyppvqMpaqeu1VRrUXne5fVBgdlU3VFP7Rq+DzhNt
AenaKMV+nNAOsclomsgjeRfk4XwyorF+rvWS+phupHLBg9kopK91EGgTovcXK3GnS61fT9p9Hymv
crzukx7guk51PNc3ljqIVRLn4tyhurH7NTwwtOAC5WLa1sE43w1szn3JdRE+xmltAZYlzritHRWO
2oyM5W0ou+6Q59eDGqZ6/BLIFO2Pde82y7LM7ohzXL1xBMeFpr702+hr5ZSYef+D1Ih6TFpnar04
FMy9JF6gylCcUbAX+xlvXPObdjH2M+ZG7Op9FNKRKxPd9Gsyhc+BCXMBJWxrn1U9558lZOpu6drq
RyoqGmLBPek+ujqSBW6u32qWgVBvNqtmaO81NmPSFvpQYffiWiDCYnI8X2Pd1hzBFBLDcuMUeR7Q
lUU8anGpTGeniYcC7p0dx+NVzB3zjUTYchVKBKw0XddhZCIGdCfjGkFeMPFDqfOgBHTaMnAbvlJ+
h4ahbWIjzrz++n5VUGSLZPnAlNlqTr5RtLTxIdeghtPS10forN68awvCinUOog5atoqQ7jHU3sck
Yd+ffdbxtL+TQtEwBCZyYppuqj9Gpk2/sLVv+JHxSbXsdgUnwN2ShSg5/NeetHdjGlFOSCSMwCy3
rdGkhwb4dmo/LL1xHZN3QKc4GzlKhSPZ1a18I6Tn62m6rIJI2cVpspGEDd/0eRJrO7/TzKFaF0r6
mBJ4zNSH3gA9yqObqmdZc8YAn8bSawsb1bcYLppq407l45mVvymubb8JaRzXo+KzLtB6NBv7Ugue
kT53BnyEF8Vshi5mc+Ddr+4atb7lTRzvIxn7YSle7Tj8IbXktm8aa0AD/YqlhUocjNi/VeVrskt8
E7QaISuysWoDmzSGclC68Ehmk4NUqvGbHs8ycla8Gj0TVN3VGiZSM4+vZ/RLTj3UY+0oUNS8kDeU
gG9aHK2TGGJv4vWXWxVD9QKjJZ3RzzjCjoYq3E7aCWYlVyLuLuG9OH9WYWJaI6/XMC+Bm1XC3OVm
dq/XxXefPY72onrQZ1jZbIVxDe5PHb0I0VEzVxzLSnx7MhO0ye/o6uTkxl33IEFKzuOicoFMXxZn
pr0tr3RAVpyBz/mt47RUsbSBs6GleMamclhHeT9DlxmYfIpXNuHFll21jpVJRUoO5XfRLXgnc7Dq
h3zyBcLISZrLu2TJb8LBO7ffzbnqGBtLh3BrEgn81cnML1bT9O+TyZeGENzcjqYIN7SMJidVr3BD
w2rpDpVmqv5QacE+La9ImrIs2iNWH4Inj9gDJ69bU4zV5zwuxrtSjvHnwrD/ZWDQnsOmNXcgruM6
cErhE6qsqNMZn0SntJuSiPNWKNpTVsK4OSztcWWiCNfGw3PR5Js9rCns4TyVNYClaX3bk3FowtJk
VgtNNp+p5Qo86i0D7+moA/FNBeRYM/JwX1SqXGUTNTVa155sAyCwywfzoXKq/qKb0wE3tDrH0/De
A/CcC8MuPQlhibdbBreBtPLPoAwku9JRdVwsMfPkJNyqaaCDupPMsgtPi6lPsJWkvExzgVISJuxH
CtoHZRxmbwq1CzzA52Iu3ToSaFQisvSHgRJOH6uIgQ8ddeJxlk7HTLcjGtMW+ULW8x5ne9RAAbrg
HXQAkSUB9B0SrNMQ9LOMoH94ffBIDXHr2sXmneNo2TZPJ4SMfNzYgWP4GpDZSBYAktGfIwkKHURW
81FZhdwKcNZDN5jLrsjsEfVdIf3Ay93k4ltGrVrxGMt8M+7Z2ZGOvVH6KddZ07CLuuv4hYadqWcq
8vj1VJrUbG4teg826GjknXXqu5esavKPkji5l6SmtlJryKNJLQTiE2KizIGvuyxd81XkvIwLlEgy
JczxCvtsSbpb6UxcRldum4nfqKsaPeaAxOa0jeIt0NKl8FVTXUApR+c5iVLDppVN8mpw4tEtbGAv
jxpb9P2iKT2zo5NwqZpVKKJziHjIESsEdwy8LsyKTdSiTA+dkN6UFF5ttevFbl6atPPHyfy21QlV
uZ60VWSh6JjL8DiWwP/9UsubWDEAFLiVyEJZHIfBdCoDBi1mGDvY8BjunKe6Z7XLDOjKi2O5/qrM
7mlZB+tS/6HIbkAjdt4BUj3TKsSuNC2+w378yNP6aJdSorQo5N6z8WuYsGXcRsEujrtxpY88/XDa
Y0yAQd8aynVB0gSHLOe9zVHdAbbrpab4JkhZa+npegwqxzOMkFoNgV6eOX4UZ7uiGsC0lLfJqovT
oknhxcwMbPEeCTIvxrfUDU67PekCY9wbiomAn9ywzcVFzczdapmQjS31U6bkqrA7OhdGxosF/0Mb
jXoljfZ7Vi1g+FtLNK9DbpwnM5w3pYHzBR7AsnfHjWSdf3UdEnJo+zyLYozQ+o0hpzv0+N9ej6VA
WSMC/GKMN/0g0gvLq9QZCYdmHY6sEcep+SFIsZiBiSCo6psW6fQlHvqtMbF9noW7ffAZ1YEO4mSt
uskmmk02CSoTVro7FUq0vlaAhdmwbrviOSpQBOIif9JE7i1S3c36GWTtJuvmndpa6j6pSXTwtfgi
it5jNbdPpml5JQQQJsFyITF/nOOSI608Dx0JG6S2Lfw/x289e16U1FlDXu5E2t7YsaXhsHah3FPM
5daYMbsBN3JiAthLzLk2U8z7YrG/dXrMsuY+sqPaK7r0BYyIJ3QUfJKCX1ZqfkzHKfGmbPiwlvhi
jGi7NUCVpyBj9Gb+Zl+hl7oWXqqyDOrKFESBOMks1Vxofb9Qp5c5J8JT9bAW149J6Em2tnJR38BW
m6fUuq+z5Mmeip1QwBnrOLszehgfK9BcjGEkjFZZdizvbH4osTi0MHJuHxSPQ6w+0DFHkjZvj1yz
KUNX/mI7ccIjgMzanNlY2XAPZlqOvPLYFWWJ5YyyBoVdAhd2WVK4jpKy/yvPXiV7Z9qBiIxltui8
o+5qM3caproSbEQemd6c1NUqLZLTWJTHvGKo7afirg9BkboIc9t+MPqRSUOzontY+G0y0odEyZvf
xiV3NP5RH/9IbHHuDZXEqUXgmwM2mpILw+wctWrZEOzxLa0/U41wSPFxIng0NxhCzWX/3LCt0s4u
/ZDrbV7ghcKQVFuo13wZlgJJLBIf3spciQlW2Rk+E+6qtZDV4ur4sRth9bvGriLONfMXD366Bw9g
S9mun+c92BIz1bLNmU1jXiutjo0qNLW6F3OoeDJFRgf926tCiqNalQdHQgpkyR39LbOvUcWUkedi
79YhUdSHhpFHr42Pemg4KXTidmh5iFYDevyi3QYCmnZIyiPvpKMalE/KtMDS6PYeRc217XIDt7iN
sizyaEu6VbXb2NZ3mOyXIlFavhELmK7XuVl1lgjgdhL3IOmids6qbaM3pc1vkkW4wxjy3OhcocQ8
p5vqwWpHchBq4xSngR70V9QHl3gmx7Bh/OCC5T1MZecmzlLSiX275gX6jVbcebwej8kcd3zY4UmZ
AGJs9YVhinIFmxx6EvcMPo46rmRT3MtYnspCp5GgKdOngRwH94l2fSYlXA5LRhap1HfFMK/LQql3
TvOjsQJcX42vOo6We8m7xQuCJ4zzPRE+c5tnD8ZUMbhmSgm1xZvFqlrK8VDtglSPCCqJxSts3f4k
zDm99ZZzipV9rHSTb1AAvOTGUVf5cbpuqNwZdZ9zb80A1JmZHyX2uJYdrbVp+chWNhgv/UfaKynP
Avr8DDI7Sm1u6ER7LNrrGOLUa6ftup1dsuKdyN910Vl3n49GxC1W23yevU5FqXUpUiNx9bi7Ldv4
U3bKhY0020GKfGPpRuTiaWlAFJu6V70RKDSDntOidUSSYjD4IPLhpCfaC2sAas/Qy2OZdF8TgOWJ
LGzimnrxMfO3dAHbJIYhaNapom8UR3sZdJxFLub2TgvjaTep2BSE2WISZWwQ5RH5FjuWviqncDjn
dr5c7IhLCuHcsxoBjJMscJxVcS7r7i7WIGmdvE88dt4cjcpqdkPVN75SKB95H/1Y6uhdmmnrKSNM
B2XPyKhW8yLLqnkpRnmb2xORIWZeP+wcfhtVurG07AiKn/AoSjosLtO+E47yUCvZvEW9FNiA9mF0
qq8m6kY22TbTwTBk7gX4jWzL1MJNmIEbVtQXjuod33wOdCTilQA0yFoSoGTMbOJimEJcnvlN110R
LqBr9IyQ8BH6gBXruwxatRhq3UfYuG/NaT1io28UpUu9pBsOdZBvrSR80Jq82kxYXZtWz1XfduRl
YRJIsAtbYs6hc5uEthf29meIWopMk3wReYJAacyVpiMKqGGxpfb/nDuj18+M1JLJazZLfinc/7B8
HHBTXOzPTRjFhzrJoEFZPupimeNVQX6N7CBkJFVKd5zNDitW5UbV5apimXXS1Aj4Di6qFL2/qI22
XTCMilpy7KwzP7BIBMUDjM2smDg6Q6wdKziBXqqHXBAqVIbwlqTvemHXvAfItpr5Vt2mfm54Su9G
jUhWZGGqhVXwyqP2ZDrBfUaWmOwB2lHKC0Nvxo4/RLckBF4KfTr39ZiurHFsjxExqKpSP4hPf/Ul
fXXLrF3NGdK3DOcXrcB9lYnNsCEYMnmvrpWh6y+FUT9rg/FoR7x1LRJfdYDFT0ZJ1Zituir1uixf
O5P5kENu6RX7Mca24yaNduRrzqbefrA44DFJaw8F+4xa1nthCq8OUPFA7/Cl0evvIAAeKOEYPAT2
kods7CnkgteKKI51lH6n0iq90FDuDCU5Q0NwpecElwX5R6vnxbPw7ku5eswo4L5dlI9R4VlLAmHh
aZzBrfdj+9lqI7ScMEnNRMyjwlmri0nONlqxNGodmNF3Ajw5dmTMyTg/hs3A0kyG0Qp5xe1LTifV
XD8Zsf6R2bwJhoqGdpqikhULJW5zYclNVasqbVGB3oOsKdEFP5iwu8P8wMHpSkq+8BN7xpDf0ZW4
6iCFaXhsboOoKvZGF9fPA1UBrtbaiEBd/Nrby3mey3bVGNZ9GfIhLjoRxpghQI/EUzVNHDxm6Wcj
ok+f1vdJlK2iIH4prGTa5I310GjypqBWNIkp76nym0w8mlLYfpoXz3Gj71Kcg1awTlNpbqMuJV8l
67VhKwvni75bKYr5mhemr8C1YbUPGytpPSiObJVxKcq8wkcod+BdWycxVC50Y5ULI2K+DMmshsC9
NBG6qD2p30k1eW6uDxfLdAMhnuMMFm5Io7VUql1bLKz0XNbg2HcD2Kk3BxFEBK3fmpqsezPFpr4i
DCAbWn3pw/6GI2x5SsPxtrQXThxg+JUZpkd0AT7X4tCYWUuLlPTrhb7azDmTf6c3VIweRnvjTlUy
uUItT71i3zrsj2F+Tm8D04wpZgu3dCysMxOxlvdTqkZ32VI8m9Okrq0B/olIHYILK2tnliV6dgHq
wRnBSJrOk2MwbnAWiL8PoXo/tc+9VWxj/HHbcrxesJwsR/uZnUmFj/5EEFu1CWQpqWd5HslmkRYT
G+jxTaIH9tpuGFS41GGwb50lOSimfYSkuOXgCbgmfuAuuVEK9j+QXFMJaUQkeFkiKhnq5+c+JIMN
LiGb6t6SJBdl+YzD80RuPCF8PxvY0/d4swiwnP37IN7A/M/rRO3bt0zT3hS1PShRtDKUoLkuQwDc
hKamg8Lw+ZMz7ipb2aP5IRvn26Hr9txSR2NJH4cBumSUJGTiihB0E7vpXB5EYZ9APjaWhY0fLJV2
mcsehJGiBzF0B24K9hfnHmD/E52h1EcpytZIqnMyNi9JxdSmyabf4P1FBN6C6qATjkwjZD5hksY3
7lVwJLu3b2sFgldPaXLLviRJLtx3kXoaGllWc7TTr2fl5q2qLDfr2Qub6OMmD3HA55MA9w4AuvZ4
rotf6xyhG53RPhQNzWNZ7bMowjUths9ljE/S4OyXU0mbt60X1bWXjOneLkxKmI1rWED7VCPlyegK
8mLkNXzVcL7iqMeTc7i+1YFn3ZBmhJfaPl4pZVc9oy0aSRn4cI8jlCeWsBH69Sxe5dC9ZhyWsOXH
9BiwWp7HZBOeCJtuRTrurXpJ1jGhw7kpGbOGxWO7vbEtm3tTdHstzr5Hwq6Plmo1a1PIZrssfClD
6gyXYmFnxxzP6J1t3ayszh43Ts5h1U76g9RlR2YpPRqBti3kC6npdDW3UGpL9hkTJlzgctmQgZFL
p4ViMSlBw9oieM1yB/KFOzxW350sfFCH6WgPwTpf7jKdwZGmH3Wwv0MmdYLJpJGNNz1rPgu1WkdL
vJpEu0qF8iwaubN0Cy6R/PE0PC1ptFuK5MfMdzsLxpUuulf0i8I5rzPlQbWyC1snJpfwwBG7+xhQ
gVrJdpuo2NidpiQrQkWYgCAEbHEa5oMah+ZNbGGuN+CYioMwNT8leq17CNYjb16HQEfyQEnbGX+E
8dbGFAiQjhqOd0CmJACnMXywKAJgguCZgmLE806wpYSdDn0BcKimjLEBawgyY20Z5qPFyiN8FO2c
TgptBWZFQ3zUjuuYfQouXcflekbSXNXzjR7bn1N11/RmRCEiPw4Q/ydvb46EXZiwsIxLFxLv1HUK
8QD5DusHrzGKtVRTelYQR2TLXNJ5upJHG9sUBkyCemq5slpruucAdwtBSrJIIWMn7HIHbr5yYmZX
YerhUQyZ9JtJeeub9GaIkbqV+Acj5ZONIbVKK66ZlPltR7UEJPCk0+6mq/sov2qgjeXGRmD5ITUJ
roZBEDtfus2ziSX02ymKL9bU9wSnNOGXCrlI1G9k4ua7Q+tQeHP6gxkXhwLLhepnP84BWIE/qOhY
4urgxIxoCNFMuLwvyUWCew264zUctT3wI5z0iF6efrC2rR2R3lHOVa+itrQB+uqkbqMA3DCpgSFi
/c3ouXEWQ/EjyoJELYQ3qTEN31rH3UewnrllthT1ZhCi3eZmgp6TLNZDUTuEsGLa3s6TUYrdjMID
SqnNNyS4ynfRIqLxcAspqGk1gOTeykkqO9TD0hI2sR+6TA5IRJdxHh0VEklaE2L/ZD1klTp0vhLk
1Q3o9TUdqQZDty40s97x3EE80Pu1Hscf+UzewxHt2enLyAdP/iQkeCw1uZ6SPHendLnRFOz4gWr3
1raq04Jc8AGZXJzJGobcnol9Cc0B4b6fkdIyu6bkYwizZFN1Gd9VqDdUCtE3QotLBKqqNnm7DrRY
90v2ROxzgp+SA8zEAFJZ9WYIzei2mHv1PooMc2OBl6yLpdToGU4M50elJQrWDcJ109FCUBohIQYO
XqtAEiybgM6vY4a2Wroe1t8BXo1UzJ8KMx4hGCDCo1K4+ZpjLFCo+24le37GtOjVEq5t7LYEv/T9
mIXpScpYvZPJQPJ+tMWyC5aCox+TfRB7ad/qkHc0Y+yGxeo/QqvOdrDSHJqdevHUsF0Fgli+qjBS
VvXCZUNz4ZFPtLuWhwh9rbDyaPImvtttx5yje4HeDKBn7IaCgZBWGHoFXawbVcT5LQC6fQwUaXde
CKb1PYV1lHOe45ZxRpk8LkObx57Zkyhi6lTkc5/UIykqkAyIHo7XS+oYu7x2hkPbMFutk0DhTSRg
Vgt3aU3tWIcjc9OQd8xMIfUHvR2/pUuu/CDNiNASNb0FiUerfKDl1VrwryuYtCklMrhi30PaO3zU
j+UkqmhZ49RCkKO6wZLm2nQxl0qnCNJp1h23SOomQdBuYFarQ4gQtAXnf7XrcXmg47PcGA6nDN5X
AXmpejrZzDNnNIxreofEkKE1IasITFQGUZkgn310N6Ji3Ub9RF9XigQ1UFwh3CIqzfGWsw62HIsC
Yaj6Nm6WndZ3IYo6d/9HEyXy1M79dCbE79zZBgd2Ty0s5cZA21lRakrFqJI48WvnRM2NGdnZ7aiV
5kEbnebVcYJm3qctxQPsE67yIxp7G7iqjJX2Vaay84g7MVWWcPjfFB8YmypU4OTDAh9wC+cMoB1U
yYAoEs7Yj8UhKwhZRdlAdjhPOwp3lrGvcMv1SZx5gFhoNEBjJ92q42ib5V0V+rLCzR6H0tLXOvrF
ZjGV4E6tlLsA/560vc1jETgs3y/EB54WZWifbbTcVZ1p5FXlEO4g0Kebxi4NiOi33K4FKxW1CLSm
05z7eDFyf9KNarXoqqxWooujC123RAOdsjMrt2xymgJ4xN8FY2ScCSha5Ya7PQiP5jByFBzjCa3d
HqkXc6dicHaZESyH2oioJ+j7ptY8i9KgZW233Vm3ssAr6GIjIFDgWqqKMq+GvJZk3RMn+8H/Vxmf
iYqUZw5RCdqes+vs+mLoJtIAGYCDOnYPoaFLwo7xKJ56DlfPtSVHxA05j3tyrdMRla3bdaVQjyWl
Bm+90gokEfRzrywWKq4jLbhpWOG4Aiof9yjVTBGwY++52ad3rD+rhuv0bR9CJzNfahhvdzBzxVWL
or/UsqYMwV7EOqVg6Kmto3tbVaNLEg6AiHGD4snzU74CDITjejQtE0ewkGuT9gb1rDRLr9zPzShP
cpSvtLKoXz1asRuzBeZKRV0jnm3Fea0xHXa/ytzZpZNVBWctK6yHxYiWRxJDa6ulnQZu5BG/0mGN
mklV26CgClfz1eabVXLZE08FOjTGxW8nYAhHGObd3JXKc2xS1TZmJSAvyX7knYSwfm5Y8zMfNw1a
poOgRwtGelA5+HrZjIwDjtp4Q5dGx7ldqOfoTdN4VSPbeV6wGUi3ses4QZ4KBxn6BWrZc+/k8gKi
ocqdA6xIaBVGggr6Dpg8GcWeTS76iuodzjK9ILmBb588GEBGrlPj2caGxskx4kNNEuyhNu8SsAOa
sNkckeY+xAvvcCqAbjN9aA8zXemXVh/bh5lWF5rTu/wmiGbi1Cxu4Ew7VUuJdgQaY9H5yJkKZnpF
fso+VakOjDwVJWx8VSzq4LFt3ZnckOvlpjGbrtnOeIwkd9R8OC8z/QVuICtWQS6QYK5SzKOfq3LR
VkVVcdqwDGq+En0ySeF03SqsiwvStkPIx0F9dWjuA+cLUALbOTB49uGgyKYePwKF0ZDQ+HBL7J+N
boFV3YpyKDylECLzeTLPNOdolXwYSoB835FWrMKuhNU7G0kkmSuT2ajMW/RWJcy6mHGiJmKj8j4y
hjiO17T2kEazG9JREbzKzdwMw7uApb8kmYZvRVTOJLeajC/Jr1abIexwFZJHvGVKCvJb3eytdqs7
jeobXGIbWgbgahQnOslWMXxE4mI/d2PzbWFQuSSElrMu1PZoTka4o3LKXFHDIX5bifL/My933f/5
17zcrs3e2/84vzfvn19ZW/6BnLv+k/8m58h//HLdEa078G+cha+l0eNX2/2f/9Q07RfNMYXNImYp
NG77//yPgjL5iL8kf9F4yhs2943G7H5dG/wbOaeJXyxHcPaUpqOZQqj2/4ac+6t9FOqVp/sdN6cE
wIOg2O01E3NKUhaKB/k+7dRTWpr+MoHOG8oL77XTRPmm3iC3O3rIsyDcaoHVu6NRfRZT4PGu3f7u
M/wJy/frxqWfNAyr1wbR3/1Ek+j0cpRzu08qdW8rdehHJaH0zsmpwYiYx8nREbbKVwoNL0dbUORT
m63q5kv/AzX1if4OwijmstcG7d2keNzVFOopZatjHeeSBHSRPWDmyDVmKQ/kJeEZVOI+gfDBHSF8
BKzczvr41TSW/bKUD0uenPjJn1hmGeJ/NeO2yNpwmzcKyyrsslsxnoc4M8sXUe8dexT9ZAnPKluH
IdEe6rw/yTyVnBWjyaXE88UYif3SS/g5NuqTRnnLpsjU+5kuX4o/+EPfWbfL0vp//4Eaf1W9+ic0
klippXT1NOwdclAsM7E9ejaphImgcB1AjgoagyIcGtcAI4OKgG3yWhZyh25pgjiF/tCCwmBjblhB
s81D64uFd24+vGHfw5FP5y4Rim+nWbi2izHf0W2FaqgD9jmJPqxIb1MpsAzUz5isl1pqClEy03pA
v8fXlcOlruU/LE76te36Z9fOtT/3d9cOIjfNrooz7OdgPGP6HZoiASEybviQt9jcvJPNIfNg0+Vz
YHD9znJ8hSVJVgPN7a7oalwrFJkqvGe42QhH/+ztLtgsgOO0lmQvBkkPl4u9YMtQeO5DjMu//5b0
v+o5uv7/v/vRSb3RSqGo9Z5FXNt5QdsS+1jVfccGxDfASs3gzsacomEVKzJ7HSz1yUo7TKXIT4l6
opZkHotMaDaqcSxGLloXLefoGCz7k+VdOI33f/+jXrHdn3WAq39qzyakEgnqVJp9jxSgxYVfhM6K
QCoLjHEvOV59NoLLxy4fMiO5p3OFeTsK1S0Tl9eU1ZE6mAU1Uv7Dusy/6C9W/1SObDE1aEIAt9hG
7/ZEZUTPnfVPm74gkX/+u/3TGoQicvCv1KahA6w6IiYe8cZGt7YIE4qreDHIovNoq0CIM7UN5wne
5hG7JjI9vw9z9GVqAm6DKyrSktsNMzp3BGsiydu+qll6r+nttkzk199/Nz/DoKVhOdfFVb+7iigx
aqa5LOnjKQCkwi+HJtGUKVSg+GZS/sMjRfv58jpSG3/81wief3Ee9/VeK8fdVZiz6pzPJ9yADrrm
dW5qqlOPy+aIf1plol+/zv95b1vXV+Hvf2tBEZJ2zIoamGy5J+B2oJOB7jgzohVytL5J8Qd+Q+/E
I73RXky3amIJ1AmWXyrMfVwYZI2mAe2RqMpLUiMAts3w4YADujn7NT0h7dz7+2/hpzT69Wv40zvM
ErPCjgy72nfj8Fpd06V6fDX7TEAxm241l9bDjRU6j7rewt6xFID6mudGj1BUQ4g6Xi+rWe1ecuqo
gxChkNqenP1b4I9eGlmHcYo/61i/G69CATOH6hPDWLW5+g8LNf7iacSg8ccPe7HbeoxMo97TQ0Sf
B7Bpy1Y93bAe1EV/BmRAZe9ZQ5h6A6GzubLWPWffXii3mOo3cxYDclkXBdR30fu7scQmbeUnD9ot
0TVsgLBW/+HB+ev2l59dF3965hcFhnceOPU+aRUQg54+tIXlZO7CMeNEPbW1CjlzUrMBoAo0VnGQ
SO9Kq1JvhRZabn5lewArEZhC03VYNE8FD6hXEeQGhlTbbjMd+nVMntDSH2eSrI6GFzCmdI608bvK
yZ1JhDrOeFJL2MH5YOcSrkKYDwaltn9/Qf3F6hvL+dPbIaDfwS5NrcLhiDyriA/Uhexzy/lij/y2
LPpT2rzwddGkZaw5Ih2QVNZFVvzTcrZfF4n+7EP+0yO/sLuGxhpRQdhmKk3Pc+4NOUMPNFt0rhgp
HJNiQVQPzVPU8SM1zE8aCEHUerJMHOwpNOUMpdozyixpQo5dPyiMqN1JaERy24TEQU6I26uamqa8
qab+Zeku5O1MEt2ezC0SYs0hz4aDSU+hywbha+7//1L3ZsmR40qX8IpwDSQm8jUiqHlIpZSpynqh
KSeQBOeZ3E2v5d/Yf6j7tZmEVGRYw/qlrd6qrCAECIcD7mcIRBQGTXhWDv5NUE/mPCT6Io/9F8hs
BriaQe66KQAW9whuU3g6f1mD/JJ1gLYjKaEd0NDPVetPZ1Dr/VfE6BE1Iv4EE2I00StyN5b9F5Or
54SZbyMOcaBmANbS7KJOIAc6oSUD+sC3v39g/9iJaiUxRbspkKM/XNEZF9pON0/dCARXPaLiA5AX
KjmJj3djy6D4MfQgQ06lH0kcigdkYnMG6/Nmj7b0S5igRJXW2+s/1ijRorvXTpCjajet37/P9dUW
8KPNYGVEMDV0M7JhvELn/a4db9V4x4Bz4SxHqRMMCw6bFnTefWjceSBJxIcARom7ECSAEBeGTufn
c4E+ebKCbNDem/kbhItuFQnOG9R56qC5gAAqqlhy1yl+0a7QQ+EavzW+QnsCVxx5aJshMtW/KINe
FMz3wMFuPxupUJpGoxutyCX2InSXcnmDsxeFk5ti/Dn7EN2UwDig0/73dTj2zQIr2cYrzrlkGtsr
QUJ+jup3/mRKdK57yKhcekGrQAQF/aCikLqqUOfEzqQHsoYgr4v1JSWthh4wLE7SosyjjjbqAPmn
AnAXCEcwDgpIt0CI7cRkt0j94KNtD9O36ZMsAeonAMVdZYURPpiyUD+AsNByG5dJjLtycA840ASR
EgQgAM1qz4GT2uuwuuHS02COQGMHWOIk/RSggfg4FQG6qStvbyFP6KOXDsYxijWgd9TQ7ZHdifuM
3A64j6ZtZf0FyJ6NrFVdoejbH1YODSEYPMgL0wFZOIb1GrGk7oGzyIB740BnjkUJgaEBULlCNzcw
dP4MY1NARpcL4QGwWAvcmes8S6BfJPl+pDHgyhx8Fmhr9FGeA+YtQWXbQYhd7mpVUADg1YzmFEAd
of7UVwVUDbUPLTLInFxArNvfNWT09xAS1aCqg0wBePKyq3twGVpoPYsYl77t1ggrr+qQmO4CmoPf
gjb5lE7eec1zlMV4ctnEaAqTMspiANN2akjqSDMI3TNASC9hAWEQR9utnpbzeTfK595syD5V6WgE
rnHv5zkQg1PAzhx3i3WBgRmCHPB4ra/AaMd61XhMdN1UI+8V8byVHfVeg8m8V9Xwa+bg+PSkXkHR
6OooLCFTVbEOBO3Ke/Y6cWVW9jBmDBCDpMHrhIn72R9vOKS2lxJacX+f8pFXiQysK0s11SVXWZ1f
GRM8Q7z6337GNxB00ofKTz6pUD77vnou/OR+Br7tPAdL5ZBKgm5MuamD+OmnrvBeYBz22XFG1s2E
4chNZlWiktF46b23AG20T0e/f4xZeQHdQbBM/LA5+ODXR2AZQwUmK6cLCANctbxK1DkOGMB6V9SM
bnW8pqAJxfpEXB2p+8jAulD446L6rqf1lU6gwkVZA7Yt6/Q5y8GsxyVqvjSQc1JE3vcaz+Y17KH7
IwWNVOGNwHDPW/unomdkGnzUE2ByUWMjnsgwx94XwXaIvXnGeECYBfUA1GrJzSVwvudQITxQEtwq
NLslQj0Y1jMhgn3hJQ+OX8vKwAVgidBRR8ciTr1zyBOc0wIU9zQNroG/g2oGPe9C6EMJBbIJ8ARZ
/AUOKec+2I+ooACCDRWoT0HSn/BhPWKELQMryeKji6mBhMKVGscvLMvlnvUjoHZm/hRnM151EKfd
CVP+Qjf3usQpwZLqkePVv4cWt4hYD8zE4ukfVcoBVmizFxmQE+5ZR5wBpfoz8dF6IPNwNSSAZ6CG
o/+NcWf+7S0eKONjhaI0YMG7BpfRNB2vDaph0N/+l4rqpk1RDRg9qPONASh+qBikV7hdTg+9hig+
8/LPYmTRKrNvSuFBB8IlwGn9/d+/8bGMvfGg3+6rOCcClb9guPKa8YuA8BlAXPNu7kmwq9vim2f6
fyeNBIF+DLpQPSC5OZrgNToMYkjuCrQpuxTqDXxQ7Eyv2O9YBB8YovSXLnGr/fssvW0ZP8h5ysp5
kD9fE9BohivfA6Ifbsy3XjMb8F7Kn6wZ8Hqq9D1EZIAvXUHC4dWNVyHdKQqHCyh8Qs+aiac1QMJq
4mfV4nI2TAdS+/356/z+bxf6b9MfbdVVv/v/F5jxIcLseKX/04tJu/7/+1/v2fTb//PfGr9S/wnA
jVcQ6OI08Olm2vnfGr+k/wkC7kPdQIVeGPrbt/6fGj9T/6H4XwCfRHdg49QjTfxvdjz7j6KQVYH0
NSi1kuI/WWz4v7Hjt3RjbycJhXhrO0F3PzFyLWVUgRexz0N4SoM7cOKmcGxw66IgZQ4QQIzBPVJ8
9UP+xeftf/fZUVb/saGthN5XjJssLEQEtchhNwM/sQsB4HEcffurb1IMTEFSYOsqGQUSWnM8vGYp
noRvdsen/67tWz2CYzO3kuuygFyHRqkE2ZX8W8wCLi9gy7uNbaXGBAr3Jh7Qeah8/ghvl5duGhy/
pZUBNQc/Y50LGeEOSvdA5ooD9FQKx4lbCY2BezWBbCGjGCClvVbVJXBQ8uC0Kra9HKuFWkZouQEy
i3v4NIjfDRvqvdvgVtYIw2kaDFJHBMoqHj0FmeF+SNwW3W7AKb8d0LGKeQQwGHkYewrnqmIA/cJt
7lZ8djqRYzAPIhLF8C0ewV2t2Re3oa34rCYUUYoaQys4TW29k5sCSDe3sa3ozNu8zKFfBURQDUD6
CqmdXdv2Jy6/R8KTWuEZZ8Mct3GF7+mVPzO8zdKi+eQ2bys6sUtCKKfgzNILtETy4DB18Ykb4bas
Hxzjdptj5bWEcFEGmQ3c7XY9gCf30AeDqJOJT1R9j62LFaEJS0gGRXER+R69VJRc6+mny7L80ZZA
mSBcJ5qICNp/V60YX2r9P7eR/8Ms8UcrYhxhzwLWAiqBYKVfFgFAMoPnn7gwfrwif/QcJHiacU7j
ORoZv5FrcVE0feS2JFZggvcCFsMW93BhiBLfvzJ0unAb2gpMLx7QOCQojjZEggipSPc7ZIAsuo2+
rdWbxMmFD2UFsJrgeLI886G9Q6nbcU2swPQlRCRimi4Rof7PdVMNhvjCN7dpW5GZmKUU86AXuPXN
yxkkiMODz3jjdMzK0EqdEFyXjR67GfQa+SkOBQgZzZPbxK2oJFDOaNgy8yit/S+T4D8hBpQdnMa2
K5g5N0zDa26O0kZc81zcQcX4RFf2SOjY9cYCEF2Sp9MSoSwKq8w+u8un8KfbtK0b7cKKcKzoxKEn
unndjCO0DIcXt7GtuPRBOIDu9DzjPAFvplHhb1KsjmtiBSbkm6HYhld81NLpV026r5qdMNg9ttrb
v38TlHDT89Yww2q3XnE3VMMd1eRkvf/DxPNHqcjLGK9D9JUjNKFgxZbK4WnwK+10D5d2qUe2C6T8
6nrepJV/5II/Fnl4ImMeWxQrKFu4EwEePyyRD2nGHU28K1heBU6Xwj/qM+PqbYDIao7iYTr3Oh8V
8vngtAXt8oqBeRgZwnoBf8t/YMDKA+LotrvtAkgeQ2AfLglIaGrT6xEphHcT7ThvKywz3cZQ6W2X
CC5NYDLm17B6dssMyopKDUmUPNh2iUG79xACZoCWg2jdTm9lxSXkOuMuxk6MAg1SxQDteKjdjm6h
qazQZKVfBKbBRhkHCF2V7B+NRoPbRrHypSZm5MTDBjecAmhVzqCo5sbpKoumx/sjJTMCUk6sR0qr
+39oBcm2gdIbt4lbkZk3a9JyhSOlatHeLRWDzZZxTGrKSphNpajX1EhqwDh/7nXyz2Ck24LLrWL3
5pjNPHQzE6xzxHCZ/Uy6dHzO8tbtuJLWM7NhkEgI4NoLInD5JGYJpbDc7bCSVmTOWaU6pYstz5sC
wujBLy7cPuWr4fubJeHlLHuY+85oP0HWNYROcM6enHaJtMIyYTh1Ac+eo06UAszf4ikxq+PYVlRq
SPsRuAhiBwbpGuW9t89zKCe7TdyKS9wEeSAgZh8Nrfqdzb23ywE+dBzcisupBztKsxR70B8BwNDl
S1MuD24Tt+Iy8RsIQVKsOMQHb5mB8XiXut2/pRWVEBBmeQJIepSu5Bd0sX5AIMstcIQVlUklOpXA
5irKgOM5xMoHkIOc6uJtG+LPZzf08t+H/AguVi/weoiCcvkM4i3InMacaKQcG9sKyzYH2gjOMnPE
uQ8mnZAA0xUTcQt6YeVMRXuIT8TY4n1Cw0hP0MhaSJm6pQdhBacyGWF1BpsaEAPpt9zrw5c4nqZL
p40orPDM5OwVQSfmCKz6L1Rmn1XvFj4b2P7tEd4zb4A7jkBVmfSg7qYM0ojErdomhRWbXQv6EJoy
K9Q0+AOkvw9FW554O2xf7aN9aIUm8bMR/JJmiShY5/VIIwjMf5/gEeWl6cFt0a0QBQ4aTcVNxn9u
kjNP6DMaeG57kVshKuEdMWiC2WsfQlOkHr5MqKg4TfsVpvQmA+nZ1xCmquDZNtQk4madIVJNfrkN
boWooe0iTdWuQDT0X7N2+repz91GtsITNkMJPEwZzvEp/5n36hfespnbhdZWQwb/FnSOeYV+blF9
q/z4E02+u83aCkyIhc00XGOkNvicdxmU6FbtuEesyMxpC/PHFedVB1fK/Rx2ArIIjjUxbkUmW1m+
wL1ojdZ0edRl/Uj7wO1SyK3IVAmcflQN3mRZFxe8lFBBqt0OK25HZFFLmA+2ftT0BDesWEJX0XXe
zIrJEaYPsRgRk03jX9GYPoXw/XXaJZtK+NtDNlnBZG0FevdiHZ9xab6CWY7bLmFWQAJ+GoB3D9zX
WqjHTMuXtVKOp9Qrg+bNSQLP12VWqZyjFn19CIaoFpRO/sVtTayECbgAh7lQ7UeQ3LqeA/qwhoNT
4R5aFO+Xe0nbOoVs0RLB9uSJNDAt1BChdFxwKywzSF3yevaXaKlSsIT9C6L7z25LYgUlNEvSihYY
2iv9f1I+PwIFfwoXvv32D/Ll1op/uwXTBIhkXyB0Zj+FXCPqjyoYnt3mbYUlVHiBy1ugrQtF7h95
vX6DzU3jFjq+FZVhCNO72aBOHS4wNNIFRFrx8HGa90ZBfLsmcLPiJXzKISwEb90yhgokS06cVFv4
fbDcr0yIt6ETmHKtIRYd0Sxn39MRrHKIqIFSt1MIfRg5OIaRb6VNv11y0lWodCqWf4PWyyHv459u
y2NFaNz7hq4rtiPFw1vO/Msqg3/cht526ZvlAbx73sRhcP9J+s9mBom4Ch2HtuJTywHWmgGqhZoO
91qGB3BkHIe24jPjKTSDUsy6TmuY62zS6axyK4u90nzerEgLD58ugXwFrJ3q+ZDly3xZVmQ5cVve
1vWj7WhFKPgzY5CrFiciWfpvwMt1t0Wcdic2+5HRX4Fbb+Y+L4HwlMaDs5TeD91nICSM8sVpp7zi
Ad+MzQsolffbTbkuiocBrpu7qQ3dzi0bCTTzUM0yRDsTdU7YLJhm3FEY+LhN3ArMDoBDUF7RvFOj
uvWB5NeMueU3zwpMBgaOhI0Genc5jG1G6Fq0nXlym7YVmVMuIfkRJrjQ5o/wE3iB6ec3t5GtwES+
72LFYEzWUqXv+FLqb7GEQ/ffR9+W9YMd7lmxCS+sksJsGc0NBrz6fkyFOdNJPt8DOkvq/QIE9M+/
/6WPdzuMUd6fXdlGxobrz2aj0lzXS/Ds1cG529BWQkpqBleELlkj+MK/kBaOHovvVlvxrPy/1KAw
9wE6snEDodCRVj+GJXU7F19hy29iFLZiBbgSKI37tD+HvuiZz05V97Yt/cFntYFMZSKot1ZI/0GX
VZfQY92PYI0rSWK3kxGyAe8yEdjzMgc7ElXmyjwmPvmyLoHTRpF/QJmUmT3Y3aBvVQ4CVuBQeCdw
OHTaKwBLWhOHd6quc5TH86T7FaYCVKC1dOzfU+uE4VPekTjEG4smMHmA7NQXDdityyaX1Dphuixg
S75sOzENH6a8PY9n6di5sqFMcG4rqwWCXVFICNziE/ljkpClcpu4fcRkfq4CgYkXyQJp0Dk7KzbX
H7fBrfjsh6Hy9ILaO3h3YAYCD9R0BXcc3Er/CYHNU2KwV0oQcPddUeAEYMRpIwqbiNx18E0ZJaJ/
ossFnDijoh0/uSwKIMHv9/hEId9eKHxOn9b7JhyuRpN9dRva2uEw5oP0HATwopVAYh4OENkBCpJO
FfhXCPPb620P1aaZoW8dtbG5B7HkrhVu5xUcx94vic4TkZclVruR2Xdvsxuk4sFtSaz9DThdkIYN
Zl0n8fmMj5kH5NJtaGt3e6YEC19Nc+QtgEQvwzVgDk4HuNjQ52/XWspxVrD2w97m61ncmbshC8+c
Zm3DgaoYUtzBAmsyRVgJZ3R2Parcbdo2Hoi0FZCRqVhQXIaY1wytcPBV3Kat3q9IXHQepx5uETD8
DC5UvCbQk52cDkERWCFZLTBBqcMQh6Ag5/BKvYCMWOQ2byskm7qaQ6iXooXCZ8glMIiSpSPMDdxG
t9IOvFEyjwPqGg0LgbRwsYDTXlZuAW/Tx/CMgEy4CnDZb7xb2pbXcdU6rooVlXBvG/ymZbgBMfCW
gaL/rUq3Nwoc3d7vlCCD7WbfYBPWk7jr0+46BKzh78v9IbcITDibsAWPwwTyiigeCmn0CoZ73le7
0kvDK8p59zjynN6qdQ4eIO+4l0s+3XpgsT0n3J+uaVj6z3W2DsvZODM+nM9jCRVRyKfdMyqhxNr2
NL5EhTx5WCZKKid4q7CJRnDc62ZIVWGpFXvmfnwt6vLi78tx5NFgA3b8eIRz11SN0HTLv/ptfxmb
3o1eAZeQ919xgeh6nbNijNbwe93Ih351ewwKG6szeWjy9jArhXw/lPEgJOfDfcRtQaw8lkM2ajDe
q1e1uamhty5q6ZbabaQOGVPYmMwo/04E5q1+k4IjrU6p/Rz7kFbIJKrHfuvWGmqvHYwA4iCHxcXk
xsIRNlYH9HkNKjNWpaFFcbbGYHkGxj9xUduO6D/fUsJG6/h5TD3Y7tbRDBj357AaIcS57OH5cFbk
bejUfRQ2aqdTcVMBvwi5zqlPaTTFfXiHKmIr3I5DGwwYqsnUa4KmrJziG4j3X+nQOzH0Fi8frI8N
BgTUo256itMQfsXZ15bgyrLrmgBy+36JVXPa9zb0KF6gVt35sDuq636BqRBsLiEK5AY5FDb6qAqz
jhvR1lEXG+jEq/4cJq9PbjPflu3NK38B+9rzDWZOB3JuqH9WZs2/bkNbuRlmol46NyDLr9ChrIbu
ijS1U90D9/j3sy6ITsHeD3Hw5h3sM1S7EUVnYGvdZm5l57gV8Ejoag60oeLwC0r6fUH8U7oDRw6b
V/mZN0vepFr2hQSwmy3Tsw9qbtLCAdVt5ta9eYUrX96hvBrB3uXGSyAiuFLu9j1tBNKiaxGUgQFd
yQzQkkvSbp/PwnFwq2IDvfpm6VuYE8LJb/MLXW9bUbm9U4R1ddaKzyN0r0Q0teuPbiwvVRo8Oq23
DT9qIEcEJQZQ0WEHAyPwqZt2U7e4sQnFH/CjguWgkmP01DcRWbKrlE0n0saRTWhjj6o0XlU2QJMB
LM5nuPbcBLMbW1bY4COvU2rmMUinSThATUWHv2LoKbidtDb4KAOlDaIzmDcd9KXq1e3IHONSWJeA
NvY6wwy4m6z1SdRkxT5RRXBw2yhWYEJyuR+KsZZRt67BBU39x4kvp0R6jnxMG3hk4LsDbEaGwev6
6zB6zyvM75zmbeOO4HmV1VMNJBnE/Z8a6UEsx63hIbgVliksLihLsU9kCfOQZeRnXMDtzW3e1ouW
Q+neLzoQuEAkXvesM1/8SrZuH9NGHolVGy1jhU2o6R0cds5WQt32N98+8ZvkMCE5CNFAz43MVQcx
GZiPii7x3U5ZbuVNfEw6co2Jz/H4FTXy57qVX9wW3MqZySgWX0gfQ09qhH1vu09b5ZaPbfBREOT1
vPBcRmlVw3G0uc4b5bjeVlxOS5BlXTaBxa486Ay15qHPfc9tE9rgI21gDzJWWBOzkutUjTDr4tTt
WfsH+ogK4NEHTJwGqzlQ1K6XCi0xp49p449Uqgu+QmE/Wmb4uEIYWRTVJ7ehrcDsByELnY7Q35mq
m3glkVFuKGaoer+PnYSYWK4AMsMwTcbn24GiIV/utlFs+BFsinO4o2BJxNR+jQd67rfFg9uSWFEp
odu1cDaJCBwdWPoSOPlBhMptbCss1UB9M8FZOQoWoHWLjH4dk6L+x21wK2PGEwxsYPYgohZaSdDp
yWGuXp/SsTmS1JgVmYFHynE2YN6TJrgtlvBpcpQjEDb8iIKFVxXFKKNigKtEln5Kg+DMaUls9BFJ
FSWAWm96ATXEQoUnQ3BOq+TKbXgrZ2qdDH22bXG4O56JmeYR0TC5dBvcCs2ZeAruS5g7J1/9voQK
OhncenjiVcz6TV7zgKJP+xwFgyXmL7NBeXmEyaXbBf9VwunN4PCToFO4bZWBwO0lhfX3OaW6dsv2
r/Kxb0ZHTpupgJlHBKGqO8bz29WxgfKqxvxmZG8GKANBhGTfDlfrMl3Efe12b7ORR11Dq45lg4x4
7t+Ovo4ATnNcDyswYWM2psFW+1FcVhc+69IzCG+67UEbdVTNfu93ayJhvqSv4yF7MkvutiQ26KjQ
ZeopGMnAEILcMwMHkMzozi1j2qgjb2M/xiWuKCqFiF3Y6culbU9JUR85Cl/VAN/sk7FSM/FrrHgp
IS5fVHP6fUlJ6Ha7soFHMLzBMc6h/FLXCW6brCs+ofcWO37Q7Te9mXtdeXOiKVbdyxZxFqNceT+Y
Snx3OrJepYTfjB4PI58GIAKgG8D8fRcYuPctnduxYqOP4mVO5g7qb5BhjX9A5nXYFTC+dZu4lTpr
H22qVOPJBh8IGCZQU4JbKE692rYbzwdFTxu7M3Oi0EbBgVhwltyuaabB+C0YgxWiHGu3m5yN4mlq
3uA3gHZq4uQuaSCPCUdOp9Wx8TsSHh1IFtsp0ApvX7R63E9yOSUTeyScbAiP71eoXdfYknmC66GB
n+d+mFfudgOwITx1icF7DwKTpoW5QS+f5lJ9c1sW64JrCq2WVmBZ2Cj5XUaz6W5UJ7V3ji2LFakw
ep3C3GBLskB8G8v1vC47t3qtjeDJSI5LSwmtMChsV/s89XFbrCvHoqdt1aDmWmnscxmBQQvvs97A
skWujmtuBWpb5WM/gxgeDfEgDrU/AwcbrInb6UitXEra0oevG8orSSZgctlfwOfcCZHFbURjPqVk
ehU6hZETCMtQ5UVnH96gLluR2+YI06zbLqxRU5WSQ1sYav8gHMZOjxYAdt/nDJ6vsSk1LqKh5voQ
+95LXrn1ESE4+H7sbJbJKme8yeNlvPYg0BYvp9iLHwcQnNLeD50QMfzPVgmLs3lkv+k4fnZbbis2
8zmEx5+PWRsZF2cqSX+UAbSb3Qa33p+NZvUocoanbb9ehimgmB6vfv997I8zEQ/992siyFIUwDVD
SGlOkq/1WsY3yE7pWTWObiIlMIp6/ydmH8/9oMTadBwMeh8OiVfhZqD29x9w7KNaERqEs0zLkmLl
h/jOQPttloHT/YLbSKSkMT4jK4YOqAL5LfieFaNb8NtAJE8BBpcqrIno4A2LQp+Ka+N0deGBFZ2U
17A1VehKkG4xV9O8BmeQ6HUTQeE2FCmBHAfMaLAoOQm+ziUKISGQ5W473ZbPLrUoBPg7aKjkS35Z
+UCR4i3TuW2VwArSMIt54W9HS5iyF22mFjxGv3Ec3ArSCS6hVdpj8CToD2nPrgNzClp2JEZtdaI6
HbSGPiuPtGFM7Urudz/mkkBpl/W953io27Ak2JM0sd/hr0w6y27akox7WGW5qcRwG5hUVRk0/X1s
ypktyx7mytNB++LETffIAtnwhEopQ4sWB+RExvLzkvxQmTzkneQnxj9yxtgYhVzBVJnH2+T18Cjr
5pJ6bvwMbqOfOI9JocettlhDwL5q/MssCDu3cLLxT3AdjZfe0yLq6/I2rNaLhAUPTseuDX8CXLqo
Z4l5pyUsS7oG7tSoAzrVzrmNgGoqQB2XErXcGHi1qCjpVUlWN1AYV1agZl7T91OFjzlU1W3vlfcy
D934ntwGQVGfj6TiBJpwYXonub5QbmpzXFlJdM27lfZ0O9QD/nkQxW1QKuO4TawU6ns66DhHmXhO
arXLhuZ5XuBM5bRRbPzTTNoWfH0syTgtj0mfXIZV7Va05DbsSXBSNwvBxLt53dwYH0ll3Pa3jRjy
PHgOigmnoSr9DRu7nhFoCbplaBswxDgsc0YleRQEUJ6SlERD3a2OC27dcr2kmYO4xE5p4+RhLIb7
OvG+uH1LK4Hi5cwr0SIuAUb4vFDaRRnINoe/D37kELcxQ8YUgCMAsIIisf8c+8kOhLjzol3d8rP0
399Cgc5OxraFSqhM+gXCC2X/uWaTcbsq2pihvmnGOu7xRXuYUhxGHQKwlfiFU7mF27JFRNLS0G1p
CtN8FoxdSurWsOA2aIiU3dTAehXXZ1PHuywRn/QYBm5b0ZYtCjUu0LDjFhFsY66yMv8K7xWnTjm3
MUNkBmTZhPicQwFPu3Sd6v0MG8+/b8Uj+d5GDZWw52y9Fne5eiKHpq+uYRHj9iltyJAkFV5zClcV
Vq3ljnXwQM3E8stt3lZ85jDuofDPxmMuNLe6+afk7NFtZCtpGknHNdvecEHaH1QlVsAcJzdAPLR7
34cmDRhRHuoUUe2R26L8OvP6yW3aVtbEGUulUgwjh/J71qpf8MT+7ja0lTRHL+dTC1XSCDSvcMdg
hRSNjjplcH56vyI5TESZrvh2F1ef0YU669LWjfPGbcTQMI4yqTofByGsaIHtMf4O4F63sLQxQ0k4
jrMcsCpa0D0v+/tykG4HOLcKQ72fttpfPA5fFrhTmb596ObeqW3LbcAQTZKWBQzrDX9O+GbVbLew
6pQR55HTxIYM8WAwZZ9umcc07UNmWP4ULH3sOrwVmmQ0Xh/XWJesgP+j8W+L0K0QD/2399uwHfVQ
eMA+4DxZKm9H4GtwHUyADbrlBxs31IUwbso55RGshu94lxzCJHA7Z23RIq/lqwlYi5bcQKpdtSY/
ErZ8dQp9Gza0ihD9VIYVh43X3UglvQ68SrptRRs3NDYeDemMiQ9S3cET6BEK5JHbvK3CkNis/9oB
wGZYp410BwPF4TJTc3aKfXRko9vKRUIuWsgY0C/VjV/hPJygA1047hUbPLRKQKeLBGjEOQ6ihum7
eHLTbuM2dAjqr6TkDXrDdTP6V3KI6d7jxSnP4CP32lfL2Dct0J7AIHuqWx4JP+FwI6/ZL+2nVboL
+yRx/LJWoCZDC1UnGIOATz/BiV5Nu5Goyu21YosY0WRZ8dYECoLmDb+tCISJQZhxo3tyG0ZUBQvE
RgYsD8pn14th38OmKN1mbuOIOk9madqhA9qINthTE1y2WTUenKLJRhJR9D+LMMfldunkYUzibM+N
PGW/dSSUbCUjAU+NIKEbw8F4ab3LuhR8qkFPbqejrV9UdN1YNH4D34chPaO6eFxXNyoSt4FE9eiR
CZI6aCXGgdnptKh28eImssptIJEpcg13S3QSSbj0+yCHo24XpK5f1MqkcqbzOCm4YUil92Eb3lPp
1jDnfyCJGpSHjfFQLpO53mFj/pxO+RQe2yrWHbdoJmP0BHhIkYXNbs0zE+WauDVAYR72/gqwaNmE
c6BwsvAp2TGaXpN+cBO84DaYqMyNWrRHZQT31/KOl3qIWqlbt+i38UTwtB+YmD2M7vftjsKIu2ra
z07Bb8OJ1nKGyWcPhOJYLHBHXPtgl85p63YHsPFEjUhYxortit7+8LPwnzxwMyDhNpaomUupm2ZD
JS/xSy6TDqWzxE2RinvbDn2T6fD2LJq1ylEz0yuAsipd2hsi5/CL25pb4RnWpDAt+kOgNwLMQntx
AVWg2u0qamOJagmTtzJuthYCO4dqaTScZIAeCVBbBCiugxJ2qtsjdBDx7Vr03wMWG7dXkY0k6nG5
MN6AuygbGhLRavjdVf3qhH7gfyCIxk73cWtQZBnCNMpkkwG9Ebopu3AbRGRgJ9mGAUYvi+5gMr7s
psqRns3/wBD1SbXgH5SeVq/fZR77xpLRCS3DbQRRVQ0mhLkzPmhPr03jvwTaOK74dol8E0IefIFC
sdURvTj+tA0txXTmFD62AlCow5L2DU7yfg4PQZ3dal67VT9t+FDOSknEFOBpHo/9fsZVKMxp43aM
2+ihqiuGZm16bBOTfYrL5nY69Y47cjO3zcy07kK5Zitu5imjETzqxPehI6jmrMkUPrmtup0/q5gS
gidWBMjDZdwxs0tRB3UZm9kIIkKnojZFgi+amP4hN7AoBhyqPPx99ABb7k+MIrMRRGXRCBaXeJzn
8ZzdlHUbP4l2BMASRAuS78LcVze54t7vuZbMrTjFbGRRX8Rj1owaT+uuuFm3GkwMlbMTZ/xWPfvo
F1kVpFYyGLWlSKsgD9OnohWFH2Vh0IITOkOXLWqmWZBd2a5dtY9jxaF6yEjntBGYDT6qliLsIIoH
W2GgBPdwWv3a9IKd+Fb8yC/b/v2bY4OmoBSPBb5V7cvnqu3N3vNiN/1nZosfsaHNeahjFs3dZOAE
zv1DHg7KKbyZDUBCY52ky4JNLDJ6z+vVv5BLw50OJmZDjyDRPMdhj6k3S3s51sB7xp5T4mW2AtI8
l7wkXrZ1fFBgwnadHoAXzk8IOhwJPht6JOHFG9ZZF0QziA1llAZe8IWaCi3fsU/hy4mUSZszVeYL
+h5DEbROqY3ZuCTaVTMMI1HCCQcu4BjCSXgTe2VH3TbqH9gk9CPh5oEokNlY78ram3bEM27noQ1N
WkN4yas4VxGrC/9p5EN2n45tlrntVBucxFKqDUmxmZRM9p0O1l1Xe26tMmZjk/y69yetsTD5NGWH
JWFXtU7cqgmoZL8/HqQkYR4sGNwLs+aMkuKlXxc33BCz0Ul4Y5F2JNvBlgTxeV5+7VhVOl2HmI1J
GgErqZMF6SAOu4fKFMW9Z6jnhMFjNiSp2w73VOfwMqXwtJ9k8O/Gw/l78vz4asFsRNJceUtuaAh8
X9IM3+FGlNEdLuYNO/R1vjz+/Y8cOfVtWFJn6sRQgtUxZP6KC3S/80rP6YELP/H3W4Z2oBEtI45l
KluzL1IAk8tcOO52G5gkaRFWc4fDUwqmdxUUJM9av8hOLP6xddk+yptsOLMilT18rHBzmb77sbmB
VLrb+WVLBUFRipEA8gnROHt7SDDfVZo7PfqZDZRRHnrOFcOarCtFcTjVPqSIOjeKEkyr3q9Jz7tK
VTlqW/nKpl2Al7m3uFn2MhsrU62UFjQDVob03RP0DO8rRdITd7Yj39KGyhSwjG+bodjKw+b/5+zL
miTV0Sz/Slu9Uy0hhKSxrnoAfAuPxSMiM3J5wXJlExIgxPbr53hWzXTduNWTY2F2La9lujuOg5A+
ne8sAbSgclfl/neAxS9k4t9UhK/DvbZqHOtqisB+aAfZHn1BZpEEqgyiQ6udvhiSt2tiFWbQVJaV
eB+AQTpllMMJIenbpvSZBwnu+nnEKO3nLg9/52FA6S9U89+c3WsaXKHkRooJLQ9okGR+W7jYjUkl
6zBI/OgLkVRDGz9VhW/KlMaW26OxbLHdIZxGP21Jt25wwwUxql4p/m2BqqOOaHmqvFh/rpURKgF7
usmKQvnTZMdw3Zc8aMasWw3YyCty7j281j3c4vgcGHjs+Eokedy1L3arY7lTc7W0Wb1NeZOG3uRf
+bR2JquaZn6/kK4p7kA/FD7JZV/26bpO/mlep038DJs2L2GAVTfDjbHt/LAi2w+KmbKR8S3MuLbi
duPxKM9NYMoCWbbbYF7QfRTzeZ1ra9tkpnzMt0QOQ7cgDZ0gFVAsYwvbSKRAyWWPfO2tAT/WUhAI
mc7HI7Jam+pgZwBgH9waruqwrlKH6eCGvHiPMMf+0lps/B42ybVOGhab6kaRqCb3ph4oS1UHNPs2
sGU7X/jQm4UlJWxxOCYwahVAUY3I1jbVjWbTrR/UUn2eaUi7U7E2sacQkcVD9RgwRO3cluHm4bpE
PRH20Ue+6NC2paBpJ6GfJ/o4eGLcCRV9IZN2sdIh9kev2x4Rs0jezviQa7eLysLyz6MJ5l4kQ+1D
vWaOCCclbM8bNyP2wLeN+jZ3fU5/Im5h6N8xAebTbaf5bB6CSATqPMyBah+83CbcADk1uU8Q3TwZ
nkKuv27Xk0Qbr00FVA3lu6n23D4UNZd1lEY9cre6pB2pHW8RKBDLlyYc0Hjyrtny8lgTXGVoRKpi
L8stt10Sg+X1VHhO54exbQFCCFNOdTq3s3HflZ3zwe/G3sDgnw29O4PpLEeG6hqWmARy52V6NnmN
vgJMmjR9p/OShVlnC5kNriN1FmwtxV3nEUFUn4lsmZJtrje0Z9rxvhdhf19MVQRHxKJVn/JIdsVN
LMWAnZ7Li2HDDwpqjb1fH9k0lu314nQHi6tAM0bnwWVjw6sPZLPWHZhqgxsgkkMAmLZsyW4duuhC
+5aeRjmxPjWtrcOErq0Xe8uKRiYqQqZ0InuNoEwV8dwm06SBTWtkPHxqKzOviSxkQZM2QL+qcWQ4
SCRl7GEhJz5B+o2ebTdsNjXlWOksyudhTahsu8PQzezjPMQrTxzvugZE5UrOGQKPC3/oeMS+V+MU
IA61jp/FoKxFNHS95RkXUWGPtu/QpZmGrUjIxNU7tnKXGRXPy97B7qS8XwoV7APEO5gT6IXuU9/T
4qbyZfklbCjOqmlgV5jqOZ7ZaVR5ZZ+6ADleaUnhqZNtuu1VQrtWDY/9KptHbaGTT4Y5p5clb2SZ
uZoQmcVa1ohva+3Jqq17zLsAm7WVB/mUjcY9adfHx1UgZitbmJiHfdCatduPA13nHapn3iSw2vA/
hsIwckfKxpYJGCh9fS5ajx6ahUBsPpm6semQB9oc2ZYbt8Oau7o7sIJPRs7DD7oVuDptUWcumIoC
80zPTo2l44spI7wdHYt+TGv0iR5LqPFlEpKVX5apF80NQpg4uABF7fieRYt8bnra+HPkOkiBStvN
zd77rQpura69OyJ0ZjkbjczkRHZwZUqngoXzJWQ1PA5Zv+l9O6zLgvhnsm7vOyOXg0CP5LaKytpk
lEFgzCOAGrdqizVJl3i1UEvaxt3qeI7Nz2HWMHMtuBdLoho5hElgTbU89qpEL6RgW4s/IyiW0QFs
JN3RmedNtrZmAiNoUdX2ZHk5sww2wlDWET9sTxFcggLkTKiu+eTVCKtsxOJNLKtMOd/lYPeiwS3H
Re/mNWRrKitYQSWNjxt/qLRGwG3C2aQTBqX3mbKS7ae2Hl7UikDDeR3kcOwbMHpvhnVdh8vcmi5H
zwkk3/ixs2vt77AW5fzOjWp9v6qOVvtgg/D6UCNsYMR81TNkoyGpJv5ZiNhBP64IyyEHrBp1oz3M
+U4G7rxNk9RFz7rMj3DBuhunSlXIhqKkPmNE9XelrCrI2ue2QPcVeT27tS/p/GiuUWkPjNeWpb7p
6OdIwHkOcF5bwGL+6pvyXnaiL/WZFVLwDDaYJK/gujHSrIIgYjfa4mfdBeMLAPstgxgFA71Uqk8D
AS87bA8i8ajRs/oQOzt9U5te+oTWXqg0Vzk/dRXr4ME/L3eRI/6pqqHNSe0AS8CuqdnZTdNkkmi2
7RmITZGOkNGltNPkFDmjzovdRpLNMkacocSb6k+dK7vPEfS7l8Z25VInUd7FNossxv0TCGIuOg5s
IyZZhCPlvtaNqtN61hPP+tDHn2iuYiDrwbhsKZ7qKEhs6Hv6gofK59mimqC/LfRWwkKv3uy+cXkV
HUCzqrsEQ8+ddeTgiE42Wp9KhhThNJA+6hNY74mjLettTGFFMZRH2Shxhyi53ie2CvRy4GVdRTes
mmjn02EZ1nFOBrI69tA1pYjS2SC1KFONLh5138V91jlSvSvCwemE5DMbU1frMTEemWDJEMfNfB/U
Svi0cqo5WaPb9rwIsenDKJrAPYUh3XwKOg7afaxACVLItWJ7KbvAHqu6FkB+fNQm8Pn53tLJmP3A
ee0yxQt60yy2rg4SITb9zs6kynQsXcqiCeWUa7j9MCHieEpGhzUgWan+pOWgzhUU4Qm8cC910yPN
tmJ1iJkeEpomKxcq3T5ExZEseBjzhK0Ui/REZH2/6LJNKtLMBIHg03FssIcQMxUJs5Ql+CabDSp/
WHz1ce2QHcwWzo5LNUmgMF2MnjcbsY75qIa7Z7CAl/44Et/ym9yXvEinpXP+btyGfEpjVyBVqevL
IN6zroe8tIDEL/QJiphiPlFiRJ/qsa2bZAm3pdl3Mh77ezaV3qfj2LLiaLcGnsJLpUpxMwrUI0nf
d5P/uYaaqyTaNPL9JhThc+byWeqs7wtEjFQUtQP81xcyfJBlHrispzL3mS2Q1okTWtw74GRdlW7w
nr5FUQ/NPuP59H32Ev40NspJlc4NRtM5Fr26ByK75YeAo7g6aOv4+k4Ng+YYy+FMUlOMa3vpy4l9
7HgX4hlZA4sKReVBn0pY0Lboi4e2ypyDxduBBXAh2LNcRfSEQEitMqAORfFUQPtE7lvFN5GgHCiO
raFBiCvQhuO9DLHJyMp5zlXaaUU/eBEsDbC3Km7MMfCI2kxMhbo1Vbxq2b0GQ6FMm8pBdzMtrnmY
whFt0DKCiUMSb6DqHbkqG33uS0nfAZufRIp50xxESOVDvaxkzOq4q9zTRof5CedNvjKZwxTRwvSg
OpENWSgJTGrl9G2bVhnuEOkNnG5px3nNalE58QJxcTwcY9z9RqSDoKr46tsR8ahbhS5tUixGvePS
LjVMncuY7AIk41bpGozE7AsDd93MD6Nfz/CY8kMaFSbsM+3hZIeMNEluq8IsE6pfp825hc/VBzil
SJLYzsN7su/GBcaiolu+qNAstATJZJ7N0U2YoI9Oj8bu3NBAHYdznRRC5mteghyJpXfnWR/oB8zj
zfJsPTRG520tsVcNl7VpT8vCVZgNAsFNWb7QTWZ0DKMo3WjcR8dqDiXmmyks4dg9jut4pFuMbeBc
IwL5Bfec8TPixNvhR2ewhB54HG39lyaEvChlMS2Wy8rLlT6yKfDlDjZBucxMTdp9DLXPRxvS8b5k
WPuzkPaeY7fQjtA/MIiKMx31+ZYpY70/dm6pWSaj2gQnVYJt94hClPkUaZvV8F62W9fdNXB7Q8U1
mQXQRzkOe4Ij35t8Q4HZtiXT7+uQt/62Nlyoj4Hmkf04hS2JH+gyzvK4UsneTYyzDuNMdw92Gnh1
HMaq5BnKatqkPfz+zW7xsAxPIX4g6gdj4BbapKLbDNrf6oPbQMT5eBN1aHukm+51hyems1vS11yB
wStAuRM3GPUK1x8GPsFDRfI8uCAcCuVAnQd4gnCz6zLWkFPhPu3ZStYZrROYnyU0Hj2BXiEa3kWj
jjHooBtf7KfO+nr+pmBCmX8bm5xu39WEket+hiEeVHINbNQDtqhKxnnqdUh8sgq7sJ3rrzlxVaXm
s2/cUGd6weqVNEOBzW1RjdWXqI3jjwtSvK6ofFeQGJnxAk8AukRzsfct1sw1YwH+nyMEoPHzcs6j
ubfrhSLmslxTNbFm6jLMBaXBTfUSlig1Nk02C2uH3ctYriFs+dCDVDvY/LomY1WzuhQ5CCFJwMQp
OswKC1xCJmy2X6YGonOA0JAmtiJD2Ujg9R6LHGTgRE56jT7SsGYClYalQRqVuioeJjqz4gem2d5k
s8JY2pe+F/Ik+dQhbYGrZVCfVDmE7smXQAiejBWdTh2PTYFdRuGRJqwZJj+BeTTfcUqLSoHgNbLt
Drc1rs4bck+eQxNX9YFObOofAsdomE2YYeoba/v5GSmoiG3tjC+jx65qJlSnwArID89ZRHeCQFp4
BKlp2tIBJff07FZHpoRvbatvVjfn06F0lKHNtYU/weyZSTLbYvlCICJ4lr7wkIMEnRvgbIo0g0xb
H3VnMc/VD2PW3HWJC+EthhLeNhiFFDmHzX7WRNT4lRJW/667bztpj3gI/ceS6FwmbPLyGMab/FkT
ge1qTLTg6YpmiduxphL6bsRd6eqk6T1Q6mQdW6uTrZ4Z7oTf+AUR2BC9rVu0JBL7vi7x4bwAM+F9
eInVGJozQ7+OofjB+pYU2vABDE7tQ3gPO6x6yL9UbB/2MFXdqS5kzbeFFsbvYCzqIoQcllTh4UKF
DeJqVYxJKYoeKy/X/CFUCLm7cERm2ZQBhzbphl2yzqptdOV5WyruMMHpkiVgS0MlXmEDOp4YHOjv
Vu+LOkGs1CxvXbQO2EQFllUuQbZs/IFrJ7+zJSDjJ0KdWx5KASneHqguXGVDy3P8hMXwB81BTyvT
GHH0j1xB8HKv5nlVmIgo9bjmsJGDoXDb182RxHOL2HQvbcxSmFfQF0oAPSULvCaeGyoAyyDTJcdW
c4mtPGHBgZ4wAlvqBGjdxofWN0wB0IEHQ0qYk/6hos0ssmaYFuwD4o5EWZ9bENl8W/T5eaBmQx45
FXmYYo8nn+ayVyIhapYm7aSrPsZwRTuNNh/CtAhb+T73EnTpvlPlu77o4w+NFw1PKWmqL9B/bc8S
MRFATFYCC8K1O2D7E6lkKpm6xFNefRbEa5oFc2NO+KL1wlYW7DC7No9NUY8hKqZlblOfS3fgxTKS
U1uvoFFHEsMj7RqO1JJ6QhrSfkMtUOzhqN0VWOw8IqiqGltaim0nRKeho+QZfhT+U3HlAX/umg5V
T4jGTPQTKt2ifG7BtkfHhmLRAnwjsZOocuBu940a9a1bOdnVPoCrT4WL0++GoW7kEzxyyZyKIMQk
nGMRMz5DN53n2eBR6/cYbgEFshboIeELQKV0W8oWHtQASxJeLbtG2fuQi/X9HDb+WGhJ1vNYWDN8
cwvJsXa041jcBKtrIYoksmJqSmoobC4LYUynqunbPoGeNwgurF/Lu5GVkqQS7ITz5Odc3zizwA7c
NnlRvW8LJOpdgOd5eVuLUKrUV0XxSESIQCblfHuPgaTmPYrn4hJGzvsbndv1bsFu+8T6uT+veRj5
FJsq2A/xHCvsiL1aczFRJL/SVusqawRKlsTySj0DcG9u0CPv4G/lpwHl51QtLwBvDErrAApY7Hlq
O56DQcTo2A7z+oHYeT7lwbCxRKu8vu8m2/7UVIjeAKCgmEbyVW/tuZ2wEzxPg1R14jfql3RtFgAA
3OgArlEcd+8gaz25MoG/TpU/C1508hzUQXWju0bP6RA1S3AT5t53uK5i/NHleW0TxHaFOqNbtPaH
CO5Tn7xclilFgZc/VOEc3ka5evS+BKsUTnhyyTCfbneOVV14q9H9/gGFvXiUcCb4tErsOm5MSXV+
HKgm/ECiePUHxL8MYzL2c/XEoVt8jMa87JMhF+sn6BnFx9DM5qYZmdkRM+3XEiAMN99mhsckiZyb
P6KxECWgzaCMQxsfU6ol9wU2ng8MwDhCtRy4A7sJddVLSbfl1GNRfYS4xgWnNl6Aneo4nx/herLd
TE7wKllzpW+K7vCt2+ZkXBGBtkRkzsRhVPCcSOMrRFzSungOdVF+pBLDrJKVAakp4v6AZEno9Qbw
Grt0bBvcihr5RPdrocP7uNjWLznQv/ctz93D2qmRHpWhL4qsyToPP3kxvdu0pkCcx6K4qfnWdMAC
eXnmfVmecGOCpHNxjFlAz+2ajW6Y2wSXn7/Pg22ZshhV9ZD6QFcgEQF8+8k2OM/huWAAp5HzqJ4U
dtMPlfLyIWB167AcrYVLKIYtnli36seazMu03zoWNbuyWgHITiTqPyHehYRY0hkDbN8Gj1QF44ky
MiLzJZ/Nt4hv6w+5Th0BMrnyHktFK38aWKR9j/hU46NxPzVpjvk4ByACzB4QZRk+hwWQa2jvZv+p
D00bJrNhcDnQwzDmmVWiHpKw4PmCqnFdbv2yVHXKAdy/Az2GLbDoCUyB3aqbPwM77Mx+inv5Aw9W
eIzj7d4ErL1XNW3u2DZMTRJ3zD/0sSruMI2Lr02LqPLf0DH+hy7Ua88AGD6PruMV+PJiCk8Qta4p
A2PqbcQCEf6xN6cJMI+wMaCSYIgHE+owHQaf3tYjfsUOL6qu6qf62lWk9bGeMB3RcH5bBg7ipv94
4v0UVdYhUni3LNfx0yFXvNp88CaRAnstCKfMrmWO5XUHE04qj1VMtpvQoUX6JkIke60IB429BhIO
ruU8x08kvw1V/fFNF/21Gnxda2Aw5QY6VuSSrYgvQRy+bSS+loKj6wQliMFYKYr8aze3n+ggf8f4
+x9G+WstuDdC56zEsXmRf3ByS2vxtmw+9loJXrlK83pBG7cMzGfeosFVTJ/fdLFfK8HBzFoZLAPg
dGYQ8cDnmKE7+uNtx37FGGRjXypsF6HWbsMfGzovqqfL2zrbr5Xg6ClBKdNfdZsi+Ir0uDGjhY7e
xk57HR+BLc/SMg7lJmxx6qzGzvoFvbX+bVQF/opPxKIVyKK7DkJP81sKDKNj21sP/mo2LDGLz21j
wdL07j5e6zTs3Jt8ZdjrBAmYSAKRj6GqisblBZgj8tXLD28bKa94vnJEEy2gUFTlw8ouVVNGybwV
/m0Tyms9OPqlsdrKEvL7AD2euQ9Ooi7fZs3EXgvC+UyIikkHRy8G0BZNDXAasOF+03V5LQifiiUX
G3y9wMlTL1OPZhWQuzce+9XT2S6w7AcEDt7JEB618Dtt6NvWnteC8Cne+lxInDZA3v1s6s+qsV/e
dkVeLZoDfDVjfnXcE8xv6cya9Vg5t2VvO/qrR1OuYBwUOXwfa68c4sSHjCKt4jcr5pX89W8IKa/1
4BwAD7x8IZLRs0ftWLAcCasDWcDHYB0axsC76qY7tjFd/pmt9Z/flv9V/LCXfxzd/f2/8PdvtgOW
gNCmV3/9+zvb4r//un7m/77nj5/4++GHvf/S/nCv3/SHz+C4//ze7Mv45Q9/QRYv6LOP6BKvTz8c
0hF/HR9neH3n/++L//Hj11Herd2Pv/3lm/VmvB6tqKz5yz9fOn3/21/Cq/jqP//1+P988foD/vaX
58oUXzo//OkjP7648W9/oST6K1GhwNZcxdi+XkUo849/vML+ytFmIVeSMCHiSpo04HyX+NBfIyHx
ZtwmSSMprxoQZ/0/XoLDBqN4CX/GYQiV7/85tT/cnP++Wf9hfHux2Pu4v/2F/RI1/fcQwWkJLLz4
ciUFciij13qqtql4Xw2BOcj2sjbiZRpgFOjK9dBNQDxEo1OGHeqtB2yxi1ZlwPEo3ocEfP+tL78X
Q3yMrf5pgoUkS89TUs5hGi3xvhZ1l8Iw8daK6AjcatdVAACBIqRGgp+hCE+ZbwEr8VQWxGRWaJCF
NnEKAnSluYsydJyqFF6gx7I1FyHj+zWQVcpkcS4aMqUNb1Nmii0VAxYImEI81lrsQ+Gz67fGdXvR
ebDb+Hg3RQaO1jzteQt1h8oCGl8G5rp9rO0zEGud5IXPooYlue8u5SL2geepcPpzLKMjticnIvDD
i3y6i9evY9/uWG0v8Pc6FOxpDOAiWHeXJcTb4ja1JT8u0ZMt3JSEZY4mFzOHHnttbBgifRqW+KSU
NEkXmIup4N7VzoU6cGKjfV1adXD+qyVfG/yUgOpb0kxZyZ4g2EvjNgZb6Ik07R0VwRHmZUe0uC+F
Jvf9NhziqEuu7x5Hjf5Yum3FgQh6Q+n6vGmbSKGAzOTu42zBg0KM7HMTtCnvx7vSAGGo+y5tcUGx
7u7AW0N2hnRJFHwguBk4Iz7TFyxtaUWetAfU/ERwQ0s5v/T0MSfFzfWLEbJ+iAd+Dnn3hDDTTGzf
0Y/7jE4nEMs8vKKWx0biO0m8H5X7OJg2BZfgOQhNSie9W4TeXUcFLJ/v15HoJB4D+CjxY1uWcWLq
6a735jPYs8jAC9ub2oYni7EGlkemJrXnawxeQbG3wOVg8/7Sy2bnXf1VIPCiHMnLr3GDsq0t8R4B
yslqg5u+4o+Gx3tPO4Lxpj1asfzAB5wlfm1tyMs4qHfaLocmt7s+ZAc0+xA9HuzWcLozaDFL+yGs
uoPKh5tp2U14AiYpTm1VHgLglq7fkORh+gMs2w+N1akc4FGmoLSW5nlC65iDuzAP3d21dyJ99R20
EZXAmG430/o7NCL7xj+x1WebLc+mdoAkBnmqo36fr1V0rmJhMyS6z+k6qy3zTY/hVIvPkBqtoIDo
5hSr9hayLPG8mV7cGrymhiJOmtWKcxuXJgOFFR0O68s98tzK/VCKMIWHiMmmMGKZ832+7+PyExh1
8GymGnGM1xcBVHFwSZpLGTXlgSCXeN+LDqTHjSwlbsWKpnnnPxaL+jGCYZVMIrqA4dNCUA0kHgbH
69NYDw7NE/F5JXF+svF1FLSxSefJ/ESOFeYZwuJzoPDsMtmaTKCbDAcmbtIyivVZjqM5RK2qTuAS
2mOc23IPjllwAKpxbPwo2iRY8kyayR5ZXcEtK6LiuZKmR2pBnEG9t+/6KEPk3IF0wKkHyOsb+zlW
7tyyJoW97sdOFzthxQ08gxFCotNimM5B+Dv3t38/AYeSU9iFKQQ7vSqjgwoB6QXoIIc8wDMvnyaF
ZkL8VUBSBc9cXIbmSa/gXwTbS6B+F6gEO7w/lAj/mP/Bs4PbFPis5E8hx6yNkdqNIIEDVeDSqu6m
y+cp9Z3clyXGqc11Uh4qx5AQKfaLE/tyo2gxAmdJg87Cf2fpbxhhIl1GD+ydND8bpBpmQpF3k9/x
oH8n4mZK2k3cg3xxuB6lDuuUtO8CIMHgIDzGS/WxA90OzUGTTLnebchzuy5DBLBnQjrzLIjdw8b6
5jotjxr9hGpKdAFiXRSfONalYIq/gAZ8C8wnifDwXh+cbRQnQ4tzNyH+Ylp3RJUZktKODtC89OW3
WbyXE/qFOpHanpqCp/XydGUsTDECWwb/tWDRgcL6y2J1BR0v1TEeQyTKC8BjFaXoUvCDd8tLN9tn
qGN/8jq6Dxm/L5b4HuyTW5VPsE9G50ptE8n6Kk6DNpBoFyPGkx3HsUrqcHmPaes09VJBrzWW+c8O
nsgLpuugauHMhLm4NMmsv65t93z9QRwLq4huhkUuyOhub0dnPglrwCPY2Y3fh2646djjv1Qz/ywZ
/rVEuBbnrwuEmMJ/K6Z4MjBS/ogdOd1y5fmKfB8/LMmEWRvmP0NqY7Unln79f3/Zr3Lj9bcJuLLi
iyRFWPOr7Rlx1eSLTdpDbMW9R+Y2eIA0Lefy0ZECz2DnD30f74OIgO1QpH20X/Lf/eJfP+nPJyEl
E1Gowj9ZJyN0JDKyiu1h9m3Sm+rIVujY+xxVxQEvYBqyv27odTnrl5dJ61TUUAQFaCaO8Qy4J953
HItFEGY5PF6ioE4qMaAnxg4sjw9z53ZxlKP9hPkqDk5lQO5zuV1KNx+vBQIEh3UiZvslZB/REEtB
WUjjQGbhFRas2Ls8vAkGdLPAMBvtsS6/R9FXVZEL4fNB6DCrg+I30ptf7i6vL4nioUC9erV4e50P
YmgYlhMB49IHFDRqtF6KK5PRY2XbUrjw7TZW7At9duUHR4d9BH51uF0EW7N5wWpZnZc4RzEGklod
HUXf3jpaoh+szcEWmOjm72MwP7HLRstztJD7bpue1vF3fiG/7FL+/CuupTOniv1pBw2HJtJEHnOt
X0xS9/YWaXiHMGo/BbAqcXo6GjZ9hbb7rPm7ma/3JA6OZEANO4ZfDGiKqAkWfbCgr3ROPIfDeI9A
VHC8plPYi7tr7Wlmn7my+M3u9pcFxp9OPGZEKczUVNBXKh8Gmq6Z+WIP1rOva4BWRCDSGsq2kM6g
tU9AilfMnOMaHUtFMjqPDyBp7cxK4AFkEDapt1+TG4hhaGyb39mA/zK7+vP5QQTEo1iAA/xKycN0
z+KhcPawVBbFIyCyCJM5PJQ+lws6tKK5ZRS9IyXu0ZY71QE9FFhArnw4X2E+3xh6zex97Mi+85c6
Am8MvIam3UWhRxnWPwZbDnlE+ULbCOHKeofF7BQXU4LG0KEUU2YYmGUWfSuKNkqdZ7Nrvk2sPPLy
+xsmKAUnQiIirNjydR6UjhGpwFptD7xmj9dqLCTTMcxvJ032LUGTuo6PUzXfXVeUdQ2PWzH8RkX2
y1XkTxdbYO/BoPvk9LX2E7xx7GMpTgHGzmlH5AmzKfiVX69VNq3KM3UaarD2uwt4xnwB0pT9yGu+
B/fx57XKjovf5aX+myImgnJDiFhQzggnr7oXWzibKQetBxuZ2030T3kdXcQQ76POXoStvvcet7oZ
7wVEn030G5Tw3ywa+HbcDeiGcRLgB/1xiZr7MA+Q54LRh8JTBJ/+N3XntWO5sW3ZL+IBvXkluX16
X3ohsrKqImiCLui//o4t3QaO6nRfoYF+aQHSQxWUuTcZZpk5x2r0q1cTQQaANgr3kTw1tPvjxmdB
moOWzf8HE65z/QV/fyN//wC/FXM6Wyyqw9lzKLcek4tO3NA7IAPgNP/uMgP3Gs3UPo6Choi+0Kdy
0rve/qZ80q9tPY7ektY+fpbtumUOff91PfWFo+Lrug4xm3StPnQDoyl1cAc/edcQL4UFqe7sJQTB
UfLnKv9/XcS5zb/6Rje/hv8fqjhXNNf/uYrz8plXn/WPnNrgX0WhPys/1//nf5VxvH/5iAMs0zFt
tv/1BPyrjBMF/3Jc4nYfbYfJ8Xfdjv9dxrHNf7EorT/rK6BinSsw9b/LOPw01ir12sBESuGxmf9v
yjj/sQP8yGb1u/b18zmoJK5R/r85Kc12bKNtMYZjWeTrg2dP463h4dhI1IgoIwWUaYjD4AnUEaFn
Ll58xYirg5s7iCrRzoZOOvdD+E+euL8DHKjJcMmaAXZgkiubm+G3a8vD+Dohx+djqTHLLnZO8pD6
ozSW1EYvc8Mso/bWkFnOdugcNBu2OXe7f3uP/5v49Xr1/PveJIa0Oaw9K/BsE7/2b48maKYxmEZS
eGEox6dkI3QQe37F2Lq1Nf/R//gnyOfvv89z7BAWrscbtqne/f1VlFG02nUng4O7ZHpE1ep8lDbq
17TKLfOPOcdEV2VIKdt6nuhTeSVJyzAu/T9N5/szJPvtg7gBYTQLM/RtHsLfP0hbWiGjhJF4VGJo
RgTBi/3gmqv4kQ2ZdYfR3KWAVogSSZK5LX+YBplW5WwCyPlgWyoxoklkqV90QZ7+z6/k+sj/9sl8
GzoFemnLi3BE/X5biA60cBOW08ENoznbuxR48DAUff1PVvff1x+zqZmQyeIjsSbq+/3dW1FNL7zt
xoNV8Qt3ojNdaz+0of2+dbOHu3FBYVZg0UwbDKOEGEOd9f+w/n7Pn4JrnZZbKbqGnJH5u4Xa7qI8
G5Z6OjRbuIb4MOyCcsKy2unc9Y64Mefc/ofne91Wf3++HDq+ZZsm06rM6Hc3/uyhCx2liZdHV+03
rCCMBVfBgqEqbFzvwr+VTEPp9Ms/tHb/87tykvm8UWrXHJG/7/c1R9W8rWN/cPAnTHgVTA6c0sCI
iqQxw0Yn8mz7p47Vf35bXi6ZtWe6Nifx76O/EL5uLkqk/tCFszzqqLdUXEzl/AMVTvvD9psu6cpy
qv66I//W5/j3vPi6j//+kL0guJb0A/6Jot/FIMKPkEUOxXAQjJB1wN+M/a9AsaIOayHy8RDoFkfQ
OuK32EfBYPuH/3kT2Rztf/sIIQUj/3p1EPCwvv3od66AnLuME6+ZDis+rRjL1Ic1if7sTI15Kwfv
pZ1Bj2xNizyZksNSdOKMFaPIU2Say6XvBYIxH+mtXSyEzn2nT2KwoiMgweqllKV136+YtoDJfKmg
EDundvKj3Op5Z/sDDYAsz2Kvr4bUKCVW03VFSSqhhJ6NJmuLNBy27ihJVqipmC3iNCVz43OLKhLG
bmYzbt0vu2sQG1nbBZNucNIWRZ4gYrw3c+Hzo1pKSqghiW8z1OpDtos82YvzC3addROg04tlyY4a
MJs/l6a/7el4yXvw+y+tKeSDcLx7bLv+KQ9FdM4haVJSMrr6D6uMPgY0DimmSfumbOs+qfHhdamt
UZnjw7g03Tgco2ysQ8o9hiA/NcM1CUqMu7ETFc/TUgRdbOO+Te2xmT+WLe93JsdoWnmAOpeAGwDL
21Tnz/XQCiwoGr1vsgWT1+K6oMyCQGymIhrIfWPNRYnmHHt1FjOF04ou0xBu0X4NuxGnWBUiDcQk
UJIDxgJTsSrSrKjztkjyeikRr4y9dqOHEPXi2uJyCOUQ8jkGOh44ZzY+jmf32Gyzrv1W8hPbG9NF
2SmxjuDHu63wJiEKNSNRbw+NWjgA28abynck3BzLVQS5Km3cdXnQarL8Q9tI/jsHbZE/uh7V+oNd
E/++VhZS/XMu3abc5/7CRW+PIYomHmgzUfxAFYQv4epX4Xl3IdNo0r9u5MUaVU3RfTbdX4Ow+LFE
0u70lBkWP2SLlvabWDFmxA7+ZrwElvLC7OJVJodYJa6S8yIrTAudfsSnFkXL59Wo2GTamwW6aMaD
5RQrWUNlminwBPuonk0+WBfV3VLFWtCKuNvqSWB8mFY8xiWi+DDJ/CWoz4uFeuqb4ytsq5nt6DXN
pwYrbsi1cYPWusO21hteeOc2SMr3s1FSrOx6s+8vWqhFn2tzYi0z9ihcbyrcz9+6ERPnyXQRryYO
+40HRbjQpKWsbxiQNu79uhDod5eVPhn9m349eVZRPVlqcao0igwvuFEMOcn2s1cN9r0lusV4FlFW
5Y+5OzLPeu1LVX/lhvUT9/CKxTDa3B8Werzodim99r71PfLq2Q1YceSzQ5QyJTQIYq0VT2pyWpF2
6I5/DZrnhFxvzUXqNW5Lew9zqfdUFRs1d0OsIV2jMpxQYudO9qFs7LexX9SX/kpfQLRRGQCdtl7j
9/KuZxEWI/05onUzL1bTB+uxMs2FArGk5n21k2T73vS2xOiG0KID0RTBQ1nRebiOukdg2Ey5QoNr
bfkxKEbOMY1En3KcGudkLKp23HtV1GsU4dtCxtWVmDAPBUpSmQ4REuPE9/Ka8aqtF7bHTE3ug2PW
XbsvYTK2qY1A6Y+tEQwwopNiiBQ6AtcXMheuLFoIdtK6s9mUMSpWTnNvQH4ezzqPDrVShDFj6QXZ
RQSb4wGlzTKB1921dz29g+7QhIH2UmvJx7jeNm4oTIW39RDUx8nMh/pGkSrsLSPMnsrINPaR19T3
6I58ukrVXCSDZ6lfdaVl0kVReW9rd77ZIlOHMbtW/phC07demzaLipSHluGHyxkLZuK8zBPYGfrY
+K24zwT2AUzceYSlJpTRzp9zWjprlTc90HjkukkDbWffSdf7vs71dR91atlHG1psa8zc+4US2qWq
ezdWXn4KGIV1ZxZOdFjazcEdZAjj2LrLmCUlchKG5krndXRsv4g9e3vkDtXH0J0pok5Dt5/WLqtO
Zim9Ez4OETO1pjhGiMPOFd3sJAr8Zj9BWTpp5LHfc7k6e5dxTZcirMVtY23vpoXSPI7GHkeoUwd0
0/S2HjbVzs+TYlpCtpIzJbLOzOEQQtqIB8aP0FYtiPo0QdHCsdxZUzIwjOzEucfo4HL2W6wfg+n+
HElWYgPl9Gfp2O+m9qc7qGfdSXr4zbxNRKcFA8RuM9qyS3XvDsZnZWQcT3qYL1pZjdyFK0yFfSWc
KLvLXRDxtdF5D6XASG65ZbsLJ4yzuyEP/BEvssXtCZPiYY36RiSqgCfb41GSZ1Ctgg72ys5K6kgU
N/PcOMPtEuroa9Xe+LMl5NqFqOk10vwg3LWGtvZZV5cnbyj8kDfeIgWOqvWkGkv7dPSnOQdQ4kka
PEb7OI9Fd+R+sG5Wpz1nkYmBEsl+cZcv03AfFVUemw2VjXkqvAeeYZEK5QvaqxWXdJHXz5Hjqt1m
jv559Vvzu+Nde5yR5NvHhAtGGgWV9eDUQ/Nzbu11t06dLPGr9G61K/Flo6SO5uJUMq34OZdztZ/z
Fj236IaTjVAlsZkgQwwxVEWM9fMmKk1c2hxT4U+/dJ2T7rTFca1hkvZLpe9L2PlwD0fMVLiKqX9N
zepi15LtK8gP4wgTnb1R+OVDb2Nw22XalW8m1I+jVy/9zusKcfA0MYK7OamU+se8tXO6sTvvzaFY
7qfQfvT8Jk8YVD4fFsW8Hw5fOzUV5j8ina2GmlbWd3gy0H+5dZVilzG/CAT1zULAk44mJ16SjQGN
pnVy7q2wPwMpqM+WLXkldrfFQ4g9KhRB6MU1U9CcpGun8s0F+FDHdSSbu8Auy/u5mWs7btBoDkQV
et7Xq4zK3YoDhPoQUT/GQxyutWPE26pwLzOicDfV47Qf6GEblZKALcp7NyutdxfD7s7olhe7al9R
tr8MoU8NbWqQPhQbZhotM323rUj0TaYqnD2kiqTuvwqsm70lfqBHg2Mi7dsRq82x52CEhrfeLpP8
9MTWkPMUirKDeM1nw4unrWW/htur3433YYGx1uxMNmTf3hXMTbzVTAtNZL8cMUhWt7Y/vrhtLvf4
+9akoTHQrGgorEVMe5vRFL/GEtYeUdkOAbjcKUNqRO6FjIPerncM8cay4A/YMFuTP6/9xC367S7X
/ryHxW0mkqE5by5S+WEM81NfVd8YJWycB5wzta8ItGBx8KTke2XWn1Hn0gGEWIB1edYpLfb5bWmq
7xzBt5zqD8rpzLRgmAiDsZhElkfryhKsvT1+up9ynd7zair2HhCRlBv+ditktyuZtkrXF7yZIq6A
7uPua2qJlGZw84HOiTmH8iMO2y/cSyBPKDHEI+dfCl796t0tMtQ3JCFrNqSO3gIsijI6+ARAaGq0
uFtITwDrWCuN2exZjS3dyDw6zo11Nxn0COqW8JQpbeoItAm4CSavn1FudDEhJV67wKF+abrbB6gT
D8+iDm5p9y5Hz3MflzVrLxyeqGcqDxW1mswXzsTXYnUzpjGLaB+Wa5Wa0QQOhmOTnieTmmIfA3CS
GZg7I7cqEuVnBgYvRVNpCD67qPdShtGdlhIrAzKPJe6b4Msu7QevNp699cryCceCl99ZjGrI3mhO
WYysLfGJNJ7/EMzL0WnNvdkG83FqOVrzWjuHzejbfbgyenoRrXFCyn5eCUqOlt+WJ4MWfawH/1Wv
5nESXPp218njKrfBjqPMjNJmRIpR4ug/bVl7F8xmFiOrJ5rdTJyuBtO4SXLadYrrWq5gS4J7ofTz
tDrZnb1N27mFjpuMBKI3oJgKXLlOu+99781qi/XH5Mz9yehN5yngFniah9I4l4W09lRSSoQBi3iR
XV0/18W27TCy0Bpsi/4rpykHCsv03Rjjyvbu2Y550Ar9g3Lr7+uCg56rwxOfqvbfFDfL/WJu2HJt
5ESmCqeLwj97W2ifuQubbe/HRgCaGptO7cF3D3HXi4/VC9S1gOAmbc/YigJvfer7Krj2Zc1jaaEU
E3b/gV8B87Ky2if4jlUKUe/g1p1OFRSL92CCgEfT2s7jmY7bHeWf+r62xv0Acvuu7GqR2CMWqdSU
pn9a5mJeE0xCTVKAWIpNKzdZWqiNRsgXUE3vo7Do0wG5QU8C69f9jmEGhAAA8qp7UmY8WIFtdjrO
O4v8Xzj+jtRcE/Q7QiaDKOUVyCBqTc0nt64gpNF+kbm+dWfV7TUUk/Mw1nkyMN4hDq2ovwxS+HeL
GbkXzEX6Wcya64g+pRax4a/qDMdGfHdzRCXDGNEYpm62jIlRw6LJtj44QfjJsoSJXCte07Xxk0Fv
HNDzhB6HiBLH8JbngtkURUeXtEGNUU3kX9OyqD+qTm0Y9LhPshRle4CVz+AhULM19HD2oJh0+7oz
7VuzGrKzUfYzCzF38sfJmwPCXje3dzDQmpfJVEV9yFZn6uJMhoRxiwxIf0M9ewe7XbwHo3VEGjgS
k+dk9TKRTTO7MY2o+j4bl/ahNBckOav0InIHVvWOJMpd0hnQQjoiEOz36+S/zUBIsqRohT6bvd99
rJPbbckyiW7PTN+a1jhFCi/BhxfASlJouSpLh/OBHpLd0ulrZ35buO57nJRVHERlcLNKU3yG1tR/
RuMynhcVRrsON6zR2h2joNx8Q+fhhzeZNsoTYR2PgFGFDIoyo1/DWrhptkY6rssmP5EEkq+tqzXD
MvI249TnvVUkbLGi4JuY8741pvCn55b52V5y9S0U/Q86vvqTr4X+yg+x34WgqRIL/eN1qbLIQ20e
DWl7CQvRvB8sy3tQxhDc5BTsP8Kq6LjZuXruCV7kibTcvZ1Lz+aTGsYhoIb+2OPxLwH6UBmNy3oL
x71aK5xdPj5zL+6VoY/SsAYnXaqseoNhu+wbeym+odlb0MzYy74Tm+vFFHvsh8IOt1v6qZyTKGBe
LeUsfTyulffRFNq6UVnbpFPRjk/GQvO9XMf2kwzy3qWm9djpmk64P2AGp7PPE7ZadHyd+1IyHfgZ
GdF2DkfHe8VQvb6YS1jv5rGErzCIPKHQuiQI7IudNm31DD3SPBeSZHus1RYXpkay54SeNycdlaOS
WTsadNCGRxzBqZ2fwKh450lCmZI9GDZAYcSdfiZJUMj3PSdGpN7CNV6ETNsZD7A9KS/eeu9rnsKn
3G5DyjQWYiID5FS0RQ9tBTADQDVVTxeQ29D7ObXPKSuoRQbPy4zfmGy9+95mPUlulxf+xYqm+dEz
/PCsOEOYoVN85kOPM1Qxap0JUn0MiW5VB/SuJOtRK0ca7Zt/LzeihKCeAF34Qw0NxrbNl87zhlRt
qI4ieCHDIXJ09iOQWt9nLVKeIDC/Q8YK4ALgcdg7Sjm7qDDXfSl0fpwKXy2XyIepYDlYm/1snXY0
hN9a3R4hGU1JZdUHK/KqYz3YaCzlEL17VrkTxfwwc+DeLYuDxXO8wV6cNEv10BP8zGJ0ESANf6wN
vBxnqe0LVdsZvpHra9zBvC2GZuikmUOBQNCtAUQV3vgKpuRYdGb2XcPV4bkU1ssVPFqofAFjbQEF
aaCoVIeOCRszYcga6LtemEBrXJOC19GqJzS+la+HgVRUZ3ShqtIwkxm2j5WUGyshbTaq5Q+5JuTG
m46T97yKTmUpXlUmGdHAQm8IIBDFBSJjDSKkMcEvgGsPFESDdixPMHjCX2KQ03yGHJIlUAIpc2Yd
0sVSp1vfkwfWwYWeq47nvHyfazdPc2TGCkoi9lFgdq3zvbQ2OQC96VAap6OjbiT1qnWxz8tipG2+
7HMveDOK8lRu84feJv/ibhBISqjJN2mdzzpZELbEw+T6qMXUveYapdlRxW2+BjfFkIkE26ZM4eUe
w7BAYSjXn+sQ3Tp2dmHpQzGrDtMsb/qmzHEm19k+002TSE8RQC9PWefQ6kZzAMjy2VG6j+lqfJaq
6EhUfACJvDR3cZ/1FoGCK+qrrcO4Iu2p8gyZn2yZ75EBThfi9OpOKv9704bM0yiqVEZucTC74qnr
jJfBGzmxyts5VDe2BjaZYXB57+R6CkqRJdrKz0rXP9BhIBDL5HjThNGeBIkWW4GDljkRKlnNsQac
xI3WqeaiOXB2Zk9zuwN/RY5AIG8KpAvFun4YYPVit/PbvQipze3r2tfzOWrnr9zqGK9Erdfc5dbS
cilD2gQR4mPQpfbnoqeLcgo9mckDtYcyDgLi6BajexE9i1bYBzsT9huztxK0Hf7thDL8aWwMPOmO
SYSvOFuQApefrWpzwWSB0PBTNH3lmFSeE9HDl/WyXSieFO8Utpv1F4TjLnpdsyL7ArYwiJRgVcu7
WZNrwFKz3OnSU6EdyZ0jnvjKZbjurUCJH4XR5htCPgZUPLh1HgyfFbjIq1N8q4zL2rpUK8D8Nctw
MPqCByA8SxrJUJAVQTM10SKbRNwtOoLltdfzUy2NBysc3yjhQxorrKNb9SUqIClTbjk+uxe+yHby
kVcGwd7EDf9B8BPuwai+ESKWe91TZZya4CkwDGp2rtnfVoa+kZPwHvx5rZyD2IYJsqPXGXGmuObi
QYwKdyBB+LK4VrSDlGG+U75lx9nR7CZWJv3iKFTW3xQeyvfOCUygKY4onkRQX7+ftP8QPEqc+WVE
K9SvguHJm3STcUK50dk2teEQ04vxZMqikhw4RJtMHubh9DrvjnBe3gd79VdAMJm0z1fO3Su0k58U
nKe7LFiCM6wOz02qybS7vSXEWO9aEnrypEBQxzXnjxCiSbxwGD4FzjjuhTO0p3bpPd5RJfaUZ4q7
rQqmp6Dux6di7uBmeDb73O6/VlWMJ78y5LeM856OogEmqxxLjPS6NSlLm6UXHkwVifuqHc5d1a+U
djtK+sXArDPc4426y0XuxDPqHDbCBNgWIOc32srbIRgxGsptBiCoqyatpuYb5+NyNsiRjoobKzZW
Af2QqSniBtyx7SfQ/vCh0yG7ryHFYn+3rHMkLUoKVY+CWk1rft6isQXm53inDPgmFScxZ4laA/+1
pvT9hsS+AAGWgZKQBL5WpQg6Ql0nnUURE3E8FyCTK5LiytKacnsr0yLSIQtUzmeHGy6FQuLuZQAY
qW4DGkKGqpDiCFsM9a7IQX8xVhfUQj75N9C+1LcFI/Jz1y2f3dIMO0Nk3uPoRMAI61W8LHMuE5bY
U1Uv1Y3DNKenolKFFUctGMEehcVB45/8MS9LdXbQrrOqWLrbxN+aOZXdeYmmc2Xm9f5Klfil/U1e
2rppPw3uPlCP03Jj6PFrogD6mCnjtgzqC9pSIrBoKAkGwcXKJ/AKem/SCElhgFbHUJErlf5gIn5u
bExyFjGylS5W8SbwcIFBg+azKwZvPeClLe5ssQVvA/6ceIKamAarHKmKhUj1Q6rwfOv8Y6mpfUDx
BoGLxntnVeVPJZW1y/GfgQWcX9ZtMY+t3/uPORPVDvawRT/mrOne7ag1LoZXZ4cGGhtaIN+hIkHR
tG0DVKcGYeEl6B3/u+GL5TGAOJeIzMhf6Sp4ezkxLBSMJhPaZGVRHrX9eMvH/ikCBMwROLi/ersL
USF3awIs001R2M8nwqMwVYQqb942tXejh0o6bKslkVHjHuQ05enQQiSe3aF87Xwc/1bdTx/A2bbD
FC1N6igXPFQr1S0YxummtPryaa26Z3vy5WEcfOACAYPpfIcZrwYB3h+1o4p73vb8FPqd8zIDp+G7
2eH0OtHEcROzsY3groestev6nAIYXai4bSYSdIZFLRXX+kbm4djNlw8JJqYMUCGqmjyGJPt51ZP/
kSinbiFJNhrHBnqzuv2SFs6kv6C+gS8x+sy/A9C7UKdpjfb74hjVe21H+R1XFByFTqqvtbPtnnZm
ZD8BCXFFGqnWUsDDFiRco9cWp3GiZEorT+y8dR72Wdk1tN6m7L6iPrzLbGIlzwKKEZV+MyZBmOff
JruNnIvRidmIZ3onKp0rt9wDnfQf23JZ2VBBRxUysG9zvrc6zZ3wL74wRtRoTVCzk8LxUK+WeOWa
MtJ8BnyjHPquACK6Nzoa65Ol3To1DebFUhIYXouGeeumPxq3nuMW+4IZSjYk3zHcO/ZV6a90wG26
fgfOTIYcDAV7Pdpu2nZeYmdenYNX9dveCfWaWO06x/bsbjEJWhPbWYPYviKOCjePdCOjW1q3o/Ws
eehJqYzgnloyg8mKadjT9syPLsLQGHQQTWsTPxc7OIBJp96XsMi/sG4E4OoaCmRybl1OyaBMZ2/b
TiqrwMU0UbP3oUFaXTEdadBRYKwzhxBRjEeqNT6QtCpIyKqpik5RvgdbGSaFVUwfbV+Pt37ummfQ
LsuBgoKR2KRPaWSU5REqmTxtdUkOJwIKXFMWPqKCgkscTDleOSlvEdIHaYXz4F1LE2Vi6OtrCTVs
PsBTRjz78Yu4yko0OvOPwtMakGA43IftZt2RXnq/CsnkxDr3vRRr63BEc8Ei9Mfwc7SalSN7fGOq
WrCrQ+k38cxKOAAFGNh04QvEHkqxofrmKDCH67qoQ776P2hkARMjzYuXCLgNTh43JjtCEmbIF9er
r22mLjz0YTN+jFqQT9IUvlQ2YfE2cOHQ3StepLNEdFMrqmYAxtQvq8CL0FQksTr3qhOEYIIOsEIN
qYlV79F+OAmMP6gTbtOPp2XbiteKMskGD1IJ0ky/OzIXeX1YR4Q08SqHqeNLFFCzWwrUOwuiJSis
tq+yZCrr+jRmqv1jGbSijIOnMd8Fg3k75f1WEL4qAFbXUhumpw1FxDLP7DRLfihYV6dB64AocRRg
c5iqmTj9uD56FH5OJt6lt7Yc+ZL2Ng/bjoQsh4fjwvpUV5xl6guS/F9FIUJxjMbQE4c5bIF59U02
4SC3if2HqZkvo+PIyxCK5Uc164jCU1c6p5B11CSzv6kYMtvKrbSEv0xTrK+4BbE0Yhs/W5l17VUP
yKNzg5cSQ7g2PwYEcRmg7Up8wiujiN4I+752A/NROirb9QN258vqlyIdRLs9gYLeBtBLPH84ztJn
WwC8jBl/GnDAarrwTo7dLHb0KI8LS/TD7zP5Vbpzu7PpjMNImj5lIL/WwKIWvQpZPATM+4m143N1
22I0OBORFOeFsZznPhxI0jCQHux1trFlltFr7YKxQ4TreN9qqw0f5KD0fGll656nZnMvWWWQEUkV
fHdUTZFWCfySRrGSzk/jcDtzwpRxJd3xYne4xU1Bq3WoBE0KB4gpr6fx34NOg1rLlxnWaaWzZ6sL
hhfHKY0Hs0Sf39uiHOK1VgPesSHYTgjyh3Tj2ckYTv2In+RaCmKuhXO0oOhSXA0H8iaI60nDIXgS
oCQUZbwquvShJZO+mi3ol4Ra7zk0yJZmSqDuay00lfhVlolfrr04LhbYZnY2ZEKrrTesH4Aj4RPF
msrlIcypnBxcF0JF3NLVhepVMmww7mxdvgXFNaoS124feU1w7CveY+fbMFFXYWhoUDavzV99m3ho
Ghu8I/4WlolJo/NwnZ9jQgnCVh9OaSZCnLoZjHBqJO1zyHyiMjbC2oJA2KnwcYvEKO6ogBkXHUDW
peDqOc/jLPIDvL2e8D43oeiqUb3orKBMGriu3FOGXNJGk7Fx1ogWUi1TTLd79AFs9Hzw1xgt30aV
Iui6fZubOD2MdVhepzxwJhIbPIG0Kbr8HNhOtR4cmoh0xmtRn4eMLiOQudWGElVFz9NEZ012NkXq
3uKISsONS63lsNEpY48c+uwdTRFhQ2WuXb/fQ0IJradptMfvRg24v1j8YE3JDLEF01sPvHidnfwe
JjH0+LLZdgZdA5RLxkSjvM9qG/tkN2ySeKCFP7oh5ipsmgXLorcnQ+nl6AO0H2KvEjz9aa1nhDem
fegKvFs2idO8rxwfEmbjdCk6IXZZVRgD6FRnEOToY36nJ6QCZpdnB10OfC8sDJh4h/dynr1vitkO
2FEDqOPakOJIqLJdZKQw2LiV3Py0GOEt0XGqB3YCVROI4PbHZq0FWEHnNjQorLHs66ScvfyuI6Mh
E+UuoegxwYSjlTJSYSO8T7TvPPmKIY413+UN6lK1L2kN7JENoDdhFM6jMje532bnx3UyC7XfQdJX
anTaLlruR1anI8PnIrSy47JO1G/gFd+027Dvhv4rWEyygVY9e/6av7YEu4+FQ0vOtJzxyXZDevWy
9JmMZanOyA+bqOb1TMJLqwJWr7+claCLtCMPoMIXw9tfEAxCI0SD0dcEBcdogVW4q2SPbKUKpxxc
dxdk89Ns5fyJF3aBexrrxphfF4D75ftff6LkSrnL0qVZv4rI7KYHFyU1Tq2FcJP6YVehHbLNkh9t
TBoJKtyuq2oRsjquJjX5Py2A25wZWTahX9oUZfNTe9VDWXlXNOfVYz/GSxmhhIJwwycZtdstf7C3
ne67IRdUQX5gtN9CuzR6uDpKLq8Gm0XfGbSHlmTWdetd2klz0m1O62eXv/QkFQQO96hHIoI0WDrU
GJMJylEllldcUYw0tHwui5LE8cmCP03kWWfhcB0Ewq80F3+qD0owlikJrtK8XW2FKMgwRfS8gmhZ
xxNUX6e7V9xJ9j3uU0kvbSzs9tto+Fxa3cBjQJp0pYuFamHZYvOgMi5qVObaN+OM3tDN/F/UnVlu
5UiapVfEBM04GPl651FXs+T+QsglOed5MnI3vZbeWH/MqO6KjO7KRAL9Ug+BQADhrnsp0vgP53yn
c5zPkoKcmYfQ/iG0CCCBgtkp/lvdWWOVsyapOhKDZ7yEKxSL8i7oG/MxcnlDog6LxiNNQgEUWtXh
p8i68Zlu8tqxVWER1KfJuG0aVyKRg0Sxt9rCfK9i6T+2YxffwXmDAUzZ8lzGZQpjkgp38OboDl5o
vDYiymuvirPvStvg5OtYdAMUUsrxnDzjYzxU0w41gP0x9k76q6SyfenzmBa9lWppPSEqK/Zis/0L
ejCplthTbzZZDJR8U3JOEzneuQPJM53X6bdwLHZV4An45zaPx4rlZ3Goe+MxKtP72XBZ9yuR1Ef6
nZnJbdhVr1KId5Ca8BttXV+GjokwljTr1gUG5+MkmAwlzTu+g2Cvhtx7Hq3B3hhqSJ8nYFivLLvl
lqbTRpGiqkNMVfmzl1JtsSm5bPsFRkVOzvYiOw8Nk3TjUxwb5TXXNO5x6T/CYcePClh34+mu+cGE
9iPr+/xcp1l6yXiyf0R59OBR2UEPst8J35jDLUkr5KrNMAnt1EQCpZHGuXGpNjMscCRiy/Tar85u
loiNjzx75wyZvCQyb9aR6RNRZ5SG/gOz9f/bsfJfYUf+gVTy38vWgi75n9laJg6Atvuf/+MfkSaS
P/WHsUU5f8OyhVoc0ohLRK7EP/GHscXF2GJZUtmeDULQw4b+f4wttvibyRzJQ7ElXETQi+flP4wt
lvs3TGAC/Tn4Eixy8E7+DT7J8rn+pLJ2fc/mE/i0mRhp2Av9lf1m5ZGYQvTPaOxsnI4qnbqjzU7w
UhdM6YHJUj+b+Bu2yUh7mS4yEK8e1daGV71xI1e+cBrqbajaZOvrvDq2Zh66GE9SxhIZg/z3qZfJ
G//PeFNGOB9mtzZ/JBBdfoVj4q6ENeWILERH6MfYECvwL71zUvxdp/2fUnK+pMIoI2y8/4i8TYzP
XIQ/uXcQ/JhqTrTYyxHpjIjb6oWLq3rSDYIAJZeJoijARTRt3MDthh0BHRT9BVxvrPKf7QKWK3vT
eiAbaNyDNlCvfjSHTzgDsHvmxWgx53Mib2fLOHwAMiIPo7SGBy/14Sz0jtOIDY1HhOYEfCWDZO3+
CgJUXgi/KjzyOrigqGS0GBRcEMnKPI+aX66tu4POQ2tHXet96GyRLRndKMRuqMF8I2xg89XTkiUn
sKmr2UFgsXZFXnxrkj5+dyUKkGMX5qLZT2PYlMzNmCjjaMYoDa3kUo1BeBXGYp0jwJ0TO5XVzaK6
61ZZX9WfPjuipxQCsb3pRR19cqr772i3iq3Kpm6D5Npnnd6FDgAkh+SmLRk2g9hUtqNejHFo3+1s
lMkuzeYKw56RtCizA/CIs1ZozsaE+dbEYniNCH7hMFCfbdWUe1dw+cVRURtvB4gOh7DH20OUY4c4
YoI9UZJ+TMwGPAeGNVhCzeS3V43GFox2cOcFCQtVO5T9xemZ2MjOMjYYZPRV+EH1nKnY2I2z2RzS
IE3vx3KB1wLm2NXlYCHlGfWPzokzE+rCkH9pqr73OQjFmQ2LfR0G1FBTYtWvQGJJN3DY+3ZBsqyr
5pBpD+DSFUNKcxfbzrJibqr6i4bRuTHlXkbNUIR5uVcxg78y3GRGzwwtMZuTgeHsruox904kDG+8
XnY7aJXtR+f5m6pv7nyz2QrbnglSGok2s3R7dD2zfugAYCPxqPVmSV5xsir84iRC3qlKwPSzCHcR
SdfnwsiZGONQOyaE7Lx6HugZB4HjvowRZyaZmf9M7U49tJQxvxdVQ4ZIYoqfqjkqZuYnE8VabBOG
JqbhwrbP64kqM6cfKu1mYksQ0a1i+mT04w6dvWUF+S4vQk6CeTrOtvzsrCG4NCELcZ6EXzUP7srN
wdlZiBPW9hDplTDw1LmG9215GDaTZo1qu9w6AxMSh5mU04b1LRzSbTVzyQKQ+/ejhzYLDqxzrjXz
3HCxKUfBCXn7YwWUm3XT/IXI/ciCErV9BeHfb/Md2JM1/isWlZLqfaqHt1EK9Jjys8kSubHM8NsQ
T/Dr7mZUnnlWFSuGxg86i1/Lbnpu3OYUgAcwwugpjfNHGdWHhEG8b+UbLxn3bh9fLTD4QcDqk+Ik
Qi3Kw5QWBLGGzXNRNB9GMr42FJsrxcNOgpyzSkPBYIkUH1TY6fArsuznKJU/J6ZTV9dwy5tBUsk6
djrrnrn31xSFbM86re+qzrikEwJmtiKiZSU1Ujw33zkTxSWuFlCFoEQZkJrPLSv+jDwQkgo4kdak
WXMT9ggm7Mq7kKBFTZ4QHzBhxCdkxTL1FuHdKpydg1kTKYP3hYsaxWDoOwuxjfWZucyQSUrprr0V
RUcWLemh8IpnOw0c6BkOy/MoqT8tIJebJA/TnRYOcu/pJrry3Ugi79vwEYqCMzol4wgKAKKs6XTl
k3CGrSyy8A2pF93kQGIEa/c6i04DXZidvI1l1+1d0W9LFy5nyoFJvCjjq5/OULAvsMJ1mCbfxGg8
JjmpDZ3P8d4BPBoXhELMxpj9rlq2dd7dkuIGVZuSPS2+gpS/X9eyXlUyuHZk9dkd+takHx8VAghU
ivulbV9KQRyeAKUHZKaRiZ7dvAF9vaoKrL03UK5nxnVwxwEmQwXMnL1F4x0YzVd0DCpiPdY+djOT
b5NqtS1brD7RtjQ6duXBfDTs+Fo3ztYpxdqJPSCEvsZBV893kpOKwL8HiW6Fdg4lFp7sDeO59zB2
32VVXW2f31XcWG9JRzakXzz0UY5UVzyIHtU6qTinxkXByxT6khgI3UkYR8JfsQkKNfrjJL4llnHj
oX4yWpIDFH9b6Lot+sqjwCGzKkmyWXnQBqhM8203OOh0CRKKq+o2DsOlMvof1VjA2YAhE4QfnUW8
zJLaFUS+2k8mgQhea+AJafd4Jq9iUtCMGpcMvP6cofZDkENzZLw6VnERjOJJtGCBlA8PqJZ5q5Uo
HNW0JcRjgZxZxzEckdsi9DZRqwDEX5FsCLFEHzrnRXa0SPS9bEMJ5tg6TU3eI2PZQyeai86dq64A
jdjVN89XtCEhDqWppdU5QJG2dsIEJDQH/MV3I3Gp4VxBRGinDiqWCVKs7PTz7LnGqXDtR8RN4crP
bTRWWF2gcsPj8PPs79YGbhoj97mtTd5+ins07LxDMrO3bEtUmZqC4hSbxbQfdCRWbT9tO+sDsgmh
x/ZAu+0bBN34k1oz1kjPJKZfVTgZ3C9MEds4AQLNnObJYNa+ODL0/DGo/jEo81fRYXW3cusVFoH2
LlPgvXhly5A425HWhjVXnUBUsB51tq2f7EAus45J9NWzLl396lXoIaBJsmQ14vvcXB5l6OrldGdD
BIJ18aoM9QIqfT0PqYe4NPkh82jk0IvSnUOS4UrpIr91GQiw0Wp/Kre5nzUaJDLq1hNyghA9WDKL
gyJKzqsDn/sv+cD2wmElPXTT1VctsLQpBdWIXQqUdAcxnarsr6FQL+WU2avKqYZNW2W/FmyU3y2E
OIQZ67bTRxSoIfcRHR+V5FMfymNluIeiju/btHqKkugla+NzYNhrhKnMg4t7rZzsrmieeoQNmU42
OvepUzQz0uJ5qnu0LWw5uEH8PWrMU4rqktdXfUoILVmVgfPCJ/7hE000BCXTKnOXjnAEQBK960hv
0pgBRtr9ToLq6nf1CePOHkTeD53Ej5Vh8LW8rYC6tSd04NEqya3AdGivoyr+GXlZS6PL9Ns11ClU
01kgWSdenSOq44afjJylpGke6gj1QzOLdWVGm5kxYrgI08vcWeOvurQYLzZY0OZ1xY1KLtox1gii
66S+JF4/rgYOLrdGueVS4TMUbwgBKH41DCXWE9qJfVg1/QZ+nUuKKukwnX7CziXXciR9ogI1h46e
cFLyqHoX9YfDijjp40fWS8OG5MXqYAYhn5r9xNAibZXjgCEH+wPbY3tnI6MB5W9S/NtuuC9F8qId
AlncrNn1vQBT2G9Fa2Z7ryTIIpHARxCwWCuzFfIQI4RdS2rsbT5F752o9lGWncgzfLAjKrGRg2QF
pwwgGwOSRkcbd7KyVVgBPTSoKqAYxvUOqzkXOQ5/pUHlrNyMA5Jc2q1fI1pXnvkKGfMhmOersJ0R
hGLtw/hzufZ18K0rou3y6aFk4r+qGmWAI0owCEgusOYoTDYOR1I0Fe95G8en0aLu5t46C2dqX3Mq
tkMYescgjs310JBMVKEWZdG97ufoN/Hky3CkeU2N/r5S8tW2vUMYFGvCOTk5ZLrulpuSEFHCrUbs
uL66aVZrZRmlx8noWLM4JoQCl40i2xypKWlNafprk7kd2yQANUnmEnTF3oapOOYgkj0e8A++Jl10
MDmfgXiuHbfG3MTCM1RvOGFrjrbB2kdSs6gvUYro9EXBt1tbFZkWuL0oqbpX0rKvthwZrs+gaIc3
4gDWee7cy94/xLV+GTUCpMTYl52Dqukchm2yG9rJXg3jfJ4HfY4t87tuGbSH7CQpyc4y6H5YLdUN
NqnzTOLlunXQCtQ1w/vWaT+qPtiqhs8w1Ig0+mb6ieeMsUkyf/BZP7wxfLdbII4xQCRRkk8nLYMB
ZzH88vLswZrQgLUAQoDoW+SBOYtexQk7pKeM50Il45PBgDDwwmNni0tsmrASaxTg+lK0ZrG26/C5
QEC4B4uvV+mYklTT1KvRnq5JOFSrCr1ByBiXGrpfu+BAVyHGWOsRyeupUe5GuEiV+oQMoK2bcuwg
5+WgT56ttAPNkyJAcazfwsTRlA8XnFVbJnXPyNGnLUuZvVXGr43VPGYpFriYI7df5uJtPaxso9uN
qR72fVJGzxk4qWLTorRiIe/65YHMI4R6aJbpE3Pv3Vd5i46tT/cMtsddOUifBIrBfaiptreNVg1p
sKXQR3MKCuRCKt9J1NR7NNbWN1oR+eaVEZtoMaqZ8OXwoCIEpR0txCrRbLaIqQtuSWsDQzDKmlWL
bk3jFNl+8OlkrvVuOgP7QKoLdudVFcT3NFIiXBe6pnltkUmts2JSuCE9x3pmIkgXx2YKc5oW1ndK
g8GZEcMApVhofo8uiy6OehbbtOXiCO+x3o5VJfTOqRvjppsh+yJitzyzCjEOhvBIjh+S8chmsj/g
cDHuVO8CSdJFyhoLfcMjwxNrh+KJarGsC/c9RhuxdlIXyX0uRtT6KGp3hQ++b1Je/eVw1l9Kk1ix
leHL4IXo7uFTzsF08rq0enel66IymJEjm9mksSWZpEZEisBgNYriIOMieEq60tvFvmEdetzWX1LP
WHMwyqTGyjLGnBwAM4euF/q1t0b3p393aWTc2MvLlVQBOkrSYPEW5fvJrqeG465xv4Le1veUE/2y
WI3sO2KzYvoV3TonncacVoh3n7uU0CFoO92hk779OtaG+CgtLj5K7e+58BfY5dxtWauhxKp1eNdZ
1jGL0lcvNqtV3cXmXrdtZWBCLuXWKqPyavgYRRvsfDRW2OmTFvxsLwwMMg6bbqoL13jqwmRJ+Fwi
OgQ9JbqLAqlyUPUy2gfKal4WUcD3OA/Dz8TV1rFx8mHX5BOVsl0b17lHXkR6Dq/CYOxOkS/KXbjE
q/n09ntcUtFHxomOLN+dqNfmIVMHUKLpfdqq5ChKhzC7np38NOKXbEYHNZGo9GH0gmDFc1O+1WE+
fqCtfWs19z2r6JAWal800OVXfejGv0wypUI6JTIHaZJ6rLS2SZThlBJHvNIDtEvNJvHTjsrkbJf2
OK4qi6LRVMLeJBJ7cGIlwb1rAsNm3lCdhnaor7VNLrlHn8/H1s+JW7j7RmDuVCGMwNZ17mqLFq5s
kQuTonuHo8rlsTZGdWgxrZ1Ldyx3c9vOvwzbIOPGZldfDkKjaU6yhxoAyY9EOhasLwp7/pGPbSBy
SLDDRJucqOjF5/g4NFOM4aNz68RcT27EMhJQEi2Xcu50SkYLAFqb/D7JoCxyCP1BLjSsShXL7zx2
kh90Dt4X0d7TbgrG4FJWdr2qw2h6SycZPgejYvWZOupmk7m3xRgZbyurQ6Aw4NufZZMZnAyipq4J
01NQ5PHNVCmntib/qWl08mb7XXGfAk2+qZB8zpgB+s0u1fhA9vdwidQ8/0wFbzo36p2HiDCbvSSu
+WwPi8+lnOafvB9sKmOvcDcA9/vF69KRQO5k8bVC2ylxcZfFV99WlJDUrBdoC8W941dEjiGseVk8
BqtIdtV5cZM/kzzOW4YGr23BDoTGepiNag2RURILGaAgNdvhTJMSH31VuTf6DMzRmTFvcodAS7Lu
5XOFPPkQBWWCRsQBZqj95NBPHkCqhGS1dWcKJHYD6a68Ss1tu+jbQ8Vf3ZVdgBwTI4ynzPxt8oL5
jFXW2grio89KdrdqzJ9ckDN7+JmaGoeiQsYMb5o+t59m1Q5riVsGjZvj0BAvZiUbaep7NM9kmqLh
OTdl0b1U2rSRVODPJUolepp7D0MCwXCr2kOwp1i+MTdwJ/EcGCZkCr9EqYW+x1H3hmnUD01RIjds
wvQ97ZAl7IqkVNee53JXRjXK0bzrjbsSuVV0kFjlMCp1EU/3wmxlUx+eSRsHZTfqxuiuU4mCaNXV
Eys7B3MPW+ym6J6xYqUvMenw9mry/exWO1Oh2b0vLaDFAylVwdy6p/GjcbdpRL3Gc5/zasY7qWy1
iRL0xQpLxC2jOnGg3hEx1FgEvK18Eu1XXlPWGNBT6h9Xk2mrgjI7YZWpPsVciaMVgeFgslneYKvw
UjCatRhkelekyKLRg4o3CLv9fZEuBNOAJvbaIDDc9W7yI85yKI2pPQdPZP8Ve0Dt7bvMDevTiE13
XxK7dBRY+H/pNA8+R1nJX+TUy6fKi42Ty14ZCSIhCYBXDR83vstYttrV5CW+Kp/dGwIGTmRGHQ13
+Ci8a2/39JQx2VQJvD/f+OllYfnRotX7RfpWU22TIGsOgx+WKFbiLqDXW4RjJKuCbs6Neddp1cb3
SCx9JkoK5semUShqtsPU07llbE2Ptp9zRJlhW1HUx2G/pQe2njypx/1IkNJ9hJ/mmeUDRUCNTvhS
9LHcjYrCkZ22n+G2Ek1yaIbQf3XrVG27zBK7mbk4roO+1hwYVTWc4F/mFLV2BG+jRcQhyc0d5Hmc
CdTWPQJKQL/jHu2B/ZNcSvnDNoZ+z9UuTjYGXPgD2FYYMLpT/hUKBE26EMFtrBL71aBAuTnwU8Qq
5u9f52XsHVsSjXN0QJX10taMjXc+tqPnKmNRPUZxXa7zeeHaJriLWNWtazSDe1EI+4iji+N+qpzm
qc6ygWwFFyMpnsbp1syVcY0LV3+GViQZV83lU6yrEuKIDuVdD9XqPpxyCQhTteRxEhBCWG6Gd0X7
RuGvLMAjz7XhG0fTzPoXSXzhcdKcSCuPKeo7TLuvcJhwj/elz9AYjQPWa/diGHKNLA/jTnEfhGEF
fMKctz7RxMdJLGw8cuq0rVlsl0bK5D0w71K3UgtLFKEnPJ7mAoNdnnG3mvxGBTJN7olybdba3pgJ
gx9OsC8iKZlEE8F8tRzdPLdVXb2UGFgcMPTjfJo7pnBIm2JjK1KGWF6PvA52l40ORgWK2Vo0yF0x
ljMSJAz2sKsZshDWuGnnlO09M+EXmrrgPLhDeabBbHYSPMzT6BvipLFsCwYblvPA1Kw8WZU1IXiz
4fT4OFyyDvzGBpYOkso2566wGElGVa2ewjIIqfmNuH+Gx+y+NaXh7nu+06szOsWhG/U6z6be2sD6
ij4CYj+Nazni6Lw6qLAItiiSd6TpxZb8uGYTZWyesGnH/lJgoAIeOEOcbRP3cm8x6NavfV+7N1oM
UVwn6UhrE8zTnG7nKtC7fOTUudlxU96QoSC0tdIihadglM2PtnSST8ZVZENCWI7O8aK5k4nhPfQZ
yresrYrPOamK3zk+kx2lSP8y5hXPRObbP4a2h/msQKg/tegdDxpl47EOBQNYpA/GFQJNdmtZXd+R
1m4cW8LJkCXZ0a10iDKpUa6sGhPQWpqZ1Y0pE3dW58uP2Etksc+6iSJP2k63TcNheGEs1qaoocN2
GxaptcataW/pD/MdotroGHMqnVNqnhfuj6+2cCkMmC7tg8TvHo3O757ndmD4ovFTP+QcNRHZfRa3
Anb74sGDcgLWn7RsUVAwD2WDhZKA9S+WB/V+LCawFE4mpq3RGzw7bd375somYY4oP4b1geofmp7p
l3DG7LnD0L4FiiFPbAPxbXeelW0BCZQvUdqrHYdds7d9rybXfsL85JBnB8vfkwBUY14PYqi3vcvU
qFz0O/xeLVqyqvtWI7v9rjPMe9fX811nKrkTkZRo193+CjyH5slWLbpfM3Oo1eqSYmps7oMACV5i
zs8QKZ+bJNCPuaryLVa6TqOaNnFtax6qXYgL9gXZjevSVIxjv4qdvKG2RrtK0NzgGcd5ZhEKxQLj
V+lVjw0vP4wtqtlkXlj8zGOv/ckhM15sd5qvZhJY54i+5hIX9vwSSqtadcQ3/kyjRr5DBcTyxurv
V5aU4rkI2i8sGQxnyyjYVYxULtJmdYY8y8oIKszZKfVDPpxR/eS3ATLWBwyvw2x5+iQbPmuWlj3G
/KGtjwyi9b1beHa3Rly5VFt1jBEyapL8EtBhzRBw7hPH5ASy8+qcmwqPHBrWbstrrPo0Cnd44RRi
2EGLuqe1orqS85lU53JjWmHB+M/6SrMpw4Kfy4ilSGqBN2/0tCCp427nwvdJVxQr5avR2OLbRWGH
6pkFnQ6yaUd7O16bGZNusrC5UGLCM2rkOSPQj9vEfbPsRh0Ma7B2UyqC+3isKyrf2A72Nemd3Vo5
Zn7XA4FB5mncZXHtfoau+QFYMnr1S+ZeDXI0J4ev4uDz2dBysVpPfWolONBl2gOr8MCjoapETEfw
M7ORWOPHTGaKLq+yTBRc3itMAIgi6bww5JO1GvqjZZYNcrbiOpLCytjfeBzaxjoPKfM42t9xFQVL
/96LG0bI6a1IWKNoCi9Ez3xtxa50g6OcS903e9WM7hMR1ccKIPSKRfxMJzqT05FspMpfwqB5qbN5
SVWYzCNFxmmyEG8NoNUhw3fGQ5h4tyyp7kZMdMxsL1Zp/gyK4uzVJJ7I7KiF/5jo4iEZMZ4kc86l
sDCJ+MFD2DfqVVhzBoNmgOfqGRrngXtMqDzdlTlq842yE1uugQ676B5HFy/U4BjmrjH0M80GbT2U
X3ekos6Um3/iBqpPczKhkJVuMyA5pBT8hQ52sViGvlob4Jf3re3kZGRQ+FY7ZmHTSRtWg+y/rd5G
jr79HDnVeo49682P024dRjOiHb9YRk3V+IhznxwQfIwsP3EuM8xuUwsJ65Q8txMORkbxQXLRLqR8
nwzcY1c6bH89L//JbpueOmubXW057H56l8W7tu9MekuEi1N18Onbepi28ndSab6EWQZqVc44FUbL
4JRso+wBXYZ9R0vKsLfxJ8ytbjDfDZyFe61yDLnz8Jb0eHdwYwebOe0Y5dOZH6WOglezdsXOHX0W
huioaRqgwsGukTANVr7njTtB8uwuR+ZXPYQlcu2DKdlUNXWTcpFKdmojQt3ES+attnz89e6yll2L
cOwYL5sdse2eNSP0ntPzZLXThW6R7MCJqWhBq0zESzT27z5rw6+0jJiPTXXY/TQnp3xEm69ZFRGk
bAFTOjMKLsyN45Swj2YIVzwWUXE1DZLJEOG3F17V4wsOvObSorv5cI2+ZcZHleGvHdG1X3XV6ZNO
3OiNMKP2rFFwseedYufos2Pew+oYLFzKLt3mEKPArzIzRDGIFiZf497hfTvHWdavTaoOBizTKJ6Y
vQ0vfTEkC4Q4d61ta/vFZdLCKLdhp2VwgqJAoLgxE7GwY31fYBNmB/uEFDPBzqHsq/LGlF1/ahyN
Cd+krbR4ZGVYM04o5j01KdZWV6L/Hu0wPxFMTmL5ZAncwKmT0FVNMt6mqe29OpEi8oJdZMkTU0Tl
aza76W4oOYiHui4ehBbEb4/kcSMI98WVgtE+Mrg2opUVlpgT/dKkQIvMqfF3eTa6W6a3JaIgG+1A
5stm4+IdOJmVes4yjwGVE4XJXUNfekbNHu9Az7GHoruNp44QugKfmRuk6rds0vh+zpyR1W5TWTer
5wFcD5bRcz+62VkVImZf1NW3BCvoG0u3YfGUGBs3jeWaNzbfj30iW3++Xjzaw8OA/ljiwqsN5NHj
9Fw4ffniAg87TIgpVsQ2dbvZdYI7k9zxQxA9RLL8aRXxm1O7TCW8yMOTaQ5PuZjLg0nt+m7PpbzP
ZNptqL2Gn21kSIx7iXGpihYIJng6oOGVn90jHoyfJvSlDwgmf8mYqd2WcV/F8Cl1TBvmBr5PnHoJ
2y7DJfRHUGo+FkXq3td2qjYKE4WCUq38z3GxfiRTObD2hrBaTJxhRm0avzEhIF53kuiVmN9px3Fg
HcPGNtdpmFv4Eq05Yisq3KvflhHKA9x6VZ/TulSN+FUZASCbwXEuJjuDE6bO4m7Ka+/IqpCwAVX8
ioLqKQvMEl8F/SLTVX5GvdxLeGT4/kAKOL6gINuNl28b4f9u03l+TmQk4Z/F31ZVt2eDtPItHfh0
BZiU3Jgae89szNGnen3/MLHVucZZyvgzmEkX7tmMrSIzJUnaULW96lXif9Dg0z7VdL/YBnP3QcuC
mRPkggZ0VUJjqbypOERj6mH78pxvbv/F0tLZr21YhAea/IhRk+Hv6EcPfhLPh97JgdGAC1e7wUCS
bfkFy7WsEtAKItZBTtegzPdgKN8VPhm9DMrdB3NYdpg0drhH81it49RKxlUGpSBci14y/MtE6BwZ
Yon7vPDK+z6J+jvcveU1GSNrxEDKbp+sMHGkx2fDMKYMq7K6/Z2bcfTWG84Ur7iCcJX80fC2ZZa/
zEy+3pjGMTqrS/sS0lICuKvqbTmiCspCxiosOxUUjKy7JSNmiwrj8trr8D8FtV1tGuTLq1mmxWWY
y+CY+RkbSdlwyvoKgzbewjtrAvVXk5iyNvNCDKsUFBoqkJxFhaSQG+caokrtP1iRDZ3Rz6zHskqn
KzxjtR4rr35V47ZGkrAOqu6enGm96hEp4B0z1xWSJvIrlQ2CzB18RmpI4ZfyBBH2zJSln0wNL8BS
8Tmzh+zsDt2Erj9OUDAsLTN8JiAmtj41QDPemC2ijMGUS8BUegbT1dyEquI9nW36Ms9Wd5scYH56
MomDpcvbh+Vcvwe4wt7c2HC/7LxZ6glsWQjT8KppnO1LVvcLWYQvY5tvNH3EzZva+mTmA/ko5mxw
jWv7Ku1O7/q4Jw29LY09K3lcP3iG75n5812FBWRzw9jIPDJXDrCbmERapWYFCgPh1b4t7fYDUbmc
2d/7wVcURuogrLoDqANoEupGmjzBsWRlif5wvLLFGA/kZuc9t3YzXmQoCWPBQECkfOzH1peJ4G7D
iP/qD7nNvMUOFcoHZjWVXPbmBraDUz9QXHbt4kcanQrwKmuuZyEQC5AdsR0wXBINrZcD1Yz1V4lW
5x57NGQQWBCgd7BT1kvAxQr54zdQVGMNSv95MCcULWI48XOsc8p8bRtEmMRhepb1zxbNCjlLITAd
YOrRY9p2a5+meStYF1814DFvA3PP+XLiiD2+Qz13x0wtuRsQe20Bbddbq25IL1fEGYQUPWzIbVvj
sQxttvWGJwBRGg7xtn8S7d7/IQX9M2v4L1DxRSHKlN20XN8GP+9JuYCX/6QQhaasY46j+NAHUbge
jaYoj3GC+YRiRPo7BCnN1kZfQDCAkhePgKNw1Teo8P5FEMk/krv5HJ5jg7kH6m6y01PmX5jicSxC
DX4D+mWk8fVFZJvGVpv8gTb+t8Tc/6UI+x+k2rfqu3jqmu/v7vpR/XdIIVhyA/6JXLuHzPpdxP+3
YHv5c38Itl0E1t7CnXb5FXAwCaDnfwi2Hfk3RNmEw/jSJVWANIz/FGzLv8Godl1SCDzyzv8eX/C/
BdsIwEGbej4EbdsFFfXv6LX/AgAn40CRtLiImW3+Jf6eE/On+3QIOCIyB82DrJp2N9osNSIIt+TT
jc5+rOGD/Ony/D8ejH+8H/k2/DwCC/hmrrA9y13k43/6edJt/cLPHcSQaY2u0OggMHpABOS/9wD+
xw/yBPmd1DOQKpaUgT//oIRloUFk5zYzaWDB4AC/3Nd2rO6gHilxTTAOMmlXIaNLkbqBOIGKQuDH
QgVN6D//0n9JNIBYISCYcdksYkS41H9J5GI45zGsIk8pMuf04NUifHaBop7zac7Tf/Gz/lF/z/e2
2S773FKEN+DM+StiXDeqr1nsgPcAfLMagIzdo0BGtz34+ZugCjkX0Rzf49JvP//5txT/SDf/40dz
x5p8Q7IUvL9G+2IySUlhhC5Zkf13yZQdPXTCba6sDFGBisH8X+ydyXLkSLZk/6X3KAFggAHY+jxx
JoMMbiAMRhCTYTIYxq/v46xq6XpZr6vk7XuTi8yIpNPdYYNe1aPMS1Cmp9MQD91dyvuMOSDmmgrB
CJzkNUiVN3X58h9elssn/fcV+loJ8o+XFdJ14wtWQve7UO+fvgkkO/PB8mhc82sAEyEJGizPM67L
2aUaLZ4gGAraBZkeZRur6ae9WazqzFFTYpzjtP8fPqB/eeL4gOiHZesWYcR34fou/tPLqUoq9Hyc
2BTAzZgAyYFRB5mBt4zWYwkHok4S9qp//x78y1N3/Zk8e+Q7eADRv//rzzSENUG/WfzMqTUXBeAW
Ah+uwn//U/7lq8d+ymGTpY49i+KxK/f/n36zMqphv2fAVYO00eK2dwaTPjR2AUxIk6L7nKyyiI6D
WwXNoS7Krv0Pe52M/lIfIVhUogjegCD7IgLh/OX3zK2EW0XsdDvGiVJEnH0dZq3Y4UkJ6KLrPwaK
QN6nxfXfAc5lL8ShGN9FM/asVQxDkM4wkJ8qidG8VVr60GfsrF92JAidaEPrCf6IWAqGCGUGOu6u
cqW6G/N2TLdJ4c3PHJ/t9mUOjXxwx5kJcEly4Au9dzJ3FlMAeyUlR6uXXE8TxsZpau12G1b97L/Y
w6z9bBUYSAxg6YpOHweNG20TtBB2EJQdt+HAJqJL1gQl4JW+6K2V9BEjVi6u8Pu8yDLeYsI325bR
cLqmm0WM+9oFA3t1+LZBeWCqJOVd66nmh2Cafgnmic8Hjbdso19lLdGb0XgqERVr3VhBdW9SOhk2
tV2MOEo7x9iY9t1hICDI2Okrppxtfhr04JvDYnequyeRuHyVc+PWG8sv08/WTiaLwK9P/V8XqpBz
/4iwtRpEaZwVT6XnYOo17vvoBTOwvzhd3jMX1i1Hud6adiwk8bLTY2N+FlRnGFaNMu154+z857hY
zIJqj6sOmewACuLMeMFdcRyzwrPMMFMRfebEz02PxRAuAKC9M+Bzbc5uEpEVUqBZ9C5fXJy9i2Xj
IelS0ZZIB4MHF9t3rV1Zuv2MfXvkyF521FsSjIfR18eBT8o1bhSeNEEqNV5QxLm7GoypguA7Xnwc
IvFxhs+NZbmWw5euo9R+7FgWJbcBv54CHCzqeokutPjpihgXv7+g7t+nvl3bWwEEyH9EUs+hoaew
Zn4tOD0tBX6trp7mJoudsx8QmrmpA7AmwZ6PZ8rXOd+M8bXn3aNBxzdq2INh4U5NipK1wcKcCIHl
vIyJgGCxBCxC3XampqPZqg76GatkaYD90YVDMZxniFaGeWC6XY0a0q76wos/g8HKihNUEEbry2Cl
/sZmt8ezbEW5v5m6IYTKErrMghg14RX3IzfPt3XXmHS/YM+64qCUQ1UEU6EIfIdPAZf28uzZCYjF
lPNcj5s+8nw8eT7NnOs6g7WuyhCTddxOkOZDpgDFFmHkCqiKCE9vHKPaW2AI3NOzKu2PLKXU1wNM
wP05t9DGSPws6oOzr5z3UVvofLdMStl3GhiQvXGd3D2DKgl5Qm0z/8n5x0cRC2dccURw3De+rtKA
tKwq52wqa4H+32PFWC3409SeBaMb3uFkMhGErj8mv6YK3ujaz6fYPyxOLav9gNb2MwqwvnNl6yZr
z6QmzbfMGUjmzl6DwSFJoC9uFzFy2atNMk7XdWy8jEU+xPskEQJadTnO4ECCZHIPulBy5/sETtdg
kADF5z0YH7IzjINX1AdHOMPTfCC00PuWs1Ux7+y6KgoXtUFBqJZDmAVkIXD1rWy/hgatMjt8W5Is
u1VosC2yU0ZeVKXhjPmW4gFaNOfW+a1izz2O2YJzOS/wMNZLqt/TvBBgQpewXfa+MNaXVQ/EIyQl
F+NtmzBrwwCuk/E2SRxQRmMuhosqOB+8+UnQ2oelZSaHppj4REEWUmBFiDugDEG9CXQwbvpt8VQx
8v7o4DndZVWG3QQnJWUGYC6v9Qjc8M1G1172I3QWTC7Qea4LGW6F+gkxIAcDSSZcneclJCZvHCef
L0GuTHmKALQ/IxNq/+IuovHAOFtYAKvRUdm6QfWEwBE3jdp108JnQ0lx1F8GUlnTnpQwFQERlsFo
21UKxBDZ2XlTznp4hiCHfK9mYf1hWQbnF8SJ1eya1BW/I2RTJpW+LbsduBhgD4ktYC45DHXXQeUJ
CIBkoMw5q0QVH/S0aOuweNiDjktQpvWpSQONG9B1WW6AbFLszJzc16hIVCbgjeldi/GphGvB1bkW
6UU0lvmT2E7VPKJsjAwfkiJ40DJqwEmTrugvsmvlTROOGIeVx711BWskeYIUxSy59FvbrCK3yr8s
v7mioK8hKvxGfnjO4kiHN3bmBYu1cyWD+2YFOAn70oQbpdthZIVbWDRtsSrpcujI4cziE3QBRoYe
ZvC8oo0CYEOhqPBY5WGDk25sSFFA/QA/jEmNX7FgXHusFhvDq6lq91Jz3ojYuuoMeHeddvNdEKAQ
necY68SrsYBEXVqvtNQtpoO02CcqsvSGWcOwhMTVkq5y75Q1jcvGa1gn0T/BPhYHqoHGKAJmavKB
eCSeCXcDpk4HQOimkcjkGqA/nBC/Nb3zxk6BLx0+QSDPNdhvjENoHUj9GhBa/0bBnF8QfhsIx2XN
5IZoOE55LCWYui3GezMDbukCmiOoeGQaTOalZVDb1iMO876yS9pMIMDfNYTq6Mjka/uqG/a9dTuK
qjxmQaZcZkj5+KT1kswvJgWIf0OOI7aoZsu6+2BImOPB3BbZqS4t/waRRs2kCDI8cBCwsuQpsqzk
C/pO2YKulJHZuJM2yQ5QmMpPBVbR7jO+8jcIacJjftMNI5n1hFVivJet193HAWPyn72Txa8gsVR+
UC1uzU0MtwUbBiPqYiNSHvlXrF++/94UDDZ24eIsHA0z+Wicifd56nUM57BwmKFG8K/umAOE8EUW
0CVr00QJ7pbWuDDF9KwoFooRB32nY02JaTVq1n6bIFJiN+7dlS3DmLgPrjcyRgMjLJIZTfTpZfnw
MgGxltvOisJ7nnz3V2Dn6bldrvElNcn5t9sM1F40VziCFQv9lLdpvnAnXNrbPJZBc06mfFJ/vKFO
Hk0kCesAnUmay9hnkswT+VLNgCO1fs1uypmvLyB+0kidFM5P2oNksZVY0fRT56f2TS7DaabLwuvq
s6NdvK+ZNqW1SV0lo40SAC6YYaXlQ2YPOJMHPyf3M6Tdj6GdY4ljKSQUGojCJ8/mRT7GqNDW7dGf
2duxSgU+adAysiGx4wWx6GjRqb+GAp066yCx6XuygoKqpoGlbtxwYkErdIMB4HkVxpkCGeHh8E5Q
IgAjunRKs9aL9IcqKj5dBTD22eqFnkibpMUXBluY3O1c1r9HhhNveS+jdu2z5TESMakDmbNNeEGJ
ndtYagL9UdczlovGuM7bUjOxWAfpkv7iqtaYG/o2cjmsmnIM9APNKqbZD1WMdV22hIlf+T504e/C
037z07Zbtz9ydoxwYOiYzLeDQTxx803Zebl/xKwGsZtNPPLnQ6b8tP7gaFTfMoFm5kz8IKWCw1Mi
ehpgnaRnce36MWt/jmxiYLDo4v1ybf1gQVOury3cV0UWsUdWif3Hh16sdkmJVQ9EpLLdlR8sxSXt
h/HdWvDn77IRV4yFFa68jTiu/gI5r/tdS2N9sUvnqbQ3msnbC6nxSWyiTkzhWlAGwXyL82u9lUgY
6TZwlMSwNpv+jtokWkkl5QCsqpL5M3+8BO7TWFcvFdeu+A/DG3JVxdRFFyZSAYG2drJ7Qk8BQWa7
isvDjKux2GdeWbD8wi9+GxhoAoPQnngn+2X9ZLPxruG3WI1rWqTxghVNNrwHXo5v3gaXVGD+oiZh
7cydD5sumdhNhFcxoTcq0GYXSDz2m4pmG7BYoZh+My6jKSCpc1pto9ByHypDiQD5ZCz8q1rMg177
sWJXJhnnOFsC3OBZG7sNPqHdiWtzPU/5PmtNB2A0UrBNFJBGuXLZzdB+6+jixQGxVsxbYlwJMMmc
K4GONKS6uuAhyJaiOcyRCYHZB1ChoqrJyIYxr+biJzJNxUrJt6keswFWf187fwysIpIt1DvVcJhz
7LIuSOmZKaNZ7JOxLA/sZyC8Q8xzfJuaNPjyXcIuK7C3QPYog3Humcnb7jYsMr4fi9fIS08Ybtot
zC7T4wzg54swEktNJ7KJH5vQPLhnNuG+MkqZRvrYrJ4Jnz90apM5RUfaLyhK5+RHAneYHJ1R3mQm
VcGxNCGODFN4nXtVlDshseuKYthCcUeonwzNZmvyvDNrnd2CSY5cH8h2ZmOwGPzASpFAPHxBgWNl
O7cdSb9n18jSKnGK9BUVJA231uRzf1XY6/hMdQbWJK675EPkuHbJXNGHsccsPvwc8sIW9LMNy69q
yodow7eUNph5zjG5th150w18llTsZ2Mj/gm4fd2BRrJW/S59mVSftgondZS+tv1D2nqpdUhz6cbM
TThY7yqfqdEdS5MkL8G/kPieCmC031LG/xe0/5frIcv8vwXtl+XXn/+OP3L9W//gj4i/oaFRHI1i
yVToGyXyDznb/1sUgYK3UZlsmjOv7I9/FOt6/t9oDmWVRQhlEuEE/Kf/I2cHf4Nk4tM1J8m82AhI
/xM9+6ox/V+x7zp34bBl86OuSjOi3l/UNYPZkJ5MlR7KOON2QnJtP1ntuCf/UWyrznWfufj29//0
Fv03ovZ/lZ2uP1TyS6Pjc+InuCf+MmQRaKtB7tH3IvtSwkkcIsIFi5EsF7VTxCxWkaNuCuHSHEE8
pQPrnKrJ+R/Jb39/Fa6QKHyOx6cc/PVVjNMIC8HOyW9yNKypd3GJzyQLuDQjy/fSxeYHmeDf/+oO
rZX/8pYHLhIawm9oUzn0V6U9A6IxWz60Ccs340uPGWYOZzE/DsRoFj4HfDTS9Ny74qvPJquJ/nON
xIITOP3Mio8H4FObafTeB924r5yum/GQ5YuQL3hsAC0zCOmbjSP9Sh9SP3fVE0Gp3r1wcsSn1MLI
FE1Z3TIM7zN8tvjKV1Yv71GGb9tvL1Ts2JO7wWZCyCa+Wqgs7LWvlWdzcGzmkAEALXQbPrs2P1Zl
JNQ6/7Zo9dQzNNdt7LoT2Ph0oB64WIKjtPpTNEXprhZyv0knj4sM/WMFk+9PJGHYyqujzKIuArxa
Eu2hLt83UX8fjVfbgPE2wdWnRvo1JtoQmyfUwBZbNLQU5gMCjbCyvxQgO2AR1RPjWvmUeMo6xI1r
1q7NYHiI+SF5kJP/AGq6D9r5+2p6J6EZ+5uU5LzTQsaI4zdLCX87EsneR1f3noXBdOXORcBA3/ri
5k8+FZsb1rnBLSHNy7A6+ULJX2aGEV1mEQdDfkWJeehPE0r/MxyaZsPserAfh8R7La/GRCJlZxAN
gMVHi1bfLalMFnxIqEw/FfcUCqaq+g5va7um06rFfmrNf8CIm+44RlBpVhyYoG/MUZOo+36ysKHb
BT2JeQ9VlRADeEGp2iKnV8Eb70ZhwNLE4Cz4UGbpEYumDXuF+SMPTjB4xuAO5j7uVAMRrgcqXLFV
68mBJmbivmwfXQrR9JPPBzUdVDEkv/rI6oabtg0w5Prf3lxkTdqVIlrvtoYHLVxP3zbfZRqbns4x
N7ixpjrnCpLRbHJOeizEcVT3j2kBnAL6COrDGkZtSgwMpOA2de2IrK6bUd+VfjuYgzTD/9W0VfCI
v16KQ0B1Ap12Q55YOxqAnM9oCvoXtTAv54BpRTgwatCW62YcfJvkR6845Nf51dQdE62788ZwzkFt
fPvAwzJd/A2Gunn41beqxPYv+lJtATGiA1Zt79NCUBi9ykdEPeDLdfMI5hC/Os1/1XvA+orpgUoJ
CMdWkzvUjqfzYy9jvP+qhhL6PBh7VudmmtmFS1VoXIG9AQJCAMyl0EMzjCCfbeEkpd1UVjt8onVC
I6Hs6pN7TRRgoSdcQCqHw2VZsrLQCCAJ16MCornVSB/tE40pybwTzBJ2dS6JP6RGechRpYIYgzO6
tI+2IY7M45sAmqgTEsOI5dSmLaUI4y2FeK7ZIvkbVKBQevNPUrGyu4xDHb1MshDqaVowEm0YzIfP
bRWPP8w1RYI/a+K+V/WT2ggOL7zRaeZT/wyssvjJU02DV1K4fvI6iHbQeM4svASdTsPoUBaiugGL
E07rJHdnxUqfd/JJjLAIfxsh+at2OQO6Z4sUWADQ2cpzZHsdc5GAYy0mqbHceG59VYvCJnafY+3O
n1czaHrWmgv2umxVtawYerp4i2ajCcmmkDxzmhfPwPbSRx+Ek7+zZEgSw0PiTnc+dOTPBbVt3lQ2
91reyQzCgNFz/zLnvmYcm7v9EyHTBBaeQ1voUUduQaB7oX7ozJMr4suYIaVtkTSXR0hSoyIkmnB4
zXRKvVGkYXOvC58s4BZQNJO1IbL6PxFCt95w83TukGX8YW95IC420Pz1pz14xINp+YzesSbOH0EV
Z+Fz4/oSB2owcOts4mLfcJF8aOG4d8QFBaAwHJxQcG1/dPYxupOznmyD33nuu/gsQWROBwKEwFxh
srcS605QfgZCRQ+1ExC1knaU0nfDWJT2tmD6IOnSgJ7tVLq1ioyc+8BsC1ZEaD37zuLeW6SQ6lVK
4zkJghKEcS1QFiATzcBL2iyTG0BkHdVLXdQQQ3fR9n0SuBreaT71DwpjcH3jNMW43Gj6tLHhN8TQ
GcRkOMtd2WV3wQzfe2+1AQ5qfHhZQQpTYBKnJ867GmubHpJpXs33BUCmO4t0dUtFUCPUkaFKxG5h
ywJi98QXaZOO3cK9vnZFvcdcxOTB+BPVzWzH8V2a2/qiyS8k92am1ntLwU6217yQdxbT5C5qLSLK
gJ7TAw7xFHwkMTGvXo7tBH4QEYNNDQiVqd6asJgagCKmxV+lCQX48Pifc4oCiMEBQjxG0Blvs7Sy
7rLBHfTBKKflexF0i96D3wofTd9QwzWx3ithX1zX0belrZvhNcpdgqOwc610Z8K6fynIO94jg/di
pRMj73uSAcS/U1Kd+9EjoLFpJWHLvTXOEJdca54Vd+KeAV7mz/0tmyynoaIIAHjZqQGm1bYzk4GR
+Hq094qJyt6hIWSDp1b99hXbx0ZhD6TfmBXHWldemFAwiLNDn236INMTmIaZ/2iG9RgW7gYyrBXe
ts48PSI1ZfochrpId+NghNl5haeWUw0ibU+jZZsCx3K0vsH+vxDmqzS1yBFHw+7YYdflsOB59e9+
sodLmFvzdOj1GA0URrT+Ddv4GG3brg8+moIUyWbuls7iS+4s9u1g6NCgu9kuz31WT+Gmax2irFL3
drsr8igZWS6c8U8+D5SR4ixW2HJJbfQ0PnOqheHtMHpkVKaug0aVUJYw/qmGFtGp64dPE/h3FLNY
57oP9ZawRviOLkv60nk1Hu1HPl5PnLk4ydxebboIAQDdWdG8ZE4j87oDBmiHIreWOYNERbTXXFDZ
J20LIgDThSa/LHBSP0Ie4dXI5fbLTaP4VIxpdWzGmkq1cDEnglf49NqxoVzHOLeiKgzxiVJv5qGN
X6xIFT8T3AdkM1A7z00bu8E6IAZ/8ahK+G3SsgWMhvmAqC3bN5SbHZ1z2TsCtv2S+83jqEOXgW3B
vLKMOTiMzvC4RN0tp1Rwbo26xEK811fhVpXXJ85qmNAWptv0PXy+fE5ovsPRBV2HCkhGAKe2G+xD
nyTBZpa4cxVOxENqm+wcGNq2LGkRTYughkLiUbcqLO84G9Ub0+V659nhozYFx4KOZU4mGTGT6KZF
FYAbUZx8OqSKNGl289xCm1f0H5dI5p5/9qhF2PQeNSnCiwm8jgYPOWAVz7DceyVMReKp0Q1DpH7H
5GQ4sDx89VFd7JGH3rskAkuexwc7iPDmw62R5PkmZ6jvirgD7T6lJ/5MfJo73XwmbvFWJ3BNKP91
98WcnkOfoVTa7bqofODUjMnesh9iPXCUoq4pIbGZraTHtpU6+YnJYM/kmsl8ciUE+TMMKF7EGvSN
PMVEdmCu5feNA9YqNbV1wycYE3l08sd0IaXGyJeOgZU1AtfKXULFmb6d0hTYKnmdtayXaEvP0AF6
ffUQMaRLCYumzdlLE4pd4+ChWGxvWxmssUAF6h/u0uYf7uhMt6jn79Rk+Pckbg2KjX0FvgWAYDzr
3hX9tKHD+tnxca7TXqdXXP3W9hy8BSi6WoflgSuS+Wgcrzr6pdynJQ7LmtjACfsx460R5/ZQLHsx
CfjT12x5lPwZc3AT2t1bxsKjGzdvptJXX2YQ3QATbvY4cAXGZHOzTJAF0iljyJQ+hhaEwaGZjjG+
UHSjqLiJ7N8hA5PO8cHgW+mhccgYasmGx//rhLO8WAdUOUo5QIgPHaq0uLwRqOVbWJWTfDPkX3Lc
xtsr38Vv4mYvq4RQM91obEegKXq+7rM5i1pSNOjiNheqFI9eSU2UG3oP8xI8Muzv9+XiylsiJyHp
NQYoo5yDXRi2Z76r/bPUxQV3DP72uLqkmYXZLL8BGF1uo6JhlmmXYsWsYD52kCOO8JHEVgzJo8KL
3Jth3mhKoe3IKdmXixbpRyXjyYsIznneo+XO+wIe8KEDIHm2BQrijOn6LaS28TkRWnKejNTbXAXu
bRpMivjwHHi3aUoFdtbolAmVdB5gfRVbK57AK8fkR7IcqmRIFmVvLbP4jWCY/SgzzliMMsILEYx4
Y0V2sYuX8YeCK7dtoqY5Yc041SA7CCDH/UNDCPA0pgvQPCs82NgxfoIawZ6r0QeaoKYYYggoGCnn
k9fShU33LH8eke9MxEvvfM/ca+BjX/Wclh9LYz/N7eg994JNj3iIvLZixps8lc86cJLHIR9pUinU
1akdKDq2zETiJas3cxH/wIZ6bu0s21GIBGy9rkZ6pSUzQkQ6I38mroxvFpbxswhL7mUNCBWcE9lN
2etsh+i/H/lg1vZI1qNOhb0NZL/BStxiarc0WzPzdGzPzh3mJxb8mtQhYbR4n0UFA7Xeo7E+dgQe
53mhQHlmyA7y1Bo+gigxD3lCSkNmfU7q2sQrT1jJ2ZvzdmemHDSRlW38ebKeYx7rgktN5f8Kgukh
ghf5gYVhSbl39kmY344pPvJ1xnF42PRtf3Skfap5dDimAzGdItteMyzxXwM+5JuB5p11HZjqJsUA
Vq6rIATTIpJy58xkndpQgr8E4fNc5eoCsUyssRxUa+0UHv4HzgTLEhePupfVSZZyg3E5ZE6HorEa
EBXuhBjo3rBn0B0+F4XSiqtzmjKjbCfz1fUcIlzmbFtiXUT3UzOSWGM0UrRZdwPV/RMOVrwaavsY
GO9Q2ZTiNlR4Ke6Lq2bQ0TaOluaU+bV7UhVf1m4CQLGxq7ac0BkEivQ44Lt6SnFEd3ByGvT4e1zL
oeiOFiN3xuKTjS3iMYPtGBF8x5bgzXtubZqWTCfR0traunOZ5Xd4tKkTy1o6OLhMM3PC2oy1DB7W
EmccorejcmHPhePctL9I1PU0mM2W8mnWmSaTyq1nLbIJd7ZAW2RL72piDLvcJKj8n87oJNG917Uv
ZiT5ss3czEcyzhf+VHgz2naPmxM1XPdM6BxOpASNOyTtyM7qIXhjMgew+qPogeRUh6kJOmmOkep1
yDEp01VW7hqJWXraL4vvYKgYpID+s2p7xg8LqneXZOrEELATeU8B5GBfGw1DMwlrl34PuHPGoHJX
O6p+T7omBhwKgEOkTAgIHupwxxzL2bRj7K87j6YJCir3UQmutM8wrePSeNK02sD7wY279egM2QUe
tR9TBGLAj+ovej8bsk+8p13QvjDY2MJGpSkGZKfurRNFjtY2v3LXvJbpDAXYHlA2gnUtawDIHVv8
xBqjwfHz1WwZDOPpIGWvhQLinjsDaNZewHqTkf1W+l154lHUu4QS3odMgLqhdpqbZM8AlySIXANd
DoncUnqC2Z+q2MjIs148im2W1uZ5wrq6nuhp41ZmHrK+E/w63dS8hkteL+vYaLBq3eTJbdxQEADH
1srvomqmLM2K6a2JiYe1XlDTW9YCr29pbsxoNHIdvq8JrhW1sRAzlxUiEzrFfIWSAa4KCGSiRXKi
cKIGC0oapXs/I1OyaeZAvKYZZqkNzpH05PLRbpjJJSvQxfD3glG92MyjaDLR06XtRrlRy3w7QZA6
ml7/aUtJn6GLZUcPYOTwCzGG2KaAOI6i6sYtPtUUN1O9PHjLGB9q6iHvqlibFyu9Vk0pUMwKiH3h
cPdYcWj9AkGbFKtudLuLNoMDEMF6zKiW3Vu0f246lqHdqNJrTaO1047YaMeuToqY4T4aOODSEa+C
Tdb7qFxWPQaPXHh9RnmWWCfAI59aMckPJvdcfKUSx26QVxTfNUlI9PDUZe5rI6Lm6PTM6lBoX2S5
3Mw+DqfrqEbv7bx9ECNBJ58s08Vehi9mN9WaZGZ9NIFHv3kXdkfPmw955UwP9ZiE64xH/Q4MhTxm
ReRyMW9mbIh1zY07EMIiQtzHNBwjb9wTfIRZyGAHeKjEOoAvtz1YZVWuU88OoP8FzDm9IH7mxJgf
JYwFyqSt+r4d3EeY58NWOUX5APc64LgTTydFvg8bIc01G1+WzcZKZLkDLExbh8UAMvw28VjWkCSI
n2lwAwAHLDJOj/jkNl64V5RSzVsPz/R+pMHqkhSdtS2T3H9qXLWQquxyfj+oeRXH5RG2sh5+2gD6
fywFf8XPI/KowbenyB+Lm9oK/Puy51Sso6F9whpKkwNpsHWUgaxE63AoFEGs2wC7BAtKHxJCG5Tt
0m23jWx3OjLmV297M4hWOz6QjuWKQCkILUwxrCouir9zLhrnvE+qTW/76d5A4b/1HFBxvYnVzooW
Fn86gF+5t199UunfXVNQBLFQOZAFKPkurtYqUqoMTNGZt3HQdLczF+1LxOt/RuGYtj73/Hcj0Suh
lE4//KqIklXRg5W0wK0Q/pvYC1PgjpZJp4ODSD2MDshiTCa0wGPF+jHb5EQVz/G2U0RNASN5+25q
W1A+JVQh4gTgLLkCiyJzfruL/ko6jsgIyZW/AcE4PGG9eZzthFjMUsx0Xwb9TVwvAnIa1Re55ChR
jVcM85xAwYaVkOfeG7MIyPELBEk9e94OFFzPKY4dOMziYA+dy72UnVkO8UQ7OcAODDwL8RtNEmBX
4tu8mxJBHi1Uzh75LvoxXw1vgfb/EPOs7uF0qH0gHY4hnLQ/Gww+1MVY+nZQoDBzu1u2QdVMKyxD
ycFlNvUwxuZtyvUe5BK2Rc50fpicYEbOKxsnwCauNL0Vunr0O0Ub1rcXzyGphCt6xH7K5Sfm+tPw
eFe0Gj0aayIi1QbA4jPa7LuixBhFr0Pp6ukYlWF6QTmF3tKk4sgkv7m3+7hYL20EXiltA5rnCXmB
eR0LQrKcAscigEAY9lr8okvA2pfaSdJVXQvaowg/dL8RpJbPovDlSQcDpWYViXxnxm3cpV2/jaW0
7ghLDEdiscWtjYhFEawzU8TuMoBY0+EL3kz3l9IpyzPKI67R0jtgQgxRgKAZYNleh2MKwM+aj6bt
pvs8ztJDNcfJa/htgdR1qNI1rSnNsJoIGDxg4bqyl4GgoPAP2X5qu2PJGtpO7tM4BlArc/3SJ20A
j5x3ZoRTNvd2fyj6dq+ritGE5z/gnOTbnPpLK9a9srublEDur9Yl/oAtjpayNXbN7lr1ArOWv26/
oyHg4py/HZ0cQJoD0j/QElrs9Noi+L+eOac7Z2yn4kTWuEqO/rc3tIhGuqj8GosNxHQOFfNH70fs
V/Y1iB/50I1BRm9VP70OecldfLogg3RrppEyAf7YXGrhqy1JLrwonc8heBY1ouS3PzWtOQLvgijF
C+sEXG5cSl86K1ac7O1fbkJTZhyZ4M8syo59uJ42yJrVLcZrpGNMtCfA4NybcgGMaWwt/yHuvjnX
MLhbtDY4ckPN8Y1zwFqVgyaqy0PpU7qKjTmfn2j2afjKLM5D7U9m2wUWm29Wx2KPd0bxIj2TP3p0
kqtNko3cV01uDlCmsOFEI5OuyUEnVbZX30+Wql8d9raVS7j9asfWHND7VGzLbki2xiF6hA0xfUaB
6WlMwHA3WoJ898zli/K4+jUGE3nDnImKaeW6j3Nl+49XzQg+q/JP5HZbun2u7mLAK/0hyCDsAsfx
HgZ2tOea3xt+us6LA0fVZhM1cMXUmE+PbuS+d7IqfpLhwbI8ftuXnfD6tpQ0urwv397mNMMysuIV
cVGhKfTdDHp5dQp4Uc7QONTJL5o+SQllahnCkO8HF9MQDzv6WycO3K5B8yR15p16kVgXp1EQfx2P
Ls1cxK8QIXuIwBAGMH4HXJryYng2fVDvo7zLMR4Knh9EGfBMI7bMwqJtgAKqb+82yf85+cADc1PX
4dqyZjxZ1bfHG0MTKtMqZWviV6+F1xgUz7pf9tm3R9z+9ouX6IHUanFJ/uonw8UGbF+O+hbaoTlP
dugNO8DnxbxqF9dyzmUMiS/vW4yW0bcbnTGbrDDUZ2W17R3dPKHEQ2qNekyr+P53iRZBvpNIKEDT
2+pdNIQmVuy9Vy6qaN27tsDZPv5v9s5kOY4c6dbvctc32mJGYJuZJDOTpERRszZhqpIU8xyBGJ7+
fln9D0qUVLTG+ppVbaqtQaQH3B1wP34OsecQRqiFyaV3X1Gu5eoPvoYi+1/w+O6ClJ+tfu19ujEu
UOLcgVzGFuqccJ8Z4wbaurFdxu8RY7z2M8hZCrtdtb3rC2hGYDqnuu6Cq5t9+0423VuF0hjS5owl
rOkrqDd4S8lnxBFukL4A/rnV77L+wvX7dWMq7HGcu2PEHEWwiznhh3Hx74mLe7CexXlksDtY0GJA
jANBPzu+i6iIUtvLz/A/hLukjB/WnKZ0mAS8dye0erh3gSY7hExI9W633ub2iu7lNo/7qRn2UXjp
7zQ+tA6QAkI6s19iIOJj+ippm9tp2QiT0+IdUVB7XhY6Yl2PHpkFzWM69OEuHHIkymR9KELSRBZ4
TBXQlKRKcYS97yap0ntLtdMtUFj+d/6VLYVuOswn9yJ1YTl3GbqwHPXuMuYSzzdIuIu3ghfgTZ4u
r22LCepI1nuJjxxUAfx1bl/BZf8KreqNRDP8kHX9tPGK2DN7kr8BKrXv1XRyg/yxhPzwsGYIRjLk
37VLAROkLZ6SObp3ygkqObcFVlX+4UXR62CFxEiFr+Ky6g4QeP7wcvAME+o3z4glJG+q1X5sq+XP
MunnfUskhYEV1g9P3FXttN108GIdIoYBzhCyVTcb9bFdXPPaBcmfwRrB5AmvdgBFZSqAy03pYyJT
6DM7b90N9dwevLgrbysKfvByPlCvzsBRJN6fW0DxHQaros7fVB6VF9h5sQht6l3GZR6acLvauxeF
U4TbPmKfI5IPADy9j55MW6gN/E7c94SQO257MTmF/hOUttljNPfzRxxB7qRTM2g0KE7oxrAyo/Qh
M/CyC/w91O4LrgirEq68eq95u6J0CBUOfR8KtYy/MLDNKIwoHPuVz6WGqq8jgVI2OSCLmokFZ4q/
Wm0FlR21iR2d7y/w9Xk/LvFrP9lV8Sficm5/LlqGOfjp3MEg00v78TGmNbZQUqQoder9mUfd3Lmh
/1qUa8PVrc/St8xTyZWL3RRWjDJJgtcZbqsseaBLlFX7JFD2j4l4uvu//zsgnTIsVH523VrdIgs2
tp/+GaDiXs/bAYuJZEA1MaDmyUAtM9DXU2nM18m+sZHp80aZvin9cnyeHWQ+eR6HlEiWqLYFHN0K
i2fTRBW6Axgw7qtRxp/rqQEk7tW+tY+tshR3ix8EqLfTK2diZaaGgap6Zpc3vacQzlPgLeEhkTXM
zEh/dw9eWLPI6lNTmjwFaATyIuem5ev/11Th/wes/R83YCr694C1D9n3sf5agU6rx2xcLyOff/0/
/g1Wc2z5Lz+UDnWdgBYX6Nj/nr12bPdfDD2HoNjAizEvy7n4L7Ca6/2L0Uzb4R/Gcq/AatG/fP4b
OlmuADHMi8v9T8Bq12OZ1gVG5zOaZWtHEhwcYuZls8A9y4yp+Gqt3vEnG/wCkfa7lS/O8NMI5pKF
Tl+25XymjPgnIOM/kaH+Yra0NlvZ5otFkq2X85gT5rPOeS68Sv0bdwkFQPK9+Q/2ffk9P+0bxwXU
W+bzWcBxeFia6nXJ9NWt2c41TKBsrSKa3XQ+B2J6oN3Ka6lkNspscYCNP+88Coey6Sd2DvdLfIuk
bQ1JNsnXbHVNaGzhQgzAfVBnZCoEkzESvZWVNqXZ6hpiMMlSpF34iBBFdeomBD1+L4t1Nto72fba
Mmu8ZlCBhRNXyRaR3BK+SvHCF72eOP5vB4JT6XrpmQ4PJLSrOpduY7tHBUHDcLe5xPqvcH1ty35a
YzQhrFhZ9z4kIWYfG2Gr678L+Wnvjn08QspHBFeuR/t6Ws3sFelRoYydco398RyqLHuqqqp77AP/
hRnpiyP9Lz72fywWaYEBqWxEhtx6gpBNPsa93ZwLZHpemZwj+B2uzRIFpQ1LOAV9q1rg1ivT6Z1l
VUYhLdLz90JBGfTdgkZYNn9nvgmCyeGb0b6lZhTXrVo4/73pMmUF/R/URSVkoVsyvzZaP9I8IJoU
xJIync4es3N3cmzAPk7pS+wSv/mkUrO65CCKfGwxzGg9Dg5jTYt6Z7RxefmTP4VjZwLzADBkOncC
BtEddYH6yd9GZWYXHaQ9WIEtJoayz1C4588U2v3j6tCJNNu8FpEThn1TG3LAc9dxl4buFW28eHtj
trgWkNt2S5j6Yuuhs0BnlRYt9GI0dIqv/7z+5ej9wk+lFpIh3JRhaxNh3MSyIHMrqX5OXlU9d5uk
HRcHmX3657/0m+MTad94sVE+GYKBcJOn+b3DNfgWEb2X6Eh+t7qWc7No3MIEqO65ZnInQ3o7y14v
mQCrbbZ77SPPENHTvvirh9i7N0B/4YftphfA7b/bvPaRoQUQNGSrEcm7UH6G43H9RHXSfSF5/W51
7ROjXpxntOFZPZ2YWpa8XrO6e/pnu1ySxS/Oj9BCjlt2a4u8znDO+2D+0ZWBe1+3Gyz5a+fm+2qK
1+JW1l5gZqlQ+3N26lI46sf+DEP4oweBACRW5ft//im/sZNOFeQnCYVpsfbnkvZ/iJDlijCl2dJa
qh3zwfULa+nPWz189ISkwTGczZbWcgrIzAbxenbN1ONjNZZ3ee+bZcJQC/hBShUuBl10poT2bS7W
B9eazXatswbNYYtCkk8ugTPulC7pj2XLpVk8Fpqxe/qz9ThzrykjAMoyeue77VsjYwvN2PM0533b
RuNZqvQht9VprZI7s6U1Y8NgRa0IofUzPHQbwCfrc9CjR2S2+OXI/5RfUyEb1dpEx3Gyi8fNKeB7
mN32o9nqWuydnLhcQGsNZzBRdFlA3xR7s5W1qEuzdilAWyMxy6xBMdDbyoSZSwot5taO8FwAw/25
LsVrir/vm8gx/JRawF2oDlh5u7Hr0Wp2lR2+ozZj+CQItU+5iRFJtTLrz04BKTCdtYRurpG1Q+07
ZpL5SAcYDlp9zVfpjM9obhheki6jej+fwLYHRdUgxXdeUh9MfYPc18T4/I3ZzrWP2dLYopSKUbyg
2/tOdZhy1zAIah9TQenWV6icnAPYQul1Wd+k2H4YbTvQsllAV44RDY63A9Q3XZs3dA3Mkn6gvRwp
TTdhcZFowza7mDExYZvFkkALry0i7EN0sXVqAdL3/qRaYPYVAy26RoNgyr0luYs6+ZZOabADMvKH
mam18LoitZNPKBie3QUa7rGavseObxalAs0lI7hLs47J8rNYYVIWzg04SLNQEmguGQ4Ae0O/7M90
N54oan+KK2q9/2ySi1l/cXULdJeMLAfUGul9gXoHpEdXwuYraX58h4QqYCgoj3qzB/uFkfJn74+K
ChrkJOiZl0vQ97NLKW9pYy3hCz/lYulf/RTN/9farxZmRfuzWpfHYHC/CDd4/mcr/W5pzf9lUqzt
MlwaCy2iS7SuEuYBfMfMmXSmxmRgzHNB1feM0hGa6MPrVQ1G9dPI1yLAvEk/lxUJblvpxkYVwCwY
4Vozi1/GtX/+og1TWdUSW3TA4cFIoEjz4tIsDPhaGKhk4CQbnELnVtglcEW/B5HmfjD6nDpnJBeh
aQgn4iLFNqCrb7lkmWVPX4sCA3wbhewvopjQ6XeIsaIIZrZnLQgktrIg0Y6xdYg23hiKdyAVkxdO
4CUA/sJ1fC0K2AqF0pCRsnPsdMWInq/Xyec6rIPmA+1n8d7oJzj6YWz6GcIlABNRtSHWnBHfQ6Yn
jRb3Ne+XfTeKMMfyELEci5CRmCg2/Kia97tpyQ1fSLATqjuopT4qLqFGu/a0mFgMBN3RjWDqHr4N
0PjkudkR1yl27Y35NMZRurM/VDBSFcfsAk4027Tm9v6Uq6BuBKauUySKmQtnnt7w/ulpjl/7sKIN
DEWcBWDjYwdT1WFtctcslXraDWBCcohJTuwdwfpeMt5XbIXhp9RcH27bZU4bLL5E+e3UWYdsiU9m
Btd8H+MiriTw/bEO7hCNe3B4Z5ktrXl+wVDcvIAPPUdLeMiHt5BcGNpDc0hnTiaRdpgaOPKhjRCW
hXzdbNO6Q4I18OwMe3jVCk8ObEPipfvQ5Wv9IhK6mkPaICWJfkF3nsrisLjEQggYjHbtauGv8+uy
GGF9pZICONAtH4BomB0QV/PILAfjlANoR+Q5d599b1p3PQB9o9XpHl+n+XjxmWoQS3tGPxkaM/W0
JvLWxCZCT/O1nzNW4JPm4XsCNAaLHTQZgVHKhCflet+bgGUsQhjsjBDAQ7T1r8o0NzSJ5uxpDqix
7viWUZSv8BMN941r2CGFW+Z630m4ThSYVs7gOOWM03RPG8QRRqdQ6Km+t+FCXe2cAqfwzlXXPLu2
9dXsY2oezxCC5XXhRM7xmdJCARHM6Cxcw41rTl/KelMFkwAM1Pq3fTG+R7fX6GIi9Cw8eLPnuaHV
nrsMSrYW+O3cGeVhoefh3gVjxEsW/DoQ7Rq6ukJFN0bm9jS3zCNQrptfdEDNePBEs42kzozgmdnq
Wh5GeU7Odjm3Z2j87qi/fR8t8dFsac0vl74KoYUknuQjBM91trfyxdAmml+WF2Kecky4JY/IkC/M
5sCq2hkeE80vHbspltHlfCu7/OxV04Of+EbvNKqO1y4PHjGKV+iyz9KrgEZWz5cpEjNra16J8nAH
7f7MvUSghQsxQXDjNjApm62ueaUTD6jougjOwXTMsInoXq0Azcyyg56MgaG4fqUALSfuG4mAuj+U
hitruVj4k0QolvhddPA+waAN5XID24qRUfR0LBNnvVBo8DXD6a5W2z2633dmS2tuCTlil/dMsJ23
IL9FtPKNLOQns6U1t4T1J6TK4bDrvPmxLMVtLZNns6U1t0QrJwo8RYAVedvejtuw3RV9pY5mq2t+
mcCI2cg67c5oqQNyt85tmbwzW1rzy0ymPBI6WByCCwMmzCVwPxnuWvPL2Fa5gA+YXcN6UsoCAYPS
LFW6mlOSg2t3WzgkSRgeHdu6j22zEKjX8CgJJnVr8SHRFQXv7bRgvf3EbNt6fQBoN6SrNe6+Md7Y
eOWDb7/0grrkxL9f60GRXMfXBV1r2jw9dbAOPq8vFY/LL7AroUIJWUewHWU02E+r7cNS9M8H5xJI
/v4HAQRf/8Fh3moxwB8GD4sdp9BjJ8nDkvQSDny3Kxj7K5tnyqwMYSFUXBoF43+T5v3U4XO7ynUY
XOEew/z7Jx8qQIRQiy43O7EXWOvP5T449WJIevn4zLc8dYn72DiN0c6FrqGRIu8R+bFsz3UTVXse
MV/KoB3MwrGjRZ8Y9LW7MYd1FqjhMGn2yhOrUU1bOFroIf1NEJKyb2ZrDzYj1MBy6tbsCuZowUdA
lwU7PPZmmPtHrbz3Y4fqxD+fz0tQ//v5FI4WfZI0hX4+9WF0t2GhrsP+WXl5+BGNT7NE9ZdW2U9n
kXp25UIn13JdZ6wOMqKvucpf6n/+xp1t7ZXuMry7rg5Vi0og7glrxfi9zRq33icxxM/7pOisp7hp
DKOerTlzFvd93qi1PXv58JEpxUcxjUaoNMaprn1qnGq4GqHsPW8QEe4spP3gMGQg8p+/8uWE/+Ir
25rHNlmfxQOn8lzPofcjhc3gXKJObVYI/JvclQMTdy9Q+WMCblrf2/GSf/b6KjVzW1tzW6/sQmhF
akwDG8HJZZZ/11T5/GRmGs1zF6tdSugWyOwKipWQUcu9cofZrD4AYv8qVG4FzaiREaVzqhbaOsET
I3xmIcfWPFdSzJjhY+3O8ewwzjv6jBPvwnR7IcO7v4kMungfVMdJXmeyOc/T6BSsXKyvxmroM9g0
lBp2kZiad5SAu2eGzu33dT4i+RX6lfgWQe59nyKDmd/CkyXvER2y3kcoRTC3zL3hTY90OezyRQM7
PTKoy7cREcT2lkw/xA8IY6h7ZXUX/bBWxe8GOcNMaPKt/63g9FMsqruhZSAJ4pfN6+77rkWHTRrV
mCAavf7Q2TIrfy6VPHEx/J7CmNk01p9mu758oJ92Xcqm7mXB0r77GDoQEBnlWsQir9cFtz6qrGfd
ZIEuDdGgEb0Rsy1rTqViJwsHXoQnFA6iN5d09Zb3VfXFbHXNqdClXmUSsjqUJodlhas9+2a2suZT
TlL0pUpaTG1XuyW+jyozyAtTP9fGjvO5lWHcICIy3Fh2uRfQmRvtWcd5Q/pouwiRyFPgtTfrED3M
UCiYLa3lO2Q+IHFpWNphSt0btkMZtUb5Dl7ua3ukbeZTYufwIWGdMLYIcVi0VfON2cY1bwzWIUtc
t5OnItmcA0rHT6pG8MZscc0f83ja6lCwuA/hlAhuQ+gwzFbWPDJJS29Y6B2dRO0dAma25/yd2cqa
QwZb7walU/Mli3wP3I35+M9mK2vOmF/IqtGIC0/U3Uukk5gYd5DLMLSI5pCwcFmlgCjs5Hf2cECo
Nt1tKQT9ZnvXnDKbUCC1ZB+e8iCAGTEIkBffuuy90eo6GnqBMCgsRRue5OgVj8yZxu+6bjE84jpo
Fr5U1x+WMDhF80WexbmFUMHMe3TMbN6XM2PeKjg5tjogIJ8hCmhmEs0vM+ZlZ4T8wtPIhHITf+vg
HDNbWXNKP55QBo1LVh5le0h85zl34PoyW1zzS5D+sEzHfnDKZ/U63pbHYR7emi2tOebqbTCGJkFw
sju4FcYurpDKY0bZbHXNOZM6zPwAVvZTFXhvIVF86gczKFSoQ2adCH4wlBmhX5HFCVaXc+8bXWxD
XUpgVnkL/0UdELzX7OgM03SM4aYyM4k+NNDDG+PUkwxOxJX0Vlj2eIDVODWadAv1sYFhzb1BVbiO
kvmOqaIzFFpmZgm1jDnP8+oFyFrBSosaKIRPmW8WqELNKxO/y50tWwNUAKLqJsqhA0Q7djQ0uOaZ
rbBkXCAySqC6yDw2KKvZ3LIMV9dc06J6OrjIRZ+WNHhopvxjs/lm2UFHQI8+xNtDhdcPU5R/5X0l
ZvhZcmswiyqBln1WuIvAimzwKjX2MYXTeCwrs4ubjiTcYqvw+3hZTtBIb9CDyXfhYjYSGepQwnrr
L3pb03JCdSG9aYsEeswYshiTiBX9Rajw02PHYQJYUAKkd+zleFAvLg/AF6xy8ZS/V0Giv166P60t
liHdkonJKqHQtLr1J6ZR18Xx4E5fhPymYLRBXM6GqdjocEaudjj7LU7RH6ZrMPJum/3hjxilUMO1
tcRRxIhhNusMV0a/5TcbpCi7rUctwewzuNfX825yrLCPaLLPy3quou5U9maPcJTJr5de87+Uq1i6
mZY3du2+lVn4H+m8/8+csd7vqPpMOlNB52rcunNYIoMLv6GRQfTGQdb7dmChC3F2oL6Ea68YDqLy
goPZ6loE7ungx2hJUITaYrFfRAB7W244TKTX1P1pW2j5cgqbITojWtTuCAaV2THUa+oMFBSu2oDp
QXYK191m971zJ8sG4IeZabRzPlWr6+fIdZ+BR8Ms6qGp4hkurR1yKx5EuOWcRKHoxKzF09gpo9wR
6WX1eGpRD5E5PdSyu8+XHkFq2+h2HukF9cF25ZyPnMTBsg/wIN4mdfXGyNZ6OX2xnN6FQKg/z7AF
woxets2uLd36T7PltXJCDuMDOnuUz6Mqc55J2Mtx4Bb53Wx17X4UubGswGOBb8jd73mffrKiyOyW
Een183UbQ3dy6EgWQ/w1hI5x4O1odgr/pmCVllCsBpzCspffnQLdY3cy6xxFeuncVlPY+CEfFIKy
2L2Ri2zXAxoSkTI8MZp3dmM0164kcKFL6UJGV92pITc8Lpp7ZpZXrg4qQ+dwmF9tVUwNIDS6pqMc
dp2DGg+G0dQBHuRb7sc+iM6Tegn+K399ydDL5qkH713c0mHuS/Qp3zjd2OW3kWdxXqrJUSPCt1vw
IYcWML+JghaWwtQbBmX0wyC5uv5hUBp4ZVTS8c/m7ge63NveE50ZY4vQe9lWnkMmPFwGMEeZ7evW
OaWbb4b3/osR6ecqdyStWbo9pcuqWz/UXvSB69knk8gg9Np87rlLpVrGU2Sz2T9UhsrK1jfWS0MT
l9vc36+VMDNd21xtAyKhHSgfxpr2o83tsRqVWQFM6EX6GKrvrqgxC5qmTypuP6e2Z5a70Wy63rgN
V0patxyWKAqPU1y/30bXqB0ipOa7IdxB8MYBxVmQEl/S5H6Mhmezr6n57mhtWVts4GUmD/2MOEGd
XU1mcxhCL9PXELHBtnu5PdKbarnE0PAyivNCr9MP6MvlhaBfl9nBJ1eJ26KczLxeZwaSE/TflgO0
b07Qqwnmar/Wqdn7XeiV+pJpOphe6B03bvLUV/HjUERGJQ2h8wKV/jA0KsNztkrBaD9Bqpw59h9G
50TnBeIe49fIvOD1svlSyq6a9kCgmnVvtrz2tvOXNRBIjPDWWOI3GdyPtGGNLo8i0vwy6yDKdi73
Ut9BIrcfUL4Svhkhgog0z/SdOPSVR8YG7Qx1aBh8RzXUbGpCRJpvdlYyIsttd2e0Gp7BCT3WrVn5
S0RatWTaRqdOBEsvfXZGm+1pHAxRiXqhvox6FTIl1p7lGH9wl/zZVZ5ZsNKr9OiCefMIs+QZgciH
eBo+1NFsVgEQepl+GdCP9Ca8PlD9N2LAQ1fVRndpoVNbDC4E7rLH58clAxOR3FdRa/SQFkLLlk02
RGIZgeyEG1DHsno1zc1bI5cUmksu2zDmuVMw55GP30CkvEJB1TBXCs0nkbgOMrmxbV+q85ZYr6Cu
M0sMF3Xin28+1oiiWhThkbDkvhFt+iylZdRvEXqRPmqRud88Aqw32e9RP3jYQkN/1Kv0jVS2t6kK
MF1nv0cdZNwlLqTKRl9SL9KPizvnxSWhQZF5u/YsPs50iM0W156hQdB0FWAl3ixNZN1MmyM/WWIe
zC6bepneiQN4N3vyQuDHd8ssXyNL9EL98jcXTb1OX3kdLGhJ154XK/msIvttbZVG7Xihs/soKKQ9
uZFy3GBA+qBG6iRRaHeaWVxzTL9dUCxMXe4nsNzvJ9ovu3YIzc64Xqbn/uBALw9yDrTz22iU75CL
+Gy2b80zU0JTmoHePc8qHBCTrRHT62PDY6jlSjG5eZTMHMN2Q5cHguhpF1bjjdnOtWwprJIO2qV+
ay3pzYDIUxU5Zh9T5ynJIUtdrZ6CXDDM6w4AGJTwNkwrRhvXqUpQs5hH1NdAtRXlALO5fOqQMjQz
uc5WUg/og8cJ4XCaPOgti3yXZbYZ8YfQCUsg3283e+J7LsNym/j5+z4xaxKDQ7jOEKooaiUzbhFw
tiMLJcK3TqK+mBlc883EAUSLDg9D7bNE3nhGQM63x87Q4lrazEorjVUzIBGG38x2+mcwOy/lzUtx
/Bfvbp2yZLbjHNUjuGemZc4+EMGm58VpEibs2g45xyRuX6rp/CbwXjihf87QcnH9OG399hzH3Z1Y
1bvcyY1aFkJvAs5VOoZQtV9Eb9JqN6ZTcrAWREOMPq7eB0SZQmwxeeOcdsFDYHsnEZourWVRaBY8
SMkZql0alCC7Nv2WqSo1Cl9hqAXeAsUD+EQdurptm9552QhV/+i8NzFKGGpfc0ujMLNTKzhlsFrl
cT3u/RpRCLPFtcAblQrDuCyOOKm/Q1AMTQ8fITqj1fXYKzuUXxwnCk5zgrT5zu9ii0NzkSo3/APa
V6VVJOgV9f6p2tqD2vq960qjsxjqwbdsnKizm9I+DXG8d5z45M2u0cUo1EPvyrNwpipko3REj2jJ
UQeVZidRD70t7HhlPST2qbO6t+h1vesqy8j1Uf+7jipVnZZFm6rt5FbuB/g/IJ8rZsPvqMXd0FPt
KLZoPUHYjQxnJj/OKFWaHUL3et9F1autq9LtFNPNccGBZ+odQlFmLAOhHmzrIl9cLxdgF6bwMayr
m0HaRve5UCcwoFkh4SnLl9OE6sI0ljd1GhvdikKdwCCUszMAn5lPdQs2ngHE4qIPZvSmQDXg2uJN
yNSYncn5RLcSMoDgsUHax+hj6kRFSJ6M6TZY04nZloMY0lMhfCMMQajTF0xtOQ2ZStUpG9ad77s7
K3gy27R2AhtY5xbhxNMpD5ebPIpvVfzdbGUtNyBl0qYNkiSckHl+JogFxwgtQzOv9LXkUDZehZgS
ApbK6cQhBUpw481mbf5QJy+g/e65WY7UTTkHhypwHhPDgmSokxeEub9kUZOoU+tNr4apOUBIYRYE
dfIC5XWJH6Cad+qqAaXfokDpLfph9DF1CqFuXjpU3MLplAbiNPfWATlZsxio8wdFUkVQS3MCl4ty
cVmv9W1qj5ZRATj0tMwQLLkz9rYzwT/hqRtLygCxvNE5mJlFyw1Vl8MRbC/TKaut5y2fb7Mi/MNs
ac0xBZCEJbDz6eRYxSl26zfRVn4wW1rzzNWnKJkF43SCa+opduUHtBXNcrynuSVcnmoCSDid2qK8
K+cV9TYzRFKoMxcMebous8WuSxctW3S/75NS/GlkEZ1HyCnzmDJti7ZV+Cmx5xt0m8wMovMW1GM5
BlEoWZl+9VYhQh28hMELSVl/f7SFOr7PrUsfVY55OommXeWNqHqR3ai4dz+jtduEOzH4uSHaXMf7
LSOyzY2cCOZedu/Cmzm2llkk15F9+eTLFEgCGs9Fu4958Nv9f4kq/YdqNKGruWe8ee3qoj9+WpFR
fz/YbfYQV8jymR0azUPDsBMkIWs8eVVqI9tWinsPzW6zlK9j+0Sq8ikPMiJufUE3yEORZGYRV8f2
ebYfzR5E3oizhneeHB6gbjS7A+lkBg3jitCxW8MJ3fmd6ONjW4i9kbl1KoOtYBTOm9PxFH6J1I3X
GC6rYZ1EuOSyLbPxhKTlPhD5aZni92Y7vjjuTyBZKXKiHyDn02QJoFT5EQDeS8Pmv66jMJx6vbbn
L8pOS6yRiTG+n/GioxXmg1nW1KGI1RK2M0JFw6nPg/feGlW7WiIVb2YWzSuRtepsCLPGU2JB0zD1
2fsWWTqz96s+4M+4sSfBxQ6nSFa3uRDHfAmMoAGhDkRMU5FnKqnG0+aUb5HWOwTlYlgs0JGI1uKh
9YCKE/K47g8nd740k2OGOkA57/qohGPUX4S1h5PbfA+W4lDIzOz6ow/xB+XUufGIsZF63jPVfAvw
yCxv6kP884pwcX850Ek1zMdwKvqbIBqHF4Lrxbl/kTp1EKK0amcSQCZInbl3niEu+tq1FfreW5F1
/s1oDYmz8zr4j43OfKDjveZhmfMWGttTZVn9oW96+xCWZvzeoQ57RHN0ho6qHU5pYm+7Npq6PRpU
RvCjUMc9VmPnW5Eqh1Ntbe1tG+btQdRVbfZmsbVYUFjjUoU9ZxM9JfuhdARXgN6QOpjh3euTn9IK
TiGk6U8IcYaHtKo+BWNpBh4OdeBjgOh0tLhdf2qkeIWGaJaEb40CpI57TJZu9OH8609eoXaz9L4V
aWNU/gh0UOOYZktf5yzdN9AgEol34Ty91EX4dU4KdIWvuXSabGv9/uQ4oNRK+2EcGqOEBDXj9Zf0
Ii+a1dT0p2iNDraId3Vl1iAPdMzhLG0AjX6FtnsT327td9eOjWJYoAMO7SWCENtm4sNxvQNt/X00
mr2zmDS4tke4ZW5qAZQ89UW9m+Syi9p6b3L6Ah1vuFZNAUvh1p2qJkk+RfOSPW2IkP9htrr29pRN
GsUoY3WnBKRUUMa7ajG7EgU64DAa17SeCpZGk3g8FOuU70XbLmYnUMccNlNjwQjL6p2T3yG+fYRN
6WhkEx1zCMA+SWRSVuQ6dzwgl1Qf0wnmHbPVtQtue6Gd9DZE7h04AbjKvYlas7E+3rHXpzCbqyCL
7SVnYN1RDqrM5fyhGjbEk822rl1yCSdxPKSsr8bZOXRb8WWySrMKYqDrpvlp5EGGbwVHNcjzuHo7
AazfbN+ad6YZIszKz8SxsabD7CL0LEuQh2aLa0ltBSk0Wa0fHv3B223wD4SOmW/qkEN7zPyuyzJ1
7DLl30Zpst2NK9rgZvvWSkNQpPQiCRJ1LKzwwUrTG6laoyI2AsHX57CJBicYKWIfEX2cd3YvH904
M2sUBjrusJznwYXgRR2zfn3Xo0eyQ1Hb7N4f6MBDaVVUJYaLUaYEDTkRnaD3Nt255p4eulfIe8vp
KBPGpiJ3Dvfs36iIQPX+2uZVnCqrXASLx/FbAGYf49noThjo2MO+authrT11tMp27+TpQShh5pg6
9NBJu9VKZ3fiVZgelBvBEvDV6HTryMOpdyrlh6s62kH+ubSq27noDe2hpUyS5NqnzayOQbfctyq7
lZsZRh959euP2NLGc9O0U0eVV/GtTCxnp/zGNXowo899vToCI05Oi0Md+0UcOjt/H2/deyNz6+QA
qiqoq3STOo6j8+gmCSN2rmPWXkct6nrfXI9VWU+KAxh0r6QUDdXm3ixU6cBDUdtZ06WFOs7DtucP
3XlCmZ0THXg49HYRZAUfc6tsayfc5sYKNrNSaqDLo1kqj9vOLtWxGWhzrMUW3jDu/c3sa2r5Ep0H
FUzQEh+bpbvbqnCHkcyyjg5/saOxoU7O0iIo9uWQ7dvETMMk0MEvce+snShYelm2W6kuXPvS8FNq
ftlPnc34L56DpOu4a+r8fWT3udkFQke+dLAjBv1Sq2Od2/vAm27q0PBOpUMO88BOlMO/RznHP2he
7dMu/G50RnTMS+bLfKtHHMfb/NvGbtQuotpuaBItU9bVOvR5nqpj1eRv3eKPxhJGaOBAB710dSPd
ocHYnr2QE4K7pBvNbsc66MVmaKvJZ4ydDaDRyvQOdj+zx44uj9b4QHUdWskoste7EG2NEJp9s++o
XV97B08pqlwdk2w7FOI0to1ZctfRLqWrGldZ1nRcUsTFp3SHZPGt2aY1f7S7fu3smuiXXLRrswjS
481QxCTQkYUyycPCSdi3lP0f5Ra8VeWam1lbZxgRpW3BlsXaqfcwOdHe3jbDlbUkWTrpFto8FI5T
u+7W+HsbfTSytQ7/GZM0DMaFAwKe5gCf024uO7NkoIN/7DZM+6GOpmO3BCGaAADyxmKwDFf3r68N
aVSEyXS5bg+OMx0Ap3z0VbkYmtu7XvzywBZzz9YHb71rl/Vubsxw4oEuX+II110ECmhHOrzdrrko
SMjE0Cl1DbEhEzHFDW869n4h91O1dW8WOQ8v3Kb+akj9vZAf6DAgOW48lxp7ONoUTe2jvaa99Spt
5RTvA0eV8dsSfHFEF7Kf0zuo23tYaYJZ9Xe9XJr8rrSrzN/Zq1yKV+m2dHOGNGbpG5YWdQmKoCRf
qbkcjq0TAwh3nB8Ik5k91j3tVaAKK4grZAiPW1t99oMkp1JspjMV6CgO1Xh+KtxiOEZDdszKKNs5
nRksLNBhHNtWdUUEG9RxUa276zq17hg5iczcRAdyNHaSLZuTXSxeFDshvAtP7mYmAhDoYI5Jdc0w
dth8whd3iRM3+zEKfhjFPR3OMeWxYoyUrcdB+ske55PXW3dmSwfXweP/cfZlu5Hj2La/0qh39qEk
agJO9YOkGBye006nK18IZzpNSqRIStT89Xe5uu9QcRroiwAKhXQ6QyFRHPZee+21prDe5MQ47jsU
FVuiY55epvsYn7M3hnZo58RjqoSBZSWUd4Jyg93hRfd9zsPjU5wgAFn8MdDRddwsFQyiLgsWznl4
2USzvsk9Lp3PYTHH5EpBsf2yk+CciVe3Ip5qMvujouNuafAFaKe8zG0qPqfiJSIaZct7fxTGtFU8
re1uzvvosnj1nI3HeUpbcOY+k8i0Q+rRsllAWXrgl2U253y8pmmlCqjB3ePNXtVNJ2/yYU4uzG2i
s2NyzGcB110som76CjukWzU2l4EZ51wiOjsd15giRz7YP+wiHvAO/sNW/rkM/80hFp6FxNOchCLL
NFCpnJlrmIyY05hHK4W6rE8v6k2Kz+lEAeQw6UBjbOkmzYrZ+J98chdC0v+DUFTD+VW7EPM9bg6h
/2Mx2WUr6ZxPhNOdQEYWV6b5KsomoiWF/shlh8U5o0gMLnBmw8Vl2t3yTqP00l1UNY/PNc6SRVkb
Qzv5mDBHqjZR90TwC4GHc9OQNmFhT+fIH/UnhwDqz9/bWl0YxZ4Ti4Zo3vraMX9cm/qW9W3ZD/qy
JXTOKuIdLCbSKMAcFHUNoFTyEo5OlykExue+IbKP7GYDjErmhqORUYWc/rIC3TmpKLGkaQlIRce8
1geemDJrk4v4SvE5qYjapU5WuDdBvougj2IqZH1hbeGcUxQvPtOQ6Mc0WYICjI0suQzrPicUhUnf
qZ7gwhP0mW6JyOvCN8llLifxOamoyceMRuHojylvZ1ENrjOicNJBffOiqOKcWhTC5C+DPdnn23Sl
i8evURR/uezSZzhSHrturTsELHppwyqUy3Eec3nZdnVO8+n61MGEGSFLq9lhHvJC5vSyCX5O8iGB
RouTxqUjnZ4AoVTSXUbbRmPkX2NPDouBbYomTHCSy1vFW4y5Rmn0sgE/Ozo/adtw+aPmyCIRnCQZ
5b7NhuyyxXlO8dlalvdB1+HqtaxpYbW3bbm0ortMpT4+Z/rEZDVNrJ05ctPqokM+4VZx0YnPzqk+
7RD2HVedP479VoC7da1q+fWSUYe581/fqWx87rug7Y6QqBz3s4y3klC09V929TNkaQU+OPQ6X451
DgA8tg9JM1x0LLNzGtEWkbhXbluO00LqCgY1/W6x9LKwn50zicD19TLp1+VodfYiAPsWJl4uOjvZ
OZeIK6gOBGG3HiG35+EFM4UHn6vLOpDZOZ2oD1mPiitfjm26Dm0BTkfUlnm3zr8ue6Vny1QaC3e2
Ba+U4JbHudkl3X/iiHzOiv8ZPLP8DAexKhjrZcIrReF1+sjxetlOmLn/aTumYbADHcvmhWxp6y/K
HNk5zWhbqFuhdrYck+EL8QR2Lxe+hXOK0WZawUDlXI4xBCyGURdDfJl4ADunGJGVwaQ4wyjJ2d83
aXAILlSvYeeiZum6kXaog+WIFAO+Z3bTRd1fBoqwc4aRYBwm0L5fjpzV6iuwIzIWax9G/wlhCOif
o/tvJtC5uFnTdpD3Vrk7GvT5smcICMvTlEwkvpED1Lm/wOAocM9eqLqOinVT3r4tyRytcCDkTk9t
UaPqZboCSKLdTtCUgbHGsgnZPwVtEnfXQa/H+tRP3Trc+VXU+U5RtPteDTD06Sujw3i8Wodkzm4Z
1BaCneGRaKspFtB6L3ici1dG4jAr9YYtoNK8s33l4wQimFFO9HwcaoBRDywcSbxXA2XikCzgTT3M
LmPlFq/LskOl8jS1IXtBEDX+YNQOt/GLezQ7+QVwk/Qi23uwnX+O+La1jCHpkRyhwQaPkyij2QdB
PRLGGIwlAv39dSr20WqZfQqacPrYFpgqwXGx7SKIl0Db4couUdy+B2ZD1SsmurVH2aTN9tI4qZf9
kCVk3adoO+2v0MKks2vi86m7jdvYRN/hjryOxwg6CHWZJUPz1Ys1FiWPQUksx8A6fdWKWfR3LYz2
1ucEuqB1BferYCyVyE1SwqA8Bo3TRFKfAscWV1KjVnaPCnM9FzkPSf5jxaD3V3HoRwhX6jxqvtXN
wukVmeMsrZZEDu0+S9pQlHmE+sAuSRdyP8ebZDtIEaxZydjIk/u1rs2XOWwauxNyNOzRQl0BdzMY
82lKZDNadsLrrFiGxqg9he9FdK9k2Ouyg7006lPbBGNDaVq036RqBuF/ZqMgZW5SO1TbAhZ6Sech
gOFyx5P0igXM2kOWg2BXdCzfXmYPulbRRJkj5UyVYMW2jqnC468037V+FE2ZLf34bdQ6gBWepPN4
iOKEpL82+NhEx4i7QByiAALlxegiqPIQmLiMJe/IfEopT+HhC8qMKLfOhW/4Gg9151RPJyT6Lilg
meb869hkXhWAddP8WMeeTrAjCYGkLwyrqBhMlIwPY85WLgsfimkrmtZGaxUvnJj9qLK1Lr2AJhgk
araNl9ZY9E3PUZr5Xe9C0GaZprwuw0wqsdfcs6UKQKZ/mxuxTAWh1kI0wzQjrzKq8um5G1n6DcAB
l5Wb47wvWj7z+eDx1/o4ZtGwFbXuWHaP0kHiC7ijzvbA2wx/7iQEw2VBkk5DXV7B5mOp+nGU62uw
5hI8PlhgN/ZXWud9XtG6HaMbDfe4X+FWL/RAMrL87KFv8n0VKnwOMqMSYBY16b9woTYKm4lk3q5j
OcOqtGxY74LdwMOEPcztGtP9KFptrtaRh/Yg51R1hY/H6b6bRm32WFvRWNq4d+9zzYD8cTjpjkeo
/JDmQNZJfMsTtHC7kbIOpm99m36dY0tOasLfFDW8HdJvg8ta7Xawl9NW7WY/Mf1YJ1ybD1TzgmQH
c4kwG8El5lFyWoYI5qqFmUQsTalQFnJRkdCoXks87NrfOTQLTIeOsDC7cbP7nAMkFdiWhBN4XcgL
+RPa2OrgSY2kNpAW9TzoCtcJoGhJ07qvJqC0fs+6qBXvHmb0XUV7jhC7rnXSXtdw8V2uTBJs+h56
/MmLXhSJSkWnOd73Vo7+DrspWUpWjzbZo3KahgVM2FT7Fe0jUf5V2ICfMoe6PlqiuRcnlyzJhx7D
Fuxdlpr51hiDcCFsJ/8tifMR2mhybD4GPQ0PVi48LVqHFUVKv4WqfWrGjfAq2BBjFPBpmqOqRrzU
HajDnKAkkdndknNBD4qMndg1CNVI2WWpiHYpusxE5bOa2EKmPia7hpD5LTGZ6a6s2qpow95RzKh3
fg7vlzCfcNZkCCAlZ4XkKxw5+/tN+J2r/aMifb7tsCWkuEMB/wL0Z2Wc0f2gOQ2uCA5pG1QROlxe
ujUGXhYkPn/rgyi9ziI73yY9aewpT+s2OsSwug/3DItguMUBeGpXV3YwhBuX+jafkxpdJQ3bbrPE
dDeAtXC6R+CNhOWaGt7srUpnWawMiHGBBZp/h2/fepdLptMSbqh/hE2Xv8d5J36Ejjrz6NJ6w0yo
AxmUCa2zaukChQMRlnkwYFo5nMtCaFUpXf9gU7afmBpPxtBuBwBdVtCxMTs78EO9LEdGG1vFEqUj
n0aHPgpokQfrPW+Xvoj41hY5LKIKCaMXzMvmEWHEWGh04pbjQuZigyaBytOt4mkyFtym9qYJw9sl
UFWc9q98JtM+pE1djVArqqAlfrOl/QooT2WkGqC9VvF2yktpyZQXAdy0DouACw52Z53e5pl+Htd+
xH6+/Eg5H/awLWZVMqn5OZ2ErboGLrdQFui7ModC34hpmwlsP/GynOBrFRZQSHpWDBkEwQ6Po818
XTOC/VB0ecHwcktwKIKCBettsPJD0Cy3+dTTHdyvF6ictrIcUlWXq6d3Ohn/wDAmuw7+bUcAWT8k
49suiuYKtFZetWvzkc+03pERFeUMcmQIABa9l4s8rC3vSpHToaRuxLEyBg+0ze7HNT1FDlzBOgbF
B4xZU6RiPLSsy28c07dCLnOVJOujNr1T+3ohfzDoShVKqOth2m4DwW3BA//Vzio7+STrd2JOPlQ9
3XGFcnFpMIaxtgNWgl3KjmY3SDm3zxMATsbLZLEFGTIEdRHyHtFWFEd+L6NEFdkipzLUkpTMdV9E
ytNjOHDYCFv6yNBEAo8VXUYydIUa+6JxFJ9JDboQpjgKdjpm6gpgRSKKYEaPiQLoXPRGxw9QlU9x
0ogKD8RNtUF5UxYu3fxDyIPkY07EIKp8qsPn2kbjWnWTRtExCBvV3ARxEAM7mMZgvdvQNFPN1HB5
4JmWqsTzBWEZk1YEe5i1BMuJ2ii4TSiRtmAcvajF0tvsp11jU7kmItlVpkXyzbVtvBTROiyvUHNM
6D7vO/Ft1nr2iPnQF3rKQ5YtmJk9rEy5q7evOUMldJfBHrBsVxN+86a2fdE3df8tdR3/6DkqP9dt
O2J0RoU1heXUpZCFrpsNBwiAsruELHr90pucm1PKaRbu+5BTMK5bMrCdC/qWVZk2HGwnM4s7Hws/
HnTE1Pd2G9QnY10yAyKyxLQKnV9n1JfWfKz4oHGvDO0y+jHK6+CnTyEB91VaqscidABbgZHO3SvV
bTciqMpqfayFMy92WJn7ww7p/DFAnr8u+iQCk79HRIza1WwCVsFHN8weJtlauwtHDbcqZVatjmnb
2ScaMKF2zkpMyG7M0M7J6wFCp3JM+/thnvmG0KQfVKHtMpoH1znelO1oogAbS0OHAghr7Pe5N1tQ
9IqvXYmm5+C+gzu2euogN+Hve09pt3d09HLfBAKxYR6h67iclxDdwHgKM+wnFzUVs5QeETSH+Voh
FbyB2ZMH/zkITpD18Ok1TI1DxGPxtvU7jX3mGw2jbXmPVwG6p506Mhx6ByvbCn3BDX9U0BCNrroo
YwJD0SRRMU2BlCVNwxb7SsKXYsb71McY1rRwLF0Umu9i3jTukZjFNPdBkJi6ihHyBsVgoYD0gLwF
Wt7MbyzbwY/nAY5rNbqaaIajdJvWdavGVCYw6WCxPGUBH8CvSdJRggboM1FMzdY9LWPWv7EO1lgH
DR49KZMG4uYlU3L+sCSTYSHRG/zVrARmfKZLND/C9hpRSbKgiaKaBsTuBbFZfz00luwUDvI3Nkbx
s++IOiWQ2r8mjVlO2AoDeRdHA5sKpaaFnXLJG4YUYIKLLtu2DzXF/gVZXZYW2vUiKvuQHkPB5Y6o
uR2qiWQdO0SMLEtpJxYsj0PQDGsZWT1V2Ouy121UAt660A6GP45z5pXQNFt2rUYscNNh593uFcLV
YoQ04l4kxtIfdPDRViLZacxhIKuyuy0P+BeWsbzebYRMwSldGMuvuRvXZ+hDyg/wPCZe+s6a+tAh
3GpQT5q7oNqYvhmmdg7vtfoMjAwsC+YjHNPsex42LHlIOdt2bjU+LVH9Oy4w9lsKD2VMWwjCbuN+
y5Ehpg3wR5A2Vw+gjUWsGhPGaSlrpRCPpVH82NWOfFH9JHESDSp9zOZUjvdb7F3/MAdr+8PMZgnR
V2wlKVYZ4njyPurhu+m28C42cnqovXJQaZ/rV9msS/cqgsROZSTQZhblGSFVJpAjFr4Gp7HsDBl9
saxdn2PPz4a+XLa5rw+z2sLTlA11A7m2jS2lt8iIKRSc9CtCO50UhoUNhM9xO09bnje/YinnR4Dm
0dc6jWe7k9sgrzzEahEqDcmqsSwTQk81+D9VswTTTqSDPErU6wq5bGGzp2ZcxLWa/MLv6p7yr90U
30PXmhU2RAtvKAe5S6EXH5VzDSLfLomWWl17F82QCtPRAGE5vqLXhbtc7oaF8eZubKKNHOik6E2Y
9fM3MUfk1pCUDVWUwG+iaNGYlB63HtnFLuiiqL8VPpQ/lsZIVVDEs/Ouj4Mxu06CNj2uudLgVIVT
B+ZFkEi3c3FHXlYVsAJQQlqaLNaHMWq7T7LNTzfROzY6dxpIlmyILHRKKpMGET9w0fmmmPiWP+az
3t5sbPkpmPl0pyTywSJf2qC5zXCSrz+gFLtOu23FSXgYzOSOS7CJ786Mq911c2pw5sjFTXsjAuru
gcwhNZ9CBIlQCuXvyKT1k/ID+Lb1lhy7bJqeemyZV+EaieSaLkOtHgDmt7941uawcZHrUIXd0p6i
WCDKUX1/N+QcHm9xSrCZuZxFrx3YW6wIIRO47bpls3eDawa+E/Gc3gdQQB2Ogg9ITtuVxj+xvj8h
G5qu5EvfLXpEWpu7G6MXd4zDkb16sDJbRFn5NO/awPaYVTgam0L5Or9KYKnIirVJLSmXvJvCa65i
nlddaj4PBl0/BbW9UxOLKqW2U7OtXQFZXfqFNd124yj0NW/DKFueN5wY3U7zGY3mPeQQdl1g0+TK
jcsSngwf02fpV2Ix6LJVZZ6w4DtGjUWnOlJmoyD4d6Hx2Hv8ulRi7qYHKLVhN60D4h+lzATUgWWb
X1s9/wL1M9nePLrcf5lwgrMnY1QVSq5ruRCYQh5mvq60WCl6EE06XNNt2cVMB/WubeVyK8LmuIj2
YW09mwFRhOkVQgAQzyCJR01cEnRFva88C47TuvmnOghHVaLvqNdFoAPfXTF4nzVV5tn2hWxmDIpR
s/ANDHr1xxSOETvSFidTOUXx0u2bFe1QSsMsna/hfOvHqUcQpiw5jDFQj3Lu502eKPRdx+vVozRb
sj4M3Q1RNMPgz5I+K0Enf5eDb5vuQ9QwuieQpa0v23ltx+ehtvUHSg2DrXAQTwBjrHC4yoYeHmge
jnFzQxaMfxgtyUNsW6v3ttugzcvGfo2PMXikYcFzOBgXcx2w+yYLbVxO2N5vqeXzm6x1mx5S5UBD
wy7UwHEXCoVB1Yjauj3Ui/wfTC6o9VKrsNsMUNtQpWUBzr8esG+AyrgMk6NLzaSuYKiluyt0pLin
VOVBfO36WmNSM1tXk2GmKVoca7JAQO/y0xqNoS1Q7YH3kaLtKL9ln8qxFU4OJ4oYXlp2z1TLfNX3
ba73aWR8fWeF5ch9wilxu3GQ048Boly0DKYQ1cZJZmNWBl2dPUESreFlR5K4vqERcI1npAL5ehWN
0Ro8hwIaw++pBFf/bs7UMMIlbRbhoZuE7h+ytnXRr00YJQ+Q+eMf0zAG9XWAnH3DylV9fB/UgAkq
2dc1eRDhBqGQIpAoR2Cl+6zHURqgybca1xZJ9SJhtf6yNWEKPZghjO8iYJxhWxDsOuwhjA09UdOk
UzWnXRsVI8VgXDdokYkOTZh3as9ajODL3Cof7haxrKya0sbglJuH1ryOw4rdDYWubrkPgAq+oR7S
rQXPFBUljJQHXkH2dHpqozoOK8tNAt7OjKS6wCEivyVj4/v9yAnwg3EYHULexAfuTplchBWf07R+
WgwlrkSTJZ1L12/L8JCOTbdrzYjkEYlIq/Y8q4P8A1hSPO9MquMOtSuE24UHKuW+gOM6OehG4gNX
OqNJqAphRznteQo087ULhGRBARADLR5YZBG57yzBRtt6mUFJh5i8XuGI0frpRiHUkkuRTGHI30SU
57LIKVN9MfDcvUmFPyNOauK5aNsNzwGL7f4N0HcCWXlURIdSND1eUGvSrT/O+AJd2YWida9BRJ28
UTt5c9Qu9vGXfG5nvksE5ngRrql9oJoO6mfWE0g/Od2IpmpWKlPwCkI0fvgK/iML++7jjeQ/o8k6
wA9TNzY78H8JkqhWDaxMrad5sSAgXy/iwiEE+2uZc4ikampu3dEntj2avM/ugZixS2syZ5XxPnCB
hUOcO2YDXSptlC02I+N/shz+6y/iV/4f/42ff0Lnq6+FHM5+/MezbfHff39+5v/8m79+4h+HX/bu
rf3lz//RXz6D6/7re6u34e0vP+zMUA/r4/irX7/88qMe/ry++GU//+X/7y//9uvPqzyv7tfvv/20
oxk+r4Yd0fz2r19dvf/+WxCHn5yN//p/v+Ffv/58hN9/u/L67W9XA9aI+zef+/XmB1yEZX/P8jAN
YhazgAafQrfzr3/+Jvk79LQYtLrB8I0AC/z2N2P7Qf7+G4v/jg6eFMUJGrEA7lfoaPQWuyF+xf7O
gNTC+SnKIavxqbLzv+/v4Z9Vpn++FIzIv37+mxnbB1ubwf/+W/Jnr/X/rUbhMjGSQHwXpTTLWHhO
k3Zra+CrpZOvCPXezaQJoFdAM30j1a3d8nAXJs2H7Ay/Ull6twXttueyvRkAH8D4Z7rF7sDeZ9YJ
U9QbnAKWIXycedg9eojw37VrtlylSz984U1oDizS8T1t2vheTwgZ2Nbe+EnJItWLr7ZxFTuR5+v1
uPGfmkaPKSDVqjXdaysDtQ9TGK+lVLyvQS0QSvCsyDP31K7iyjfZH8EUPTrH6iN2P7ebzdSWLeR0
i7iNHmHj9GO0+jtvkYyuWd2g3JE99zb1RRAQU4BA3xVcb4BPKIBHCDt9x0nxEnbiayjb71ZA+CJ1
GVR/yZsMUCAZ9cfIEUI3lN3Vm9iHJIKKih2ACIb+29o77DdA3V9RrPhRB9mzX9kRpxcpKPQ+y8Un
d5yREx1TsosM4G6E3NfAmT/PzjCreAfZHrQTxIivNnOgw+T2o8TdNQFE5ZaFvnCB29Qtfx4TZCMB
QRO6gbVW1Rn9AX1YWg05fcGaXw/r5JHcr8EAzA7/m1nznqKjtUDDjinQV+PueSiSEhWYrOpj8+BR
dy7WgWqALVa+i4jSYqnNeGST599nF/NXZFByP0J88UFPGg5nGsClsKQCy7Et7KLnKh8R4vheIBce
NqjidAyll065XZDkcdnU+P50o+5HEtvgdXSYASj2bQiKtNt3W+8rQLbvRLPHPCXIDPDQKbQOSmLl
hyHyo47ER+3mEDGcubHrklXKYYgEcGiUhEd+RZeVHOuJLDtMk7occkGPYnZfUoU2M++C+LiiKlWM
YGZj1jI4tS14fKwFWaCR4nbQOKykMaxCo1cHk5T1ZcokohPgBsUUTP0V0nN1ygxVe4Q00Te9AkzG
OfWdC+4PG51fONFrmfpJVuBsPnrGIQfK4+ggaHJH/BTfgfrY/TQEyYEDQRzwDHtEbc/taBo8Ktu8
z83y0nS4b4Va6q0DgvK1HbumGAbMIgHQt4TWxnOCU3Q3alIf0wRXcbV9MH30CHGpBYktapkFiwZf
5WgQKozgz7xrfoCi82RGvH3bYAyU83n555gbB9MGbGCPBKY2RZcNTQHW9PWs3AOdp9sp0TdBHdhq
2wzEkxqspNSmcakMJrsfMDvjJT6w0MqisZi68WdHPWoP4iZvs6vcUExuax66KK0ftya5C/E2i351
r2QJdUGmBDCjjY92AFoGUOaIzOp757cXka76M1l44QPmyTqbsSCgXlX1YG50b9i+FmN9cLXBtGNI
ylEfwoqoM//sqUp3GaqLz27A/tJ8xmYsi3ea9CCz4tl7Ot6KTN9sDvebwnHbh+7BTphPFFJL3YZn
opCnK6QEmczPdDsGYpirNBwmFMiaD+LG205bX0WhaCFiHk5lQzlKkT0B9pl0/Puf+5/16DRmwJp3
qMpDGoFiFmm+vZBkDUs6cLsDeuTLpJMooAR4xx0oLCWjWCoJ6hM+ZI+UAIUNs8TeQxKLldmWLigL
ouJQZxHZUUI9VMSgYoDCWFzaPlgwoyYAc0XGMSQ2wO+FHfTVNgBDb3NsHmnXv5qgf/0UhijSEVs+
fNdQJlnNU9q7rogW5r8AwIjLNk72MV3CHanbrMKe+qIQzxXGZ8+I9qOC4mYAbvevo8RJ4fgbS+RH
G88QrNLI81M3Dbs/r22iUFWgh1xNyHe42sSuHylk4jb1Y500rUB685UX6LhFJ57by9lIeAhFByPX
F4DDH6Gv03JD4emEZPm2C4gtZ4Elq01cl1bqm25VMNTC53Hs3eV+vo04X3Zbj2MpY813w/rXfmzD
05DJoKBke4GjDRq1J0zEMM4AuM1jJ0uTJHm/NzlpkB6mxKylb7b+Nh8V5hpF5jqjzwXVgewuctHj
NGPdUeGe8tZ870jztemQqgmJuaA6lOLSEa+WcZAWgHDUZbyhPqN0chdAS+Co0Wn8FCmX7sKhcShl
4l2GOA6W0b+iUKZOc9C8OzSlADQewnIeyVqCxB+dNPo+jiJkyy7PsuAZrXXICecoLoeNPc6RylFu
I/lVmuU79D/4cvYO75YnzxDzbxG7Oozxp+qFH+QHyAFPG7MP0D//vuC2ylXgH0MS9IcApAe9A3PT
wN+TDMndZLsOKc2UHmu4JhQRwwsdRP/abjov6wYjMWTkF9IOVWmRXplcf8c8eDULJnXK0ue8zX9y
It8p/MR2Ybhh965nivLCxr/wxTxotb6A4P/KPZJjtzT9bWQ6YDmfdnp5Qn7hpPGFQkJNoHK1h3ca
dJzb9ntA+Gl1iS5nKd6J+Bx6m2AHgi54UZuQFPPiX5fZwTtG4B4DDPO08vyKpOvLYmd+Utlkd3Zp
m0eiBI5SyIolsJt4RnlX7XrW4xZi9Q4Vxo91EUD0xLsascsAzx+PxGl7XB2PUe/B3WUzzrq5liho
oy5yAB0q3HVAj7A+8WJxYEnMlplVLVCGShPUxGqstp7g3QUzzsA6wZoB1ezHFJFTCzmUMm/J8xhj
Kx/HPCsADeBuwFiBjQ/mfuBqoB/tXIgZu4FZs6ygoE0Xc/85ghLZ+DSIBPMb7IW+ZDFfb/spYC+B
xGiIAZtuPAP1Qk2g/hFHOHkHoh+cATpLaVD2ER49b4DaR2QBhD12wNXw/c6E2I4Uf4Y/2eMALkaR
b72DeiwWxga12kOvNyRuUGwsehiW3uscQPnnTlmOfnmpUUN+g38fHkb718/4ztetL2s1m0Pzv6g7
ryS3sSwNb6U3gArgwr8SIEGfXkrpBZEpleC9x25mLbOx+ZBV3SWxlWJUR0zEzEuFSiZBgBf3nvO7
M0PTytRWjpVT1JSCLUdElb0xo0J2i4Z91pf9fCVRCK5Fmh6bTHkppkR34774nBVRt6Fu9phIJNZ9
Hnxl6DvLj+0qSdj9ZXQD8JNUjip64a3OaChQFFPdAAGLdUgH6EmIU1Zxz39EydI0tTFdxbDMa6mv
+/NQlS0cnnwnx+ZGDYRyjEzeGhDAlZH7E5LD8rYf+HyTnIaIlYoE1KrnMGjYI6OQx42u4bXO2HbS
jIN3bHUolYl/abVsZ6DVzSo1w4deEt0yRA3egQBWJnpw34YafC3K5HMw2JPTLyV2mGbGqVVRl7Nl
JW5Ik+34Yza4oW89IheknIYLQCSm7IK6rB299+ZXcpt7pDyT9Bpg/nO1EsC2kXjRUx8VxNtmGJFZ
tQ58sc9C/Ruo67COC21yKHo+9KXfbgGyGs/21WQdwTS7tp7am75lBQuI4kOQc74tGwth9lDNY0Aq
1WQ+zg318jiHwMORobmRGKGna06iGED8SJ65upfDsP3Difi3utJT9KUumuJbe9lz/tCmvvu3/i92
pkssyvt96U323//1Yye7/P0/+lHd/s1SDSEwchu2LZRFoflHP7oMY/qz/xTGb6pF8rmtqCoF/ttQ
0D/7T8X4zdBlIFuhGLKhaUQ2/K3+8wc1rakyc4sTypYVyzYhQdXFqvZddHHUmlGc0em4imSpAZu8
rpLuGkSy6trjpNz20Uzwdd9bKPdgC9mJko64w9VUFIuIrKzVckWobfmtlPwB1kIq/XMsCkbTMjwW
ar0KCdxA46rY7RLToH+xmpYRaMSBhjOtJSDfQU8yFFCqYusPUt73H+SpCum8yiIGsaoFXYBmlwO8
oFyx2bVS+JzPs456CSM+TJJsQXb1c0A6gQZglGwVpdbTQzwXQKxjU4+fssxWaleMtaqtkIIA7UVV
VSsbXZeMdE2wUNFtRBHrez20Yt/LKqzznPXlPO/ZgKHttalhV7RLfALs/2mUbJpFJPpoF0l/GCmL
zZUWqDG/HmPLdKJgQk/QBpWurKymm7FYFpA0EESVtDfRzFFzDaH60CvcpMPmOfsrxbw28VBZtNbf
IQsLrCBk4A1bpWlAb3Ah3icZNpW7mFd9ANfLt+T1ozL2hywjZtdPjbs4LWzXR5LgtiI0z3Ijt8ZS
8BqU7wSUbfnB+RX7/mKL+f4jWYph2RY4zBscY8oXq01JS+rFwaaK7RL1rEjG6BbVYJF+M7Z7UfnW
5rvX7mfwyr9fz7aZHclFBSDQpT938OU+FTNldTY286Zr6+iTbyG5hBltvqDaqP/Y7X6A4L6Hc5bP
/+P98RKhOLZkoCGhXuYA0HUnlrA1i+qLW0ukYNgj9I4dEPb0yq0tmOS/XYptRMARg2xdhqA0hd0Y
iqxarjTF1prhk8WXaCgRcPz6Cf7bZdh+oE74r2Cosn0ZoBwNbRHPQWS6gSQ4k8K52hAXaF65iniz
j393O5rQBfoh26Zk5XKsEG73u30oIdJmiOZBc1qSIHt7bYy6hPwTzhRFs9pG1VMnUln/lGqSInnQ
KtG3II9FufbjqrB8Jw9rHQI+1fSeXShMxvFmHNIQ6VA7aP6nWAuiEiChSEaqC6MU/moSYNOreEDT
jZ21oGyOjSo72YEqkXUyzsZHjSkU03puOxYQSTZWzTQKDTXxKkd5BQnb6h10sDXM2adQ0WBOndCe
p2xj4GA3kaX0khltVElNH2B+2SPanhBXN05FaXtR0/jaXS5VfQhRZRrwlX4Wqpk7631QHwy/IyMA
vRCUN6byng1Yd3zKUeJ5ZKqCaZ/40qg7QWKY6VbK0YZscgXpi0MAcp+dlZm91W2hJvJs1TWJ6R+6
pb7mZ2SJvA5kpY03vRmVKbE//TD5x6yXjWhNcTunZ38gQeXJyPy+pwxsY/21Tpo8XVeiKSsvtJom
P8hF7j9nghEArj1T9j2PtrC+zLGc3ulJQjjDCkIlam/nPJHiD5kdxvWdOlVd/0hvX8ZbK6KPOM2g
F/2qSXFFIUYukSFWdD5CVTZa4yMQb+eyR5GXjHHyIYiQH95XoiXYylHrMDrPXS6JA8OpuumV9Lyc
j9JalX3Td4aPNiuz6nDDFS1IsrFEgzhHmv4KxZaeBilAlBT2pd5T+8dN+dUP0iSmMGsDslfwa9lk
bhpKY+grK6MOfGLsg20+JbxxBbLVzoImBG/V1uAYWfvUhF2hPfSzEo4f0jgK8jVa+3H0hiztZ0ex
0O3epBXhrKhIMCD7z1pvIr1VTA39EsOilfwz30VISxq2g6kEMMx6L15EAELZeqUyZtWXuRRiGBy+
jzGB7LejwVGtGDSKa6MBlMciKlZMqSmRA3JC8rX3ne3kdSy1Bz1QVQYnlZU1uFmYDdm+tivTC8LJ
NzeWHVIjpsXATsWdt/OmrXPfXrWSpJrrlk8fO3U+h/mGerET29JOik+TYGWCGSfEBnQt/YUrDyAc
q7TB/7yOko52KB6msnXQaPnt3kKfE6yhhWabYZkSGn3Dt6Yna/KDo5xrqbXGTRDNVN9Sa69bkj4N
WiMypufYBN8M67GxXckHQ3A6SRGhm8HYJt4IVBWtIrucxlUewnEvKVZycFQ1Ct+NbCn9tEUGqB/i
NgIAz8EEPkeFGQBv1MSUupIQMZhnFcHGY20IW4DRzpD3QiGQARU4Qh1YNys/iaS3gxt4zFp/DMNR
SFsEgHLvKImcnwEUzZJdqSwSt8784BFNK0xVAB5RexanDaS+gh4km08TavBUcpvZZqYIzgCihEw+
eWpynY5WYMmUzc8j+s2ZyOQ6EvYWl0fKPqTNQa15QdeTIlDtK1VU6JvdDmsFannm1jauZJIRo3nI
YnwluGLSu0jeMTVV0YhRgRZBoaQxKuuinGAjoRNJfJqbMe6oAy0j8bVzXatVsu5KRBUfoCsHpB1G
XkaeDAzwueVlsY95UfXtsUp0WfGqfJThl5Hk2GcMW3b/9Ovj6uIAXpgZSll1schRIqvmRX5XnvsB
000BPgGvtBt7lDPX6IjkUWfl2vS3N8f2D0cW11JNjsXluKcUvziyqCmBr3QzRMve5xsV2w5o4EBH
h0Dgw6Tb0X2plj6/J4Kzb0kyAIftO3WCc+bXN31RVS03rchiaSUsou+VyxQfu5IbtTWR8AltMo0t
B07wqrEr0vH6smkfrdrX/l4oybIaKAbQs+oUdIYl5AtOkxGgiiZp2uAq1TC5bc4em454DX59ZxfV
x7LmFPZBVcOqrdOpLCXud1VBP6pRWPbK5JKKituvDGKvtxl98LevIoChBR3GUpleBq1UBdVPmkWI
McNWvqsbTewGqbk2cupH3yJPjObbpGFj1CiLk+v9eC9qI5bZaqg2uwo0A6m8BkCWKhu7sDknrGB0
Qwno6u3W/hfa75vy9/yhrX//vT29lJeN+v/FFtxkE/rue17o538nhw9d/tLwxv9AD//xL/9JDxu/
kSDPIv6zm+Yt/ic9rP+G+EFWBdH47HzLmMd/0sPab7BGqmqa/DmpaUu46z/pYZX2XGWeLJ27TmlO
xsvfaM8hoX8s821hqwvHrGpAsqaAv/5x1VDbGkJS4vpJ7+P7pEXNWSmGtKbEfC3QmoCZRRyFXVW+
tnFrbxIcZS5AOVNARVm+JHIzrdsqnzfgxfoZg9eMoB7OK0ftdNKgg1dGNX/QVNgFatNu09UtiGpY
0zFlweQtL+B2Rk2y1mVfO0z2UByVaYw8RAy2NzNyyw0a7W5qZmMzKMmLauYTkpOIq6D82mQ9oHpm
lKFbtFrlmlKcYjyGtJuboXGHmtIvgb1EUsZEsLIEhaNpP8BAWa5iY5WbFi44ANZv4BTsOYrOVqLX
oOrpqzKpd1aeHdnsv2Zz9BqZ8EnLb9i+/EELwUilBnNfMX9qUuDRJqkeOjs9SrIFUxPPkWeMsEu9
VHwOLWjvviCRY9bLcjNAeXLWGglTM4D8EQF9E5a/R5fi781WmnG+Ja/hRGXVhMVDYPansVzo1AgG
O+rhqaHzF5g1fqW2I+UjmCLPCvn8ZS3HjxVkwi7KovDGaucWMXYxTwdfbycPORpkFDTAG4+MCA+a
YjQtL7P5kmrNV45jaZy7pIJSNkYU6p/llqtROmPFgRDUhgV6HngKy28VRvp5mOqHfAoO/tyWa5Hz
l3WdbmCoYqDyXvryRiZaCjVMrrSncAJJrLPQXGNOTgFXjMcuhwQ2AL6bOv2MW6XcmOk07psUie4s
RlmHp8ZGU3Rju+5rqJHGr4AYIxlQl69H2DAToxyCImPW4uCLvy2kezItn7FLP9t2Erp2oKTIM4vb
N7YvisNuw+zg8nMZ23CRCsxQNavKUc1xlw4gC+dpWTqj2pyY8CitbOwWR/TO3dE0AgQ7CA7xPzZm
Ju5TiIxXRZGru2junjEIeoKy3aXu2hZV9FoCVcCYFg+h0Y7ncsw/N3794Gtx5qhx/tDwaeMK7FrO
bpWmRfw4jOGmqaVkHYvs1eySr1PMVE9NS0M30lRymNVm3OdFqm20RVFATY0AIpT2YQ03NbEURMj9
tnnylfrgkXPoDjIg93TGcNBKQDokCbhyMyVI9GSIuELoqYMwTP/QRTEUkG9248pPQKnjKb0Vtb5t
Rylw1SB/qCfeM3yL3/RJuesXi8XQpSy7KP+ml4a0wieTOgjmWISGnHuRpE0bP4MjbWglXDsbTnEU
fp4NdAtSAC6fxjzasTT73EFVRopcOxSuL03B0Zh1TAy+bjArfj4NOmtm1Pk+5QgQPyUCkmfRKsdy
jMabSDS5NzcNXVnipwSwNMG6sGvhxAFQ9cA56cgJP0BXq8HFJzBv5hmyNw+rZzwKpdNNRuCWMoR+
VQTh17ZAEsbggr0vRd98S/Pe6CXFxF6lwVQEfaXfmmyLKsXKjhnImps2iDfsgAdAu9a4ZG/pTmWD
Jy7UI0/SWGP6P6VoSLYFWj+312gfQl3MK7kJv/bRcEJw9s0a056eDoZBIJ9zmB9uraKIj9bYYeYM
cZt7XSBQ2aQxDiVRPydW8IrD4MUCfHIltYo8BIPQLz7OKgWRyEpLIPrRdArHmmAMLKLdvB47yLqI
LGkVWxAt5aRX+45g5W2CPuXGstR5a41+9dzBs64Zd5TTsOf1a1lgausj2E0fqfHbutFbaGxeNpSu
FlucXc8CeXM9bWWFRQYbEG0lCxZViyJYSq37I3Hjf6Hi+P8E+KvK2xi49yH/RYrW/OOhrF/adPq+
2vjzX/5ZbYDeayZeehmX6Z+6sj+rDUX5DUGvwFer0F9R9/6r2uBPNEMAY8P4WbgbdZqeP6sNaAJh
YnWhQgbpRUn+t8iAt6CovzoaSdDhaQCK1kWZXYeD2k9aZ5JEuW/0/AtWZdprH9uu4kl1gccOE+lw
0wW2+11FdhWf/euCF1VNRk52KhpemhmeoeptT3RyhSU0+hBN5euvr/GWB/azu7oouOVAGcIUu8su
6e6HGRYhb92BOGDm7qz78dXH2YeR71CrMxxh7bQcx5p/LVn1AoX/1y1ejipJjUyZIi2RdnI8ePT/
BDpIKEPmldJklBa3soYoYgaeTEJHGrNjnm2v3PfyEH9y35e4P2ER2LwqplFKbJJW4YF67/SebIEA
ZZ/c3w6VeTATw62lCrbyWiDje4vocsJJggSx0q2q2E2IIm66c3rTfsSFhnfvllP81/e2YA0/u7Wl
E/6uH5RQzbfNXPi7vFfdUrMpEwdvqm/QB7odbEaIuOPXV3pv9VyOPYmmQbaZhj3uBsPy5gmdmoXg
whcrPYhuU51i0589NmE6kEdsqdTL9ZXm9wJg+GvpLF3xd3dpzBLkmDK0O0wZXi/fggh6eh0Q/47G
K0E43fBEtUNlMerOUK48WpStP320Fw29ZY9SIZtzu0uEvCoH21Xl0ZN6zbN5ZbQR1xAjJqLh2qD7
d2/yYs+Bw5+sqrWsXflcPkS/E9AxjA5aSv9jffKz1Xx1Xb73OlzsNYlfx5aaqNXOlsxVoT5mCmqK
yX5bPjM7Gn7ASuo2Sqw+yVc3uD/Ag58t1YvdRx+olwa/LnbtxoAS/KA856ciPIUPUWVtwtt8J/YD
yF8yO73bf/GNPTqqc34iP208RP7qix8fFOxk+OCOyVnvnOZDfKtLL/1RWhEKsrIC9VS9FOfiPu3W
uI/WlafrJ2lNW0Jkwrm4i+Nde7JK5WNaIQr+iOJm9cVaVQL7G96cbavuG82xBQq2T+19f99YJ2Wt
OMXRArD1ml28nrb6Tjr4027cjK7mqP5m8up9sW7lDWbbXb6t843ffAlP9bnZRtm+3dZn+97gJ5Jz
thofs3tp091UtxXwZnSn+a/xR/UYeBZJEtvgUGxjPCfrmfCEr2RTIMqp3f5V09gwztJ+IM/Jq73c
M+MDSej/4c54OadGGTKmr0mT2FH34d2wXbRCW+wdDEfs41tzaTt91WUy68ri12jNrrxbb5maP1kM
l1NsJHWoqmSUxa5bXl9ZrEzFRu2LsUh8Dv0IqgjfZ/05UpitxrbSt+VtFglvQrXaXn3DzXfehMtx
N4kxsnmK3t9Z2kFWCwTGBLUzZnGw430z+zMm5xU5Nh/TQT74xPysCz3YzyGWL2p4HUvjIt2V14sh
auwHYl+w8FJWR4tCeRpwbAW9vaui6p40hTqwkxV1cb8fLCXaUKKvq6h2ORM7txLpjSThSRskxHCC
fiEbOsIg8AHrTR+vasuJ0+CjOUUstukpDpTdGFnhBtxFdfpu+hTl4U0zhghiUnJ9Au12VPTTlOsu
42+rjZqZK6ua3QkCwjSzc9gjVIgzl677oQgJJFYaHXtRtpVJXtlMsdbRvujnvBA3dj44bfkaWJ+V
9oq35L2D5HIQEE5bGytJ6e/8aBtXz7YdvAIGu2PU3ZolT3Bet0Z5P1knayaEgG+cffjKIfbOnm4s
aPl3B0nHmNheT7AOKH71GqqKm1tEmaiUAL7pRoF5KFiKba1eYcHfvdWLg0urLUJO5czfVbnHrek+
rT+LfDk1V0VxH/bTqonumc3F9h5sTdO8cp/v1R4LMPj9jc7gV9kYSP7OWAAUQtXyEokvLvIQJaUd
lwdtPvT6XV7c/2fVgXFxemkqSTKqXsf7fFfa9j5t6icJQ/HypcZFsE6kU1+nt7rCSW3AUAZ7+wrm
/04FdDmLaJKYfNmURow92j5UmkCF3B8aW6ISmA4l/7+UQVducjmqfrZrXRxhhTykFlJ8sSsm+Tb0
5b2lPy4K7y5oniwjpzKKViUhS4KW9Moll+f3k0tejiwa56bOMd4ou95vDxJ0oD/cW8QkECYOEakc
InZDfzJv3vp/Pkoymdc2afHW7vzs4ssz/+510ZrJwNJLyTf2h2Swtz5uCIvDIS7abKVA3iCQB1xM
2aKSpD3i0j5kqX2T1Sulqs/5PB7mdNillf+pVIujKkAIE4+Yi1Wlxo7UYozZWM0mUfdVsymKwzSz
FXlJvcEVHyobqfWdsCMNSGwnWhJBZWBhxh5RN7FphXyzPnbMsUMfHS4Ht4MWYzXcq/NhKF81RKMU
iaHX915t73Jri3NhXMzlW3PcyOO6AHhdScCeFHQSMn7/MCXPqjgP2cHXnnXtvhOP9vix1L612ocs
f1B6L1G93vzWt1vGw/fNTtY3EHhZgn3XU8blQ5NzUY8eEfIIJsJgF+g7PUSOuwEgI/prVSJAWkml
OPbWRCPSx6Nj5tI2VglHq7vHWNRHleHEnT8jxk4ONiNXSUPfGlO1Bk9x1KjfJJ296wM37KvzOBHZ
EqsPDJH2umkny/NZsz6qxlNfgGhN0zYNOEN53dtSO8SpvgntCKnC+FVhYoZpTQ92ivSxUUm5y5X7
qbGetPaM33unpsYjSqdTrmZfWjs8mKQyKRpZJ024mxpjjfvRDRB+haS4KLa0VqbmyyBZGzRVq6yp
3TLOX2YZeZsVhXeRBTw7T+w52lOWxt5c5eiyeRgS+gmgHfmINuUxrszdFON6+j2MKmI2CrQSwI/f
omBLzGpquylh/6taHU5hZ61jvfbkgkiXNCdHZcBGH9DU4VAY59zVCdYZVLELpHKdifmW8UWOBbzU
L4o5EHzd2FdRerBK604J623ejuuqQ9tXResydGam7kih2BJy9ZCO+U3c926MVM1U5J1vF8PK9Pyx
Wh7NDT3lY5t8VJMJLBSXHcJ6SIKFlMiGL2WOdjYnnGYuGRHb7dKyORkM4J7iOCLGaDxPkfW7JsaH
rjxVuMoXO+SqSOrBMVHQQtELOdoPgXafjNoJ3O9hCMxXUiwZ086AX1lswzTdTLp+bFeJMd1WCbFa
lX7Xy8NRWMnCou8GufN08Ao1I/zIL3aLhs9fVGzhLUEAa3jtg9VWh7hL1qH4hEyR93e8CwNCUyi3
/RiDjpZEL0iQN6icVjMhUqr8zM66SkyyFaJbxYiunZPv7XILVfjdRkPEXA3613W7atrNzbi1qh4p
OqaY0HIhXL35W4b1uvUpqQySJq91z2+Dpn62wV20zyYOO81s1H5nkfqKVeoUtLzgWb8pYvmsdjrr
GZy4aYkIJNOnILTngUQ9N6Dgk42HikEFSCEcM6jcMjWIiiKkv+1cMwf+zyqn8LcxWaaBgjdYnd3U
ip3ETDDePDb5J1mm2vkaDWJt+zpckcYZSSSTJXlLDlxPiYbnYt2Jiek2d0GPBP4+MTsMhgTtPGbD
tWFWb0NWfvYILkqiOexnHGZBslNDFOb5wU/3qXjM5U+cMCudrtMaO3T0yHQCJghNtw0mIJualfgQ
xgfddeNOzp1xiFe5UXL4RS4ywCOV2zmrjPUdwYVXDt+3pOKffdDLWkrRwlnTk3qXTeou5BBGF+Pi
XPAw+rTavWyf6zlxUHA5ibirEcJDfpF41B4FKWQoypw6YmB4eRuJU4+JjEUmDqmMbqTkMYe1kyZO
1xFGkT6rLcvtFQrRQZjkNXKwSirSMZlj0hDJESBZM/x8Q7Svs9jp5iXjqiK6S1oTyUlKES41doyq
eMyCdWTPTqY2iOy/pNm3pQXQDdIQyU5p0CwlgblSJjIQtGxl1bKD0I9H+CINn9H5OYM4ljoSdmm6
a0mNFImMhfMuaXdpuBPxjYZJzZgT4DNWIVmASh4di49j2W4KYSFhgnmIK4dAO2eKyU3mx9dCX41+
ug4yg/C1T3krrzITZQ6hMoS1sel2c+38um55G074s2/rogCVzDxQk0ahbz5aseIVZHZ4qTBup7bw
gmThH3d6+9DFH4KBAKrxUxXe6VnvLEaUyejWM6ELads8kgq6sdAuQy6g6KrjtyZrP5jTg844uhFz
VFDjyfFR3CQL49TB+vhenNQ3dgJFxDBNtr5VZohdpvv41XoXdtNVJ+AD0M6hRTeWYMDo561WJU6M
uG0mWwVN9DYRCO8yzlU9X89VsUbDtlbywMUJvRKUI79+Tm/zd3/2nC7rZh8zvAXRttPTT34jsGgZ
Jw7vg0xaqBa0W7ircxXZdySzfC2l6LGTvdCUT4IvjgSbs1pXu96o7pR6p7HM40m6mY0CfjRBgad9
FFmzI6GNWAvhSlrhYMpw9HxpovuAnuST0dRH5sYcLKnYItdYyekLSibH5iydgwTvneRZsbwOWY1T
Lt1IaXWDJHFH2pIbVrVTdd1WmT5rGA6Z+73qx2INd3gqTXJ9o3LL7ByPQV1rHIVeJRtQooYnh50b
f6iWIOylYy4e/JhIyXoxi60MkyAoOfESHWsYuaw+7NmvH/PbgJCfPeYLzKsIBKQBVNM+qgzXsmvq
9OauA8C0CMWa2ptR4rdTyysD3a0a+ynzVcSxyGeV9raabO86rPhmJPjZR7loIuap96GmFWmHVLFh
81IP8nTTTIUCnAnbl5BTrGIjSs3hkfJ7p84P7S5IrAPOZPZfGN6qvatXqHecWWiyM00fp/Rpxn4V
GsAKQ/aadfMOWH8v7JXjp9SgVns/ExW7VzG9oZ4b9F2bnK882OV9/sndXI5wRImom+2QGrsKOQSB
T88qiFZpuK1CVrDbx8Yhb4MPMJCHYjwYquQu6uErL8977fXljMdkRlBr1T00DYDwpAjc5tahKO2X
TOsOYSWwn/UHFTXD8jXacXogh3glaX8GTbwrcn+vy9YuypY0R3kianyFcWbekI94UCvdhdW89WMw
/gK0csGuBv12LuIPv37g7yAYlzMi60RChTZO+k6hrc0hiyzrdunrF+QkpTQh/2eFsOXXF3v3AV8U
B3IkE1qNGGeHEvzJYG/Wke2X+lcR2gfdesyi0i1009XC+lbSp4MZkvFLH/Trq7/T2WsXB35f5QpS
D6HvSAh3h8zw5u48GfjquM0m8T1BRt2vr3Qh6fwXwfAmOvqu/hT9PBGQRp9YTTdEmrmxlT3J3OPy
ZFGce/W3prKcUYk5KhvVxQjIOUBpGqvXlvI7UOTlKEqiEOtWVWdrl3BaEuZDDIyKlBasnOeJXdNt
W8UTqeXg5SNOTr3yjN9jHS41m2naK/WgTdausclMMp+Xd7fyPzTCpMCZDwqP3sgldyyT26q4+rzf
+2ov9kCCLvFxweDuxq4rMINsm/zDQv0TXyFWEomjhoLmgpLTduMu2OeWdjcGzyQ+f2b0720AHq3W
KK38a+TWO2/V5bi9tFKjjvB3e1em4sVHlt1o+iGSdY9gS4p++YCY56D4+rX19g6QdDmDr1IZX1n0
pb0bRPzK9FRyDet9NbztV5YarkWku0XxMaIZvrLC31lfl8YfAkkDXbJY4TpvTqTJrtBLVx2e/cBy
Q9HcDhNgcfmMBB6h8n+2V13KSLOw08eBjBEq9v4QzEjOYcs63uBlW2Qa20GGrFQ4da/c43tP9WK3
6nTst3WiSbsA6G/ZMAre03FWOb2nA4PDVr5G3kKjuLru/3HNvyXyeLyeNfT/SeFhyhYqCjri9zUe
p5f0ZXr5x6EjdK1JXqKXf3h19PL15Xu5x79+zF/yUqSbOFZw4BHys0xv/UteahkaOkZwbnSfC8H8
T3npoiGVySRa9MiIrBd0+S95qWrIixgUH5mO8lz7O/LSH99/E3GpQTySbZuGQFtNBvuPOASJknUq
crl+Mnzow0o+ZJrhImp3C7lz+cebJCu9uLgWs6VcHLB/XBhzqyEsJLIq3rwfL2zYiqjaVm2fsL6v
a7KHW017iuxkLS2JFbKSraUBUeU09ydUBT3CSkSQRcMs1gzpGAN5vCFP3EZr9tpobJaIIKIX1yFF
OImH9zEB2WncuYFc7jCM3w7Fq5LphFznjhHod1maPBblKzamDYavI8M81k1mPMZTf7INakYbqC0Z
CzRk1HXz6Kmx8cls8fqTMPgot7K5UiuZ3MshJmG79OQmPdvzko0evaiB3u362noMMvrOuvxEJfik
aVRsVeumUfQ1zEmbDoM7ox7ve6MDumJbdOLaOg+p+RiRkrX8yKatdz06TXzhwy4hjWywMdTmwg83
mAHo8TQX1ynptc1m2V/GTtrHnKEtRoE1PfIxl/0vU0lMDnmt21yKv4ak3W/Q2mmeOZTPNgadUp0/
j1Orr5pQCgGIpY2Y+7UwIMGXKAoNjbDJXFqn1RCdVnQreZ3AjqKKBZ3HPwv+lzb7kuMz17IjFqE1
0WkE9E9r0nCvnNZv85T+qrbflgtJYGim8J6wVu2L7rpq8BKPilQ/od515VE/hEsWczVBKep3k09a
p2oMNyKOHnsjOIR2iiuLSQapeY4ANNHDPRB4v6mm0Ufp0zwHKSYtsqzaovRCSd+CmLjx7K9DpXf1
SNuiHr1DM+tFRFRMHF4rQiHPuVHdFv74IWt8oGC+9tg4wgA9Kz4jwDESdvSVVZ470oDybvl2iOpa
04a4aF8h4JXuHs8o3xnZ5BG51mgyeydNOXJD5BUkF5k06EmqH6tm6J1eyj4PS4BWp8M8IHHspvJT
qjONvk/OZI1sOzW4s43sNhPmMU7Hm0Adb8qqerAD301T6VAl2lMY0eXa4qmvg43Sps7kZ7cmr8kY
audE1BuiFU598AVNmGtk2W1Q8lkZAJGSZFAprBClxdSS7ay827NAj+HsX5m2hh31hzbqjy8WIwmb
H+22inD+x32gJ981ywejeapl+7E07Efsg2sa083UERUjI2seFISko74u2/jUDkBudXHv916h5cyK
GW9ipjLUVXyMCFqRi2DDgAZyI8SpJE5yyMtbw5cetalzo9Q8lmQQd6rhyikwkqSMh7qqdvqSmYSI
OxsZyKH3Dgnj66ZsP+KYcRs/c0JV83Let9icDlFCpIfBCJG03iOcctU6fvWJvRl6AywhjOnHhg+1
Fbtlp/KJIF2ibG2Q/5+07caeCo/M240YCXiRxabveqdqydQal0dPakWfb4kwP5V274wM5SPbimES
xa5ocyjp5hSo/U2mgiYAmmXmyAE/r6Ww+R/uzqS3biTL91+l8fZMcB4Wb8OZd9JsWd4QtmVxnmd+
+v7Rld2Z6e6qQi3eA7ohJFKWru4lgxEnTpzzH1AaX66VJQeoQO3OKCGDhLQiS4KECopV90nV57t4
acOmeLdMA4w72h2rgbzw917mFmQA2X1/mgbED3Fgyw+k+tigTKsQ+WPh/k/75f3fluyf+dE/c6Bf
VzLMOUliu7EMSf4lZ8kNHaukrB1eGOvrNBJSEi3A+ccZ1DrsOI5YixaacfIAlpiOluUJeYt89uSi
0UojoPToNLyB0fYsFT5vivJLC/VgV3q/V9Uw1lVkooqbCS9ubabXwQRmoygvXZx9P1aJzLpNCPu9
Pjvxdsj7mrfesv5J0nlU0X+9R0VkUzdFIJk6W/RfqvtqKXeGXuzjC25IHaI0bbDIk7v1yCOscf5P
YuMvkJK/LSEFRX/YKPCmIaX89dNmoVeEdmErVZvxBJjcN2zDVcaWMv157LQXhOXO26xdenCcKwab
4gQMXJrj1Dbi2vvHj/dnn/3Ptw7l5bhhUwLKKiKoeCQcfzpYKholXmWZl5dFR+My7yLB4px+bKpd
rdMH1GF5kGUgNNsbaji3bbiMGshwzceL2hWLydUb/ZaPym1EvoV4fUon49KACF/r+j6vk3NHREX9
Nmqs6SrPzb0mW/eZ1r9CjjyDAKdRI79Uwvyoj9xmvU2vaDnfFMRz+lK59J3uJ3nyXlVdgNuNa27T
VSw1VymyHwO7tqyvd0POh5ACVWb9BFUBIbZk6+3N6AYHA8pPEq/Bv7F9S5A1VHmBjfGV18jC8yDq
l1VJz22JAMw/Htdjxvx1WHVQuQpUJFGS4HgfM+5Pw9pKmKKlKcOqC0rI+TVQyvhvj+5fyuj/brr+
P1anxUBChWH702j/F5rYc1Y1/b/d9RmSpF/Lv6Ty//HHv6fysvEbYqASprHawbQ0yMp/T+Vl9TdR
JU//CdxGe/ePVF4wQWgT6SwNqQZR+4uSi2AduG4NdQ4FpQbEFf61ZB7c91+mCSxMighIy+D5TTAw
tV+xIaqssraVtj1P67y9mrWK6m4G9eCjLJGp/ElMQlVKRVANRUULMV9ULlcBzlPeQmfKWrSP2tws
vBjmUrQ3ffoqxrvCnjENll+jpY+GV5wiNkqnwipkVJ3xNaBZrKe5h8E2UgIYv0F3J1dO78e8j08Z
/gUd0D4ZLTpsn671hGYx+ndDet8YBl2I2tC/63lc3SZhkp1KVQtPlY3Sl6feWcYUIx9V7R80pVzh
tyMztEyQYLQJabDaUpqv2sJVxE2KttLSWlBjOqWpgKmiONyjHBzHvUf7bL9btl1/R7zZ/PHzWobY
KGL66+i9eIBcWqdMxf1h0/huXefsoTE64bkbVjEidyt4VxPZci9OMJSy+wpbH63I9quBRxhmQcaK
aiOeCe/iJHFzzQyvowI591lpIZGJ7DGU7zAvw+Fn6HZ61d01x6QL55q82Px87RxMK+UEe7JMftyL
Xr8kw1g9j5XcvmUo879Jq7Qix4X23Oqg7F5reNG0GDWpCKdZOfI0u5qoKINr9eSBbYc8kvAQzS2z
4MI36ynPJrrtc113r5LcxKD55Ph5XI0KODwlz3CjpNuxJXBEiMWueNTmpVBs2ELqp3iu0vulkEsA
ub2CzDg544Anjal9yVvRCAc8EO/TdR6eJSkWXue4ANa1D1ZUzEggxJapRKJVQZwbVtmRJx0hSH3/
olFafc82dB6cLVOGOwyhfBHl9jcRzPFtXdKd/E9d7owaSpuGFxcIGrO6V0X0UM3iKAaLi/wGEby4
XzHOeVsQk0EeaIOul3AqcTlUo4IV/8QDzD4AxvS2Zrl5xXKl+bwmo/i5QyngJaMxeC/OKSqYJi9R
C7X4NO/wfKZYFNCtJA+fxH70mkUSSLUqmZ6naQZqufVRl++zswk6qkBrP7+wO91leTu4G2mclzWr
8jU9JMzKNMYZAqjYHg4D66G2dCTxugKjJQmD5DeEDjnuAkm9aq2U3FfFlHzZQf0EP+Xj5JG1SfMN
6BNWZFdy/uKqQL57KCVy8S1D+1HaxyxQU7qfI8JNbqdP2jlBmTMYKhC9pZXStc5r0V1K5Ohm/Bqe
dHSu/U2eQHRNRn+fyliUVRnqj4c6o3XwkZC12K6KvFUfh2zcTR+39AqP3HiPsXUP9AI9tCHPxTAr
suJabgVJxaaon8otQ8d7R1LJX8oRQ0KE4GdytKSfOrcSe9whk4Hu3iEbKcUz8M1ioQEtG8mKXBlC
VPfJsuYtBLJCfbc6mSkst0wdmlluvUoiyIgGT6Bqu+r7KHrxgmd4j5nyUAMRekQt28uH2q+MGIDS
4OSADBPodmUVWEi+4Ivozi1vi1Dm2dTfDemuSAItxXlqnsJD8qjIkIz6Kmh2J3GaRCQtf8wViBvP
A+idJn5B4lJXyKxRuBzCmgwaEqkDn38WUHz9Wq8vnVJ7axXJzV2+ftvKNMS+I8/Oc4sShyW58/Iw
y2cru2EytBKWWmDSlzrPPJrZ+Iz6fVKg09b7QAhw+rybWgBhfrKhXddO861pG8gNXhY76EJGReUj
ul7LZ8MYHpNvrRFKSKU0j1h91c3iFBxbJ1sV74tas1uQnpUfW99NOcwJzhM+lbT/VQCpGXeWTKiT
fo27zO+NDf0aA6ens5m+xj1tuS+SsgYxZMZ2jhKJw3MM3lbHcQ7/wGBSp/c1H55Hmkxsf5B9VwQ/
tNPcKWcENrG8kwCxPWbax7oiA0kOL0vZ4HSPZnFS02b60huWCmBTGGWQNzJma8sihq2ZjqC64tbr
8VhCZtNtLeWE4MNFmCvMBhFRrNVWcZRCeE5FcE4Jol5r1boQ++wa+gcmMx5lDzuu+2f0+r2h0x80
GRdiaRy+y+hAbrt627PtdRnHa9nrn/AcolRar58tbb5M5e4ObHlyvnSumalXo2yRylfI8zJZ+cBM
7rNYy9+VFFiS9ljr5luhWY0jKM8tmAUlMz912Vc8EwF0XYkgDifDzq2n6W6LBxQKr8coGstoa3jd
wC4J5aU7dztCZePAuazClxD2IfK/p6K8m5FdOVApZlyFwy7hlpO7mkAMZtdKF8Om0iwB2VrDsvvR
9gIUwm+xMvlrCsxe0E7tAsHIQlBlldjRT5oUMUn2KSiQB8qkb22WueUYIwdaXNqaDvHYvKMr5G2l
7u3LN/R7YfJeDbkO1+oJhe29PqvqN5zhPF17hNOMaKLTmm+blgUSzI0J5DxYZou62NpvF21falD8
MndmyFvv7VWmsYqoe2gdkESzyhjzXEFPXu1unVU99HgyogdzGxvFz+T8mu/WN5RE6Lm/VWLWgVMX
wkVCJAhIt4zvs/FUTgAkYRVUJwy7isbNhtrZzG+K8QyVQKZwaSqXZvHn/Hvft5esupuV5xpbmxTX
hc8V7h1x4mE5aw9VctdNJzO+MAtDy4iqb1ilOb1JYxfLm4/UkOxGaN1+Oen943TgZiy/VPKIgxAS
nua7Nmo+qFys8SIp/1RpnxMkajUwmCAxrOpsxE+ZchkF3BkUXzIQ2OW40FOYdwStEb9Yubi9VXp8
N4HI1+oL+o52OXra/pr1ttzQWe6cdLvvodubnqFDeVqTwEg0T6XqI7JZHYAajrtFhmzqZyH21h9C
/DE10R5/dOOr3kay+K2bzlP3nKmf4E4D/kjn3klT8DyUnCAaj+CfPisvqP1BXUU2KOI8RMR8NlsX
Jx5xCCUNC71zJT5u5fMoLl8KtMZ5bGqksrnpY7DsP6ziLByiqu4+YK/3I85P/VQDmpVCOX/EUs1m
fwItdpaF7pIrEC5oV2fpm1wcutwCzq3emnuz5rK7qYDANHFCDRjU0NHCf1MWwOIeyWakD7dxPc2E
qp0Syn7SISAsSAZosTfimdaWt6a67oRcClbi9LFMn2ZWkDAEVXPq5zec7KUyXJaBdCZBVATSERhE
aJWOUMKvrbD9OxQKjEAQbgWeqFmOzGB3EvUf6Vq7Iu0ik4tttoFt7Vnr74vEdGAxOQs5tYp8YpXX
t2IZvbK/ZMvqjjOVpw4UbLt4xvy8458sosFepg+7+YEDiW1MXjaFFQK0CTcBGiqPJilH+5jKjc80
q8H+DQW2X4q9QL9alvpVpMhX4RqelQ4AFCdNUMIGhTZ7IMOdloHB887BZ3Sd7soKVx3hQS++1PsD
J3ZvyPzDJURdPsr2pVNDedehT4SifpUxPcm/7EXmTfo/KQpIyl+Prz/PJRzDLEnUTQP/nV+LPhpa
t4kiNeV5bWJmbN4vpauaply6mdUxt7CF2FrK22N916tbBf3MEOcv0EUsB91r/YKGauvPuoIgQC3N
n1vZMgPs66fPWp4tsNnHmU2qlF+hIN7QjIX9LOjyE++cZER7wbzTS6m5G6esD8d6UE/pIi6uMh02
ZH0OqWnOeaZWOZ9baNIu/f8v5vjUN/KprViD+5Gs4YjWL6M/WvrNkKr3bFifTFzBbZJoe6s7N82D
EvttBatLxr4xasOdDMy3Emk9cOKik8xxGJOY2OuAaWK1+RbeMgJqzqX8YQz7GFR6naARMO3LLW2F
xhf3yEBFMjlW+VWopqsO2mj7sokvcvsuF8ph+Xgdq8dkq85bj/BxKfMkC+qfWjt5xEPNYu2kz2VM
7t/elSUSVn2C2wFya1WQDAteNdQ1rDqPLPYQ3aK5MNcvI0/CgNvvjRshkTL48L5nN0UV7jf1a5WO
EUvtoczIacOpjoR0e5WWxR+qIjgmE9pUwVzUYYvN6NSN5900nqQBkegd6eWUHTB/broCtc74S9q0
ZwWkdfeh76ghm67RvKD/KBokoAgu/ZOanMTh/E8lFBORUxSEREOBdC1xMvi11YW/UF/2Wjefc2N5
tWY8mhHfoSg2fSHf3K8Fxq/BXq+ZtwxJS+5EUZxcQ/STVi3+Vs35f1Bq+V/WYrUMDbmsf1iNefpR
F19xiUY7ZWz+XIz5z7/9j2IMEjw6LUv477QwKTX+UYxRfvtZB9XVQ1HyZ4n5P1R1td9oeYqGJeK3
YupUSf6zryprv0G5Y17JlGEwaUGv91+Q7aGJ+Zfp9jdkjQkp/wiFf6rUkfaoBhbcyjWPsnN3Gm6g
CEPyZ1gCtnmVT8c/1Zt50z0DHKA/OPj6naQnFDSku/ghu+Hn5NVXMG4hG6JfefkdAe4kO707nPJL
8bWM0JNWsHja7DYCXXDOvcRdfd2R/NgpXNnVPf00R4U3h6oz8f3qykHrFo/xCRn0YD2nzuZ0YXce
PNWBE3qGIhUJIdupCyAv7CPkgnwxUE9dUAS5u3mC34T6qX1KToorucVtwJLZnq6S20at3/oUbm8J
svS25CvuGKqucD0ArpltXoqrEXY3+WTc6UF3266pq0equ5/KWxbNYeuT1Aalr3pCSPJ1ah7ie+GG
WeDJujXXKuwOPqmXOWRNEahXT7hqgeFAXYSTgBf2FU1zEJOAKOHivMT3lAvs9Rsk1AhguZfztoo/
2D8ib3Bj/zmzLUcKdDfzZC/+0B3G1W9D/edlqJ4U8g5uFyguBSm7iQbfE+/jy3oiyQ3o2DmIsodT
ULupv/hdhKVy0J8nVwr6UH/rz4BBfcXRXeVUXAxv8Y2giKRguUdxl79aHquH1N8D62HC5CqC+vuA
gYVTBKStqBEHs0PNOtjc2UE63M5P6Sk/mb7yIZ2Ke5RivltfxrDhOvBws6dnJ3EWF4lCZ/a003BZ
fP2uiVQfW2OvCNpQ9Cs3DdHCeYjvtgsKmK7oiy6GoXbn6nf5o3ip3vdPZF6kGsmham53s9PfRLf3
8FS7WdchKp5wa/e6aP3AOdPRIsOteJPsPj3PAQfIQIMZPHqSV/j5FWdRtwxi4OmT2+Ic/GTcGxHn
M0Y7C/Bv9/fivj7hLOvmQeaKr1jwnOTz8gpCxgXgzcWa3vg943t23VB9rM5KNIVsW5vkmDf1Ubpn
JgaISfpIj7JOMLR8fJ/O5Yt0n31j/fDK/AEmTZCxs5zUQPCzu+KJs8NFPpUX/dqczcf8arAC+kse
paf6pJ6H85+Kxf9dR+unrsEfxfk/lvovjZelwXxPbzrpiiWEBzB+9Ue3deEghZNt2C3X0LsfH2OQ
+QarsozaaHdVD06MM7rCM0hXe/Cqr5TXnNIRbY6//uKhAOUU9qfMzXzsBh1qZvhL2FkouX3ECvMR
t4avbOffM8/wmEUOjkMOBvC+4VMu4XkrzPLxrCanKsAuja/RRmDGrYI1bB60M9QYDwGMIAmyIPuB
2mTJwRCnoB/7t+plDsczaOQXE5WYMAu2uzak/4aVgzOfHwXHcIRPqtvzszGM31Jfj8qzGhVO7DYv
5ltylSPplmSIDXraVb9jQkZJJD/vj9qj4Q3+fDKumJgm0XxKLuV5v8X+4Kt3WqA097itebGdOPgu
XNcAHwam93qsBx/5WVvi5x8Ugp2vb6X9Hdq5h06VzRHBHTzxhJeq/f6R8/eLy5rktbEDfdjZ7Mrl
nbwh0k7LJQ/nICewmrcuHKGza/4MR8mW3MXjROlkPracW2gxH4Vz8sqMc1vnq26LUebsDpoEXNw7
MfyiBjyUq3CuL7s/u5MHk8mbztZ96Wj8q7ihnOqbnvmo4jQcIDHA1JMDzaUE4yIA4pVe7Wg2adPd
djo+t7xu35I7PbEx70LqyMm9xk89lkDUhY2H1mcoeshI2ziTuBihOpzYHd3r3cVRHemMT4ODB5hf
+Iu92D30/ImtZvA4TdmT/ZGwI8wuUd9e3TrSXJQOMPqLcl7VheJjF+Ywa4w3imhMv+xzz7vTCYsE
diCBaZxza3B93PjRiKBC2XIghC1vkp7al8SdnH+8jMjB/npK+GMdHZnbn7ZMfBQLerSmeO08/bqz
lXEuDfDwcbuwoibCM+nd3e9d0+EOGMrJMS4pT4J+PYODQ6kruE/wQvzJ0/g2YzQ+YZPhb15lv9dO
7VDhslMnDmZG0nDboDxtIedhliFSVv6xZDlOuav7xQzIXn22ZhQWcj/xcFhnjvV+udjHtDk2SX7h
cn53UHjzZv5aDyS/j8xTTKDqfZNQHnslS1j8Mp3K6HjDIdSZY6JT3Va/47uUoNl5A1+T10NFCJBv
sE3n+BEz6Osxn4cQOCT/hsISFY8qb9TB37SYEjIfk0eLs3Kzx5t3nhTlTJbR/duNoNPrgmEhGKQu
IuQuPt1eHvFXV5C0jmF3nybuDkF7R+dmmFo3Bo1NXPGJXtw5a8NvvubPvD/jikOpE3u6JwajT0ne
k9zKy/jSHbKKE+/HcDOnhPvyJfZMr+OStg8ei9O6LMBvyAIkT3Fipy/DuWPuqMHuwilyEMVy9Kji
OcMNJHaufs3jxNHRtXzEBiTEJlDGCuhOkKsw0V3Rm92NhbM5h/bF8btjzCCH8TATP2HvAGzFxoie
GAsBWQFWI4suAgLkH1O58Sz+TnIbPqTmHip0Bi6SXbqxSxGU2zlSpdHHYDYkEvD0NmYLA8QrBPuY
ekjPMXh1tH82r8tpYzgGrtrk2ZNPBHHQXjCbPnXHRHX1QLg7nrThbiHqY0xYZNP9Pii93nlC7YB7
wKbErp0P6hK2xeWmRIWCNXuMBYUWLhojnZ+DPHLxBf+J7AMiGQ2g950Jy+WE8nkM9FAPR3blzI09
KxTOxKCzcL+EQ4iemH98FvLUPKvFSdzcS39OTImtAltpHlAb9LojRBQJ+TTZM1h5x5SoL8SmsDxm
MtFFZIqlBI/Y6wPKHC55h0O7zBm8/fP+OY2OM6mboujRhENCDDLY6g3mtxqMQJyYeSK7cvcNHG7U
+4BU+EkaLKHAKj5mKoKOAQonvhD2fhg7y9mKoDoHx3IYeQkcZ1shAs8eDHA3JdUlRDtCmEbjd5Uw
bF2OWIXpNUMqM6WPW53szK0ZUSomfITBrJIZy81jRAOW1IP5sjyoN2Iaz7pypWvlHuPdcjGqU4Sk
vy7vZhcu7qdEvdghR/Kpltl1UB7j4WS8Bpk+FiShPlh4LsuN6j6xxGRSwnqOJlZCTCxSuKqZjYJ1
QRotBuZV+66zfMWHLTDZYuhQuu1XIWgIaxhCs/ybT8wAsn6ZOxnYXHKejcgiPD7Zsg0fVwoSCfJX
h7QtjN3abX2L+4Q0RiAwPcttXJI5p2SQR5+BdcWT8jO2iT9n+OpLRKxj5zlW6+ZIRxgSedSsVEch
/2y5dVqclwGKJvtIyph2Dsr0LqV8T/Lh8S382c9dj0uZLym5xWxTirCLx/S9uR1D3Z00LrRkGIie
/L71LFJyM8ifY1Ls9q4KOhKV1FWIT5y5z7t+re+qh+3HGh6JAj6JXka60odEDpZ6HEi8zLpZlT2f
OZV4uM0GxTU50W7OfXDzbnOi7XMqTsmpCcrtgpJQegcW7zpchx90gGxqLQH9HYckCAbgC+2pIAu5
Fp+qjwNwy2eC2am7BJ2z2hkaOrON1xNZUhO0PvKnZFAkt+Q5OUeKzK6cnqzoSLsEzicUZ48vf7TF
d8FJODNYTusdeQvWBG7tb9fptl50J/dNd0TuxgpGErWVPoc98PYy2j2ZF0dK7Fi3NlQCLM1J2QtH
jNqzdoufKVCj3n4Tn4yXTn+hkq5fSMS8FMCMXQVUTRwt0BWHU4CdMSyoXXj680wwicZzHDUvjC8T
hWLG3cQppD7L94tgm62dvaiRTAanfFHfzWf1PgsYHl6bPyVcjv6W/YBgetbvKRV5pU8hMcNwmPay
kzzQDPX6sArYIkkzjzxU2m3NSwLB67jPikyRCjV3z0U6pU0X1UXPaAwLMikt4Ad25wz2PbnpV8R7
GxuPheKSXZKGcw3uUcHitx5pXojintqFOMxnkfVF02zszofP8lNMJ5B5wjfNMy8m5zseL4RwH0U1
DS0GZjJ1JLeJjnOY9fO5WbwhULmv6noWvpCeMgGF4RKHmHXbyTOFWznKgDwEqd84ODS8Ye7ufl95
iPH3xV381fsKGomg0NumbbISuUbDMTzV1m2d2TW4LXMXIX97c480FBihrf7MGsH68REg8ypo6py5
OF6KLnJ3Pkx1frrh7zx+UJNHpNfZGhzGuRz5exVlUe+lt13z14/N772YjzuyW6SCVo5fHZ9Q8v4y
y9bkk7gK2wLZFgoPsq/7iNpwGXiNAha0k/fysbxtSaD6DZvbkdaRBBHWUCZ32pCD6NXwmO2E9cTP
PfTSWQ/wnX2J17TEBvYcHhxz1/k6OgobLRfvHIsGPw3+Ox4Avm7+kWwfk3s/7c7LRx4c+ewxXMcR
BBNrLgcMHFt064ivAjFKt+cTjF67Z8s+Lmpy+D8BSGagcwIS2TkHAZmfSew7vDP7okH8h6BCJn1k
dcI5d9jUOIzWBDsXSjbbqHncB4POMTSovZGLndydC8ExkyB/pIOoK5Dq5p7pd88Nwd+KygCxqZ9i
VFCfeCXbr7PeadyAGlon5tFzFzFebEp0JD7tPsJGBGWTvZeWRWCGaK/abKTBUX8Zg/QIw94xyhwB
CMqkBZcZiaePgYxR8LGY9HIPRXoyfhjO7sgFk0j5aSSeslseHTm2aTCgss0JRHVXbgaVIK/9wVGb
HeY4LgpkFf84/waY+HcqVgeD5k/pN93nrNqaVrqSpJJpVkg3U1hiX/feyVM8tEY29pBacTgA8AAM
MivamtSCqBwR0woiIDpibHVoKpGo7G4SlvdHvrVG0rEvBMjjsitI1JLITO39Ln6Jr/G1v1h3fYRH
XAQnhgqHRcY6ONSYSKqXk0bNaPhUPm8ezfAoJt9bHJ2IDa7/KNSE1Wm4lv58RtCC/8CiH5vGdTzr
0RERJ998mo9jG1c4v66vq31vsAlVwfAC/uZuuOZPw49jG5Cej/0NZzf007SQNh9bwPBgnFf7+8zi
rtgPjlBl2Rpf4hHn2e1UpnPqaiGQ/51fQ04gBKNh7ORuClKXPPPYVzDzPQtEQ8k1T/qHROJL/cht
R4I2/R0Gj8ISRbpjS9k5WC6kqHy+Q+XE2fySj8jd4Uha/WNTAvzkLy5hgtccOVr8sPpHdqNRaCBr
tuVPu3vkBkf5TvZafyCQHQPBXhoIge7Tlft5OyhNkhR2hCmeCP1HT2V3plN4qpWHQWe52w2lrJmI
PtJrYss0qCDk6NtSIIIs8cStEwbAAXjzJ+FhZ6Ep3uopp4yjvsauPYdszMFGvFQ8FgfnrMzPyZXM
YCX/6f0jj4TGSYZ45NicFrgHmgOONt5Z9+1VfM0fKnjUIqlefl1Y3kcQgSGXOE5FEtY6SBpkTMHe
Pebkwvc9R60zYB//BQ6AM0W9TUuTGFE+rLqTnvojgITH0ZbDNWt24TmSmNsswLsjRZzIf44UT/E6
VO1Suz2VHoRS50gMVwZuithaiSUtUeNI6VrSMio5JHWtcjkOJQbrMf8ZuYhjF1yzb8n94q7EpKPk
UBFmANSTz/7j1Qpi+u+s1l8YO1XRakWZmsY1/iHd4e7c2JQhjnzvRXzcn/TCRu3B390jkTUJjUdq
Kfn1vXC3UGUe37Qoe9LumzNVtYf9O3Lod8sHhAJfCdnjPfMEI9xP77Aa947sIb6Hi/hEW+wsBcpp
/2iob6Lx4OyeTJVz87NIJzEcLxygSWM4GkczKTGHOL8Pt7uSXEO/78/Gy36ivucOEZumV5wapkh2
wXicI+b1jc2R0O+KN/zFmVceHdJIvpffxlN1YRcioZXZy2J/osjZUZrQwyGyHszEXb6jJtZFnY8Q
5tm6KyPiO1Gc8jmVN+VOvg1nI+Lo7R0H/Dywwp+P4F9q4vyva8/o4MjpZPx9Btxj8x2V4/cf/3bJ
vtbfG9wA/tqj+f0Nfu/RKNJvJh03HNggemEd9gdg9vgN3DdZBNV84F6pBf3eo1GM32CCGKgjaxDg
4MXR2Pmd+3b8ClM71aR9B2z28CL7F3o0v3QEMTMDLXtAZk0cHBQNeeW/bnyyiG2VoJXNQ1J9oNa0
ij0yEoMLW89Zy9prejrrKGkbJTGFKkdNH/VPQ/fflI5/ZcH9lyv4ZesFG1goVs8VoA5IixQxfwQ3
Gvgjy3WLNPhWZveQTV8qfXQOFUhLeP//O4f/Agt/Be7X/njPvv5P8A5Redh/f5ZffoxNnf2F1km9
kpn+dRj/7/+RTaYhdiGAuukXqvofBp6y+JvFXEKOmxl9zC0m/O/TWjN/w2tKh/ZyUC0hwPCr36e1
pv2m40jC600V3qMkWv/KtP61jmpgDfrTeOQnsxJelfTLrMI0YqsNM4cEgt3DR2WN1hti+BmohGQK
SkVIfhQ1YgMHYc18i/eyoJS4TetVBJ6s+hJilZ90pIWw9YRxZ4DS0hPEYJV2xxu43VKAUYCAHS0r
DNGTGlka7EYFXeDGVte8xZKuUXIEnK6frHUysDCeZrnzKqOgsV/geDCBWBIbH5pDLJ+VsdDBKy5o
ojFqICPxLV6/r2oDnK3S1HG0sYYfqE7goL5ArcMM3jGVlTQg1bKOcnmXSX6BCTIb+xqLHNIRXfus
lCaqXhCfLLAOOAu3nqKkimYrs6B8ReCvw6RjRSnS3hu1F8HgFcIplhRaCsOy389WXH8MO84NRdZU
bjx366NR7v1DrBUYhuEnPdCZVeTya4U9+/S6SVNd2MokWtdRrrabJmNabS+5un3atlVLvXVq0wiz
C2CYWW9KbwiVgr/SW3W2/K6O9899mmCRUlh1+3Uthp7DViEACC8U0RxdXdFLGIfwfCTPzEfjvV+E
LMF8MFV7ZC4z7WogEpbYXVeqaCDV/fSRAnz5lKh8jFdiM4voz2AIhpMvSYo/m7gIVwmg537KQX6/
bK1K9xkPiP11zsoGHM6U4nU/mcNeoREqTeOhTJR8GsUc5lpfNRaMu9kUQdLmes9xSW+W8ZQNSjw6
6o7KgVeXaVHZWyGBxIn32oiWrR4nEDC59I7oAGjOVqhMe5GAvKL8VUy3oWxTOehkbofHq6A8BrZ9
1fx2n6fTVskTR8l4opRcxChQOxLY9NgdB0NLAGyNbR/OzSR9/un9Z68YwWS2IJMXNcJmQEyYQBRt
aoeAiCgP02WaFSStwBxxDbPRJUs46cb2TRG0+rPa57RGB7NZv6mtiMO6pI7osk2qmmbuOCGD7YxT
zFTqt2znSDTV9aUXhRi/sWzoHlTBKF5zaUcirCkxLEe8QhidNDP0l6rK9dQrkBdqeVRJTod+qcmy
oVJ9HmeQ1MgflTqYcuN49M1aAhBWrKnvPIhswqu6dYUezuWUfIhmsWxBvUyV7i7KkBV3q1iIHDDR
hARrurZbkHYoHQOylhX6RXKffooRugYTreZxH0BLpqcIx2r/1PaHPl+2yV3mjHjc4sTT9wvHHGil
qS8U6kQqjAEIgnD5Ml6GvMQhsEiWXgC/Z41f1qlTXmOz72NXkXa0m9u2j4erYhaIbCXiYFZBmotp
dWoqo1ajJCGjiKCDVxx7ylw1nUpetTEo8ebL71AQnsQQ80OgrsOw88wlpAkx3OjjznT60to16AJG
QvevU03K7GYZGw7qqysoUXnY19MqpfGzsTWsZHFvFg6ebTY/mL3ZSCc8T0otXHtsRp/WViykL4Mp
5xKccdTI2PClFQhxvw+fodNpiD1iOEaBrVfmypG3vP936s4kO24k69JbyVNzxIEBhm5QNfCefSNK
IjnBIUXS0PcwGLCjWkdtrD5XEyEpMyJSg38QOciTKYpydzhg9uy9e7/brhGNELSK/xPaFn2Kni/o
Ks0T1FBqchC+J7HVM26DqjKdj9gawJroSiaXbPHpGznvCT3GPNJMIEyh+G7T3O332l/sDxj+I6Sd
ykSvjlrSajf5aOo2hTek4x6MbJgfTGZBKc7SKjjFWZg5J1ZH7syOGA9bvSOGaY5JFO5zhug+gMMd
WAjvrbYC/amHdlefjYJ8lm3VeMPHqoyLeTNKhHZQscal2Jq+rhqigXD+rKES4lyG1+urGwwAW5AJ
TbUt8a08e3Fp5pWe2EDWxseHs2lCD02iWxGEvPhSMRKzBYk4hR1Y7arOCDuF4GLHp0MtKjrpxdx/
bGXRP7tTPjBPqNueSNQYae0qFrKu1j0J7BCQvTEMNzGZPmIbEODOJHyxk003FiI7sWwreCNuicNd
msWuWGWadfsk9pPI3Xp4hdU6jZM64AbKtb0KZRtsw0i7LCtNU06oLA3UFS/xJ9QllQzvU5Z8Mi7w
cD13doNdSDSZTwvdsXR/iuN5QCybogQ90XUzfOq7dhSYu9vlzhJxfNcHYdgfyjB8sIh1XslSZsue
FE//dIm76dkba3U2Ql5wV1k/xnrlOTRDa1PfdTIcLqa+L99GcFvh3k6q+UCy9cCKyUt8ajKveTOW
sZH1CTtg+5gK7ayFv7B3TUVG87ctlHlkwQ78VcBNee8NUkx3VibC2yX0h49hK3om96kBM42HatqS
Mj19zFOrJgRWjjZLL3fJPij5XgidnIuTZY6Ryc92Mtc7nJI+vZKAaFUsD7PjbAT5aQh60VrKrvDe
1WNhFPzPvMY37xXYm9oK68fKIU74QTfHHCmJpPApJ/86XNUNxm5gnlHdQ9QNhVzrxiDcZwFa3vg8
ujuLLUAV+znToTyPKztr4Xcn07AJq85cJV0C1sovCSBfa9xSj9RrICMXeQwaR/idi7VnJYg0kyme
v0Yd/tJR77+zRv7jMvQ4SQGC4/T158Xw2RO62DT//pwHk+Trr32piIPwtyAMkFeSucmF/+x//OKM
5CcSwqPE+kiQmCePxP1vBz2Hg55PsQwchUjsY1Det4r487mRei+E9mBzQCNq9FcOeu6PhuwvygLf
k8cS/vvWZhyg9az7Od6rYrrocQ2tbNbodaKLZ2Ln9kDy9loeNVAjib7BSUowxOizWeXvWouZgBI3
k4JAl2mfDrwdPxEfjfymcBgwhjnR854g36roV85UOmemwPfH/9i6fXWf+84uim4G3a+6JDwPRLfP
sRQucnwvcjK62+J6GXiURZgl6yC/mqwKfAk7byhn5Oi3jpe8GKibKy8Y+bP+fZ5Vn9rSPVGRyDYm
ychp8JxLX/Tn+Czx/oXdEd+YMYJFOK7cAM6tBT03cuxNpnys1ZwuRTSHa0C622g4okVU/2p1zW1U
TPt4YKzR5CBcm/RsmoaPWtGnnSENJy8BjjCrshlA28G7Y0jAkN3HyduIiHipwvsp8Zx1YNKPqbhq
Xa/ZylE/efHAiKB+30nnxctwh4B/uBH2sp3J2GENyO7yMnQuOi+3T403X+FEhSaqCvqfFUKycB4e
RapR37B1bGdn+lA23uWCs/zU973mPqCuXhNmrfdD2XWPOkvX2jEzmIWuoxOc1n0DlxTzSKx8LBom
dLYUPsneCVpJT3rpw+tlEu3l6Lf8RdHflWyepzKTu7TFjzNCD3yd47R5X1pO+t6vl+wgavu8ANGy
qfWsITvGu18/iv93a8x/bjodF7NPdTN3+NyG/v98PoOr1/rodv7h/zAKSYf5ZnyFJPNKyN7w7cE6
/s3/9odfYzbv5ub1f/8vukDA2vjXFCXz96uE42CD/vN15Q7+bPry9PKv+V939fOT+kHt+/l3vywu
BAz+JiOs1SwgaLePOKRvUl/LJzPLZXVBAoxE6LOB+tvyQmiWy2rkR77gqH6kTfy+vAgbtzZ4AnzX
tk/klvtrWt8fOrH0y5zA92HTCOg/EUmiLKbfLzL4IpVplRex9UyUa3g9t6QGDZvvrs1/6BWFPzZ8
WUNdpOvAB2l8YWi3bVbL71+mm1Jh+SbHvRtn8V3qjonZFsROM2KbuuSBM7CFsCS1APPYc4bla9Fp
brNfG3M1e1U675bYw3RFxp/ugQTVfr8jiwNWjesPBAEmtmPOG1eOV6Vu52K7hCFnoJLg7slyrXyv
TDl8WHqZoEKoXNvb6NaZm3VfiP6B3MzuupulUmessjE9A4/4xyIdnRYbEU3ENfr8uWO9tMpyDWA4
807iYgjHEwAZ+jpz+wKEKxXBpSa93d9GbR5ZewMIHpNcLKvzslI5GP6qAi9dLzGJkpHk463tKaJ8
CCZwxE6m6qvcSkgQs4XM1k7vjyhdC8mcRFbYOCRLLPa+IHOhuncMv7OcvvSUBsvKLyEibpvFaxF9
tIVmipjaZAXWeaJZu/J6pl7h06y0AGZdLuFiwYEEjJS4I7a+dvKSm0Za8D3ypYh3Lk5rhQ1OxuFa
DkWIgKDNgf1KK3cuLZ07z9iGXPQIvgm/dPT+FM15vNn+0KJ+3mk9xxM+PjCaq57LE/j9XZKXZnCC
GWyTiwn70Bvq88glUvOvb8afAKBfX4bGl+cfBfbCOYIIvpsZzlUcDtGIhX3uKwBVaXDba+FgJJP9
Weg2PUV4HJ+JDL8uj21GQGeW/s174KH/t08KvMjziMSLXP77x7egsiY2UdkgS/USZoGmc+HJpowQ
ZNJsx9R3/uYBPF65n68si4wMjo8ii8pPrzcQkZtLO7PWTWmYCxODiXuyp7VSBeJvgH7Of/gWA8oo
vA20pXE5HM0F313etiESqA8hwLNdphZ9EZhV1kzs+2pOLHpirlt5SBHrzMvZ54gYUbb9OtVlmgNs
ytxzs+QJ+M6q1let5n0T3UUXcCVdzMQDwJVhHbuqZSbG4xOuZz8Lt2Za6rPG6fObpIqCi8yvuy9Q
1f+JKlq/kjLcvf6LIOr+X7uxenka2Fv+CX3lL4Uxj8Of73vvnir1/Tb5tZjmd74W01BB8KfQ1/V9
GnzesTr/vZgOeLZpBtgOpTOBj38U0+I3Wh4ERLIP2TwNxz3y29RE0HlmPYiYwAAaweXyS8X0cWjz
3YPwh0z3p2J6ipVkEJEix3LMPashmjc1tPuhi8kwUURr0PAst56fovhfsJE2Nrb7usI8N6qUAItI
Yk9UR9IzaVibduaAZ5V1ibKgegTRIlZa2stpGzblU6difZJacUmXeBm2hgoAP2fvHwx89DXhEwZR
W0//Nss9yrP0E4HqqHSV01zSzSbIIY+GpzSaoBjYQOnACKW7poVwvgo6f3qep8HGM5zZa5lb9mnV
YuA+dqkh0DvRaeNruQ3bpiO2LXLYCkpJLJZdZ2DwPVuQUhf6N1GO4c4EtY/d2xmPuI+GvBIbrRnP
EX7vCRayiJkbR2x4PskwHC4IQtK6+Whl0UAMlaSn67TzhzSiq7KkyfwKWG/cRV2AeiUkhqqyiVhw
+iN9Ls+wAdSVt/aL5s2yxbCyNJXrsVxaTT5N9lUdaI4yoNNmzvWjJ5CR4428U8UcgnkKR/QXQTqu
MQDeFpKWdELeybSMER+iJQhrVFNxAO1s4OQvCIaGpnwsMhXchlU872nwLhd0tfXGGjrsjGk/7fKg
tnZhSJMEYsSh8p370OTJVvQJQhA59utmoNEZxZLYDilR6BEu7KzyLg92o1lQzk7mLmmzfWioC0hA
Rikru4vPbAmSDpN1EWvrQIeDZDAT7t0A3gJkk7slNFt/yuKTOVAovUYPjWU4QDFo6NW2Gnd/FRp1
aAH4lb47rsp06s5HMpcBLg6fc8zQ/wxF9Ni7A5N9OG2nyjB8k0wCDjq2mw8aQOI7rUvI+WoM4OjR
AlsV7hBzbiBIr5gMqiqTdh/GsR/3wTJhpLL88hCVTvHx87rwP7Bi/mPOBF8XOzbPP18gz5+aIfmR
xPTHr31ZI0P7NyhHDhm6wJMwFYbMuL6ukREnApbCb4ymY9n/reFg/xYymqLTwJQakKXPkvttjbR/
84KA6RwzZ184lK+/tkYeR2x/FAu/Nxx+LhJ6XNC5bltr7whc+27fgPqAdlHl6UnVIKhpTPJQcdvI
WTwYRtOrsZzOW9OceJoja5wTogIF4EEICunSPPi1up8Rko35aUhO4Nwj/h9vnA5ajxblW1zShnTm
+2SZ7gaRVWsdLZvFBiQhh8Zfqx7aRu8ml3WsToxF5dxlyY5C4HLE47qKgnxPUCNd6QCUajP3u8ma
n2QCWL+qEejAIVoaJkyCRvxSvEUZRv06PY/1/FgM4tAQT0IO0B11drR2AYPSILcPPg/ZkOnbqtO3
SnT3Se9/MoN8mO30dSRbCe5MC0jD+QiJ5DCCnxqH8LloaVW4c0YKj4HHPAZXWVhseqxpdZO8MyzF
TGT8Va9JvYTLsamT9KkuxJ1SE6oyr3vt3em2qGOcWPW24ni8sgiQMNW4CRec13VZX8wRktg0GYhE
qpDsOIm/m1t9aeNMZ4FHvpqm6qUhgRnn77LBI79vmxR2vrVQ0lPt0xhdOQWVF//GqhO3HovG2ium
z/iDm3Cp0fH7l5GVixOf2CyLlu37nCyUKI0eiPSbyPHEbxAQEsbBYgtdPNos4Ay28zxj7/OHg5pz
Whr2cEcC67Sj8NXoAlXt7ltwSvt0TM15wjzg0Pb53tbgDedo1FeL6rwXE3LayNxPiWnDA+uvtVXG
tQ5AXpEWa+SCjX0d9ZwJGmdIS/z+SBfnttpmQYEYJ3bag8xDaHuMYt+SvN7qbI7+x2q/f85Kxurx
52vY6qn7f/83/aEdIn6v8DwWIscRAcMB2hMoY35fvfgJ4DYEAseViBG55CdfVy+HqG9+xpYe2pEd
wg3+ffXCu8wSiB6Go5j0Ig4nv7J6OcdC7o/FK3AR3TDSOzZlAXQKZDo/nj48y3O5NWYco0k47sgu
e6vLLCUoRbXbjFEn/Ar33nTpvu0ys6WBO698RvlDPgLFtVJwca1VbNxsbNd5ZlCaJdHy6CRAaO2Z
GYjrTvLku2t7/eW9fU8V5Ur+2zumL4LYAY0F5M2fTr0TOK0o7gXumzBsL/xIJ/dNXZbnXjrX57bM
UYr6Vvsl5/7Pj9rHU9jP18n5rGJCueHDZ/zpOjXVZCGepYxtlpEOcjZGpxEYG/oy9Yi/1qTxkyVb
DcFjYIq4NAVQqYa8JujMeFS9MXmkTSKvqTWf5xoBReu7RKw2nqvJoV0WfBVWjMpZSethJKJnXo0T
rDfKRZbI9EosjbkH/14Qvho1wQdHUWD3gbb2czCk+D0WMmVrY9ebeQrndYro6t28ePjK4mxa936e
ylVRoYwC2iDp0yRVPqy7INCvRdgMciVshuErx5/mN+HCmwGuVFJ362j2H+eO42Rp2dnfYRo+g79/
vqhY+n0pPV6AI82PFzUcliKzwPltWtAogm66w2eeTQTNl9bxYMUXunwRjdjrQtNpf2SIvw+S25ae
TWWrXR28izEhBbu0AaaVmZO2QG8yQsHij9O+X8d5ugmRrDBBPsja+rt74j/cEjyl0K7Q/zDW++mW
WNp8qFXWdxuZK7VhCgfpLE+r/V/f7sd/5edr5HP8o+HJeTCUx9bId+0BEXBcKKFZbBD6YJ/3+E6r
+GYsydApH5dgwrfWpvXfSU7/7VWBW+LCtD0+nu357rFB+d2rKrfrs8YfEOxWbbltZGmfT+V8pNul
tnnynMzlBCNJDImEIn36KOKIhxFhvp2wcUKEtM7tzMk+Zq3I3yczkR4tRNxjl89Dux8qufrrq/S5
S/LDZeINs8SClw9pUXmfO6rfvWFWt8WbVd5tYFKaTedO2NlzTeYhaG/4Xj5DTmjQax4TrG/2WOzS
2bXXlt0E61qE5sTrE4yEFtmmBps3YK6mPyy0Qjfl5CFdhgHt+T0w+UGvyyOVtnS84ELU1nQ1kb20
p9F6OyxzdZVnqtqMoOb+5gP+26rn2faxvw1nWB4xwD91iTzETLxtMGWZlt3B6YASElEP2lO+AanF
Q7D8XWrXjz03dgZe0ZGC5AEIO0Fo/3R7F7lVA4TkFZuuu5tb6HEzS9IG9VRd0vb+6+/vs07th++P
V5NIQANBoxGm6U/7UJ3ndtdL5lqe7SNB8oYdVBmSGGVqMepysW/MJRGF11SdIdy31Lz99Rv4vID/
9AbYTwWf1uY2cn5ei8bY6sBQqnaj/Ejti7rEiTsSblwES0x2nYe9YEbaNlao5Ma2jda127KyeEGz
HoaiXjX50p/bOsIOEsD/doc76O3zVmZJtLbygUySRNJUyCt68CWEzipMsKNXPumcPbRhVdjeXWlu
ZJiB5IZBeV1WdMETKPnbSUfqts+s8E4nI87EuAEWnnVQOjmHbj2TzOVqGML6PfckW0GHXdAw+krB
lp0Z3tuHNAF5JuoG90LAV2dywms/X75fOr3+8+bhdLv+vKrbwXHMno7y5/3T8vRjE49f/HI2dY9g
GgQ6X6u0z/yZL2dTfuIIqr2AJZve0Wfh6LezqfiNRh8tOk6hPnEZx33x29lU/OaAfYZb821c9SvV
ncv7+n7zONaWAPIYjB3rSPJOflo1qn7wg7hRlApegf19JLnwUjPsjljBYvosp1bsVsVaEdbTO1AJ
Jv4o8L3u0FHUmI1IWletexz7F7128jOvjax5JyZg29D9l341GpNd9e5RQpJUClaDia16w6NQburR
WNZVb5OFGBcWeZBzlXrZvuoZQsWNL7D6OKOCblLRDSzmpa93v35L/ndD1n/cjXukkvz5jXtZd+Or
+vGOPf7G1ztW/IZGn5vPZaUlX+OPASu3MoLmgH1GcPuxClNZf71jg+NtyX3KAeFLw5kb7esd6wVg
llzSblBAB8R2uL90HvlpH6Bx7QnqQd4Exc7RSMCZ6PvCIxR1JwD0YrRdKIp3grHGh3EgTXql2jl9
HstSl5vSjYG+jr3uEJrC7XzySZPB/Bs73ct3V+76y/r//WHjJ98Asm/eDFshM2Wf2gIe+4/vh0fG
NzzBkAIso096+tLoNcUyQb6UefumvKx41CqkyJCWG9N/LeeZ4EXT9S/S0v4bcuqw+rvq7MfHmovE
Xs82RWkGKuO4gvz4pmhHO33RW1T8db18bFsHNJJRdfxpKHwXs1XZI7ZbnGSEIkQECVbLFhjyCuW1
eYdSDiqf8N2/vVTHS/HHDvrlXVGEIYcPjifKn8eR0czhRVeYdcxgVVjU2oXk1xhUv4A7W7vvnaZy
nyUbFwazuis/Sa0SLuOsXAbVMysOcpWeEBBkojVeerIUgUBkYWNv/vo75YBxvEA/vNWAGT56JKbr
PsKjY9/w+7sMGfsiMzca1kFYx9hgK4JUKeOn7ENYomNfd7PndvvYswdvk+euws8eHeV5Tho7GACl
SwxF6C7Vm9fRrVkFUxKxoI7cuuT99B7Um8ZaOGtlnO/464twt6F02l2/uO1tOjVgYLsc99jgQXa1
ejsr1qOjE6iUcabgvYw9mQRLX3n3uo90c5EOQ8B0vKnihlcj+CK5t6y0eOdLwzWe4SraO50Tmn7Z
zYlLNSsW393VUaeeTFwJOv0G1eShsLVdrvO5WNqDUR7s9KKfc6blXjPE77yh84AAecp6jYyXYimw
+pnUH1uW773W73CqNpG5CdBE8Y94qZuf5m1OxB2RR/ol7EuszCMlIjprbAkr3/Ixf6aNoPVHEvwq
jjxy1ZFVxzPRQm2ANijvCJOO+qq2ELqO08FeShcLm50xfqETP8Hk6XwX+hgTKEzuWdPiQD8+62vX
7mf3orV6hhoZnb67oOCD7mBKz6dO2CGXQNwTvTJ0tbDqaRmqvUkjuzu0wqGSpb8psTQ7tsJE5/pV
vjN123JY71p1vjjReGPpSV9XscJfnFs4RcqtKqR/cKzo2iQk7aIaKnaxC8IYAHJbLS+1ZgMdcwRc
PPubxOfsEXgm381zt7cSgwF0GlsKd3em01hBfMyi7Lyten0SmIhN91M0ulehpDxEa8p7Qh1d1X19
asIIa1Jk+n0XhacoVCADi8cuRBnKMr9zmk+1g6WemzYZzbzNKoQJaSbTU9uaSH/N4bwPXhHCHO0N
VF5VwMlG9m5uc/6zd+yh2Pv+rJ9nmSdPU0sy9xQ9Bq1TPpZhTK6ONBXfBh2qkkDbPHxOaXCC2S27
B6/vr1LZWOdW3hQf5rq1obSN0S0jPxDQE4fCZ0cBuD4JBye+COpevwylJYYNyv9WbaXuwJfgbrh2
9Uxmljfay6r2Y4ydxO2sarvId6ps6U3oBjTRaM45Gzl3XqXSrcjKh6rxn9zJPT0qT66Lsf9YVeI8
XnS3H+si3dWdlrCcTeSegfwEUm1Gkrzj4pliurzyx8hGn99NHwZRiG2bjU8WG8B1JyoLQI8FaUP5
g79JqJ4AasmifkzTBKpslWTtTts1OSPHmK1p3/FBX4tMlI9ytNp57fdzAAA7zkx8JtNpgLVfetre
pLajkN6SNRCt1WC0PqlDq4AmgK6gp+mhZqAus2kAONmNync+egrv0Eyeina1gfS+QdAnX0Q4JYp5
a9LVF62cE7XpuiGrbobWDt6UIfflpEmFIjB7IGSZ26S9D+FZS+Z6hSG6q6Xq2w9LqcKzMSmEc0B3
I9B2RC26/Ks5NG56Fi+WjrdtGGT1ix1h37h30kk1WH/o1cCjQCNUMs7N2pxWW5gHsGm8Lgqe/VT1
4bMSoPkBTMe6m0NiFJwg+KiGyeHUqrvGO5+8ZbTexSlDnQOxBQ6RBEKQtRrU3syZZugjd+7XdhKT
Abby5hhvIGTT2hXXGiOL/hibss/urSbM6frUjT/7710rlOOH2s79fL8EQZ88qZn7ZzWQObq8WEKT
FbMyo99ArplzJfydh5qx3nqV5/UncRjVOltnCwv3vm2nI8rXjMJ8EGwOhImLWkyXFD8dEBZNuMIh
HyFdf7Rk1hdnVoRSkXdLePuaIAk93XYuZoRx17CUY6buZDdnN2i5nOmCr0gMPC101p69AgMLuH5D
QXOL8DEMLqsqAyrfxZ1VvxKt7lSMdrIqNgDiuUnI8i7T+qyvBA2blayJst5nA5lSJ30kkntw4X1x
HjdVKE77zh7VJUzzRh7cYkQ0HXRtbYN6s7popSzZcQqYltS5s6aI4cusJgjiLFme/EisRpCc+qGG
T5EZo+xqFaD1rh5rKLSZS09zdsPnyguz5SrJqhLBinQSvk+DVGFzlLL1V+FSDspaNRyTl70/j2m0
bRNVYeg9ZleAWyq1T7acbU8M4xEW1N4Cm84lSmmb2VWI0MxgdDHgfFU4xYfBz4fkcijZCF+lW/lA
VqZZF6fEIJXWpWxJ99wJFh5MSr1vOscBst+42RvlWK/gDrlzOpwkkIrVxon98hL16IAhwNTI2INc
6uYsrC1lOBUxkSrfW7rpnHvEojVYRQcUP8STYJlluGKqF0FTzBLJnt/IuhguIvp/0UXOdkYsQjn2
MSkcLvsxlrCujPw7QhTwqB1v05DdqUA1Br/bRDTPTX4E8eblKJ1DHXo9cL0adey5b9cRvEpfMKSR
RcijUFtuAcqCuA2sL23uWXfhot34yiIIInmh86PVZWNjRVxhe1LvMIiJD/RzLoilXgKzjZFdhHS2
oG7ba23ih66eyETCNiXdbM9McLsEjU0oikVqCISRBsVrhEEpzU+a4xh/4MxAkuKzkKCtWpA0MY6Z
sr3UXMpUXg4a80s74itfPOfWIxB7fZRY0/U+mRimC4QH+4w1tJ2SfU+KWTwzoCrlGzGO2wLR3FXk
0DhdTHJYNIrmdDBytST6ihioOxMHjNr7+yZv7ofILDfxQGjKFFgnPEjlMZjJxTBWLHubhe/U7fJT
mtQn0xLfB21+7mb9x9mBfkQanvFqBBXU8ceQjrVZFqII+tM4me61BS9uGNS11xNM5sGsd6IcCkgu
boJhic6wGAw72cvmzJmifbpULKq32VR+IGarPKCLjN9yAVB/avNgFao0JtZh2Stq9OJi7BiAVspk
xO/kg7VBFbOZnQbHJIkKqmEIWHXK+oCY3V+5TQMBxyntXSXihyHBHBNZkgi60aeCga1p8jxCV55H
tLvxem3KQIzsjdZ2IjdE9i9BuhwjGZtrS0S7zPYeggbZzmDK6IMf6/A6nxqAMiEdiV3bjSn94+rM
TWlMJYU97IcmfZzpKuvyfaecfSzGedd4o7l1AHlLHD04C609KT7NdnBbjvczQTi9Vb8vJgn3aRmu
6USoE7fi0bA9DSZlKfE24e1cFaGHKyidT1CB75p5Ok019h2nE2czXslVFjmsogg3dYaEJkSNOggt
CNew4Q0kc3Zw21EexlzyvaX+g2mi5C1ZHELtHODapW9tyYwZNkZKcLlhuZzYpjbrvKwvCzcn+qLC
tFm7/jsWAxhXWXw2h6XeRVM+UQPL4l25iKvUYmg7fvIaCg+SHJEOTf591AGGQLnpTXWB4zPZpZpc
z6QtP9ltZR9cB8tYTtHIrVXv2sy1LiLLnXdeZk+fJsIOL9II0KRb5dnjGB39qMP9JLWzFygnASz5
7pVuWnA5LnULUcKbYjbbafLLi3iKzgcepxWnF/uicYMcM007nbr4Ey8mZc8rHATYfbolsDYaj8+6
CqR3235+dOLhQgvWH9yVd8gErHsnUWJTROI584PmSjoxiIgqHnd5N51yxqYniR3uZp5JvGxoJq39
IQYGkBCxiEZebAfT4WyEAS4W4JZM+xcCLNZh3mLKmodV6+Yfq76iPcmhj2ANYk3yglvdbcPqrGyb
p0QWL5nMcVKRA6VeaCTzpDNxwPoU2R/txT1pkhzhgyCLhY72oXaNe22XGOMif7rj4Jrsqsa6qkT3
4gQd3+7Ebc+0tT6JEuZB25kymIwXPMEVwYDwc5LhkoCkfN2kyau/dKxmRkRErA/PmuIOUgxCYw4j
br8a5qrbNLG/i7WTfMxGXR78aBo++ZMHDphxJg+v7WVsvaiJIdbPl2PYWQ+KgKqTNrZdylCHOJw6
iupr6rrweoin7pS4i2LjNRP2JN8C8sgJFITQ2IsHOczRxiva7ioXZXEvlUg2pR8OTPbr6GYc0gtM
rEQ9cLbYuXnhvA8KEZ6XhQv4ImsEcUxOvncTOsGbRRGPoon0ArE0DPVhyTgsKdSlhKvgl7acwiHu
O7uhsAEyVMrgwi2Hk6VxpnUsdPeo8t7fhnUuTwq2kc3Yw8iPndm875n40dq2E72duhpTSTokV6K1
zrXRV1khWBC9Pn03meHY5rDpPxPgI4mRsG5rPGMrZwkjloMuuJoJG9o6nETXDpD41TL0L2VTV3tJ
UMg7p53kVZqmUKXrBb5qzbkUJ1r5Ea/sh65RkLJasTyJlkSDukiStR564ZP4cAQ0tPOUYW0eWZlv
56qqech4kLPXhDTWZlVKarh93Ft6NJdqSlzIxGqZFosDUzVRDlcFqb477nzLWZVF7HVbEgCngmoQ
sfduYnBYnnCN7IfAeO2hSVs0MQ35YMVL69WQtrV31uHcRvkdkKGat/39Yo53X1Bs0ymIa7Qr3MyC
yM9dbMaPk9fOzCta/JbRCEuHoIeQgmtVZH55U8b1sp76qbjBKEh9EuHlmUV8Eii/w9TOmJZsmdpc
VqW3pFvJkkdGprclojbEPQ/SRvd0JYJB7nSva1hvGCt2nU2TKjmGMlE+h6uxSe9dq+Res7HyKpAF
HM4CAGHj0q+HduqeI7SZ5war6lrUdbgWMz26lYqq8WIm7rh30vNEl3yHrWS2sIT1tCd6wqyixAe5
KTltuDanplglIwMLMK5DHyx452WRbuheedu4MMt1OqhzMy+0pFwJH9wM506VUJOSPGqqAZ0PQICR
RXJtsWwGK32c4ZGyEhYe2O8JAk3h+O+Yg2N+j4gEEoVySbaquotcHSMyliqTp+wIUKIzO3sgbuxJ
WrFHmkfQPhuCIAg/6V+wnmIxnt+bXJHn4Atyl4lSC5eTxm6iOxgdFN1H8aXYutTZ491RlI6yKPDq
7oxFM9hmBUUtsISEW4V6ZQQISWDFzlfHxkXhuTvJYWJfZY3aTt7nPol54GqItR+14SqKnmrWLCuf
rWMVzPeSq4tFeWZTVDSTMhrrXaRG7q+OWGE9UZFF+Kzz9IMX+s+MG2FJLqFHseyk24rCm39xpB8q
juMeC2p4EJ2WuX5zx/HCc2V6bmR0jZjg3q151xTz75qEHowarzGNH2iAsVkzX1+xd2MtId+qjL1z
LdVZ2iBlkvm7tOo/KUvdeWYa9svS4djt1aHkpC5DwzMa+hTddc1hPBt30iO9tgUeVhUI0CKDb6LM
H6yJERdaN3uyr4KRzSuPh/pzfoW2I0omBpc6HK8X7KQ5cBb8oecgFXZB42x7B2oWC7U9+0TOla9K
QYYb/j93Z5IcOZJt2Q05ShRQtFMDzEhn3zqbCYR00tGpom91N38ttbE6lvmlKoIRP1xyWpMQyZAM
wgwGqOp7795zQbWwfCxx6BDmJjNiP8AzxHJbvueZc0pE+Jkt7aMZRp8S4fwukfkitrvx6ITkK0Go
uOqViPhBstvRt66OgIe12E4zz4oLe76dlul6Us3PIoNnoRr3e0MSk6o+lTU9ZFv75k330xzd9R2E
z9Q+6j1y8I8I/1awGlXf3fdb5mLja91k8MpjmgjPTFyGnYZroLMCvPI4Wb9mwsPNPh+Bc9zmpem7
E2QGKECk3wZr7ITFPJykXee3lxSB9TndCfGZ17PChsua9rSRm7zFTdgTkjR6nQU01vYATQxhFn1G
ZiDxtamHFmKUq9Lrgr4ACEGdInHzfKtVZPQ55bkvzNA/CXw4P8KuwKGol6G/FYbs7AMB943/PHBc
xUJtGmklFTsUPw9HER5NukInUmBWOJEoxR+EFpLkkaCnBdU0sw0lq8WzknhdQJu6TbFyx8rAc+A0
yCHr1WrFgpGxDv2XMQKMkxTpVtOOJL/nnYJpOBaa0xrslVrdR+z06wNbAevdSpwh9UFbIVFJm8p7
Dottyg5z51Z0ECRlxLU/i+WMOQLbYFrovj2jOynuFRU99P1gxj6Sj/p2MMf0LMqEFfDrhqsoWYo1
vFolz9zObjzRXfhjp+4qOtJkGcy141yFAw6ms7Dpe+87Qmr1GjVbSaPT1NGxhpxzTUQQoIfTJSuC
Jg56Dd42z9P7aG1ZZIusmk9aAmbMQRbQHy5EHY1XtMHq5zZLXSjodle+yCrM26shtavqssyKQj8S
1Vc+zRthYJfp6Hq/MirHcT+MGVOSQrkBeAtsPykOan7CuOGYS9olkInbUSFnPDeel3PbiTQCI7dq
cxuuLt2kYbAQ7/vliDi1wO7/Kyzy6MLTcqE3SXY8ewktBhwiZT1shzofiA7qQo6nOwebissxIkgp
Ayxh3iQ/7HzEq5DwPK8ZqDwHEZLijVqqz9mNBBGkExUt6n/hP4omsIB0A76YDqjms2sq+uwDY79+
dP3G6k69BZ7Dbiow8VNG2gTLRDXqec7A1ex+X6LKKhIWYCAaCJwavFcoQg+Zp3Qdk2DnDsBhIgV4
2gqCR3TmVnFwVS8lIVCLBYc1W5srouPGt2gahQBH4doc7vIajf00dAXrZkgOusMUv0mCcMr1riGY
Hdk/NhsCvJmlv41dH7ScaGT6k8Y4KYKtQLzuj1Xw7NSze0dbJY3xWU8bqcb1Sm05Wi4TUCt1YCUO
/fyZO21zG5a1ecxoEMyEwS1NzhpmedA1h1W/d6MhB61ebKooovLGjBA5Tz0WwcpSOjuj68cCZosE
I4VJFHcEVB+TJlkZMPM3U0OkeZAPJ2FfqvdOrDAmI39rwddluffa9bhcY6L8MBSqJmpI4SISHL41
FIr+TM2p3x5s+sctYrNufllqvuNeBvnyunpu8NMdl23bpXJh251mlwWaqhRSoSnNQ00vJIp54zK6
WmlIGInUdA7dpfU+KhanLg42uTwsRm72uSV0S4Urx/EIEOmC9HPKzLbQJe1ds4s26TGbnpr+bBzz
AOAMkwtNDLiTQ/YtV489j38NumjK5LCXWVA6WLsHUqBTK8NZrZrwhnZ7jzMl0wRP1fQsk6lQqR2b
2o0og2DKxK2vx7upse3bDmXhNSFGbfDLNIQFnkgz5e+4YHAf5FqKZ7vIeY76oQrIFLGLUiVLa8xH
sWasPlQYpONRXHbzhVf6rLQIg0qQ1W1TNHuNxxx/3GAbfC5hzjGIzohGXqx4+OvI6t+0cA3np7Jc
mSWyBNKfXhzS4teFIzQRsjxxIlzsSyLNs9vc64A6hYNNLVA6i7qUedM8kbMnSZOIxg0E7Way5dJq
RP4IU6S+i3RN6VkP3g31ZvmS1VXzTuJ8caPsbZkPWzsDHipWSUEzQ2+aaBUtEYToJluffIyu3L+5
sQnG4l7zS3T8s4S+QaAphh/InznzLL9o2CHA2dyGcrRknAnZ9YcMc+6QlHU+PylV+empX2b2a2WW
7qFNJZPKggAfSPioLted49YK0AeP7Y9ZTQ5w6nFzH4Xyt+fZbo+fInKaT21m8dE6BlLxYJz2cbDq
6KXhd7isKr8nX8MaUgNRJkJgQMYksrCpaPjphqoonm0RVRCkujC7n1ur/TR1xxwy0CGuebLXgpsB
ndItObeuG9eZTS/ML0sDk3VBurRrM0c9sTyT3OjZrY+GHK/Pu1139Ju9EC/JrnImJgB2ndP+mmA7
3S+6QZsDZeEjGoPtk+lBA82SghltRRemMHPxPdQnhU9Jk2gdDutJ6OaiZ3CTmoA5QyYJoJBO154T
/u5ez+EKK6Zx6ojUXVVyMbU2+oTLwsIh610CeGnb9LZdVvLyBkKS96EMxk+vIlCY4i7vhp1dbaDn
SrdDuiQm9Ch4FzAesuGEIKZhNV0rgHW/jL31NWHR68SRZs2x6FqySBkFzbWiCRcxorVcKaaTLSv9
K1YntHMItTRtlEJUlIT5Rk6jN3u3VuHwl/q0Uc9pNXqPJVt7fV6EBLqRPpzTgJ8DZ34rLJvfqURP
c2tFc/g5l3kNo7ntR5Mw0dHWXtkL575oCuY737PGJclX13tYh0W8yqiR804jgWXCPWPdOjTFyDJq
h5kXopxb0kdTquxhKysac9U0oWZmeEiQrDMIf0pyGst8N9tsrCYhLByAEYvesR12OTrTnGw/t8YL
ux8833tpwzbXcVrO+I0xoFT3YMIsAPOYLRnmhSLx8Yc9awA1fFwZ1ZyjKl/dLGkz0TRQKoOKtXqz
f2ltuQ7YL6hY45SJHSD3leHCHUa/3L4YegfbUegPGM6GYmmu2iovfchZZelDQF+b676rKoIV8qL7
mRpvXhIjB+N/Hx2L1rNZqhlxcVf4xSkiZh96eq3VjQWF4aUTbsPLImV6V0xCXmlnQbO9BrTpd5Jh
Gej2NMr7E5v0OxJqwrYDANq3jdgPjVu8WO1U1Ggoq/pBSV06PxY/GH5FTKXuR9vN7uvOslJ8p1mI
oURX1yLw5/MZjE6xp+GHY2zoyuZa9nPwstH8vSsiH68Dg5b0pnTJt3MG8EZJUG/mNmiZkO0mr6zf
aa8Hdwy8gypxlRsx/lah87Mo6cTfbWYK2xitpAMEDIdYf+ESHevddAPazEMllCQSZVPjiBdDFp9m
m5yPZetGSO9TRMO9ilr3leeGo1LZVlSBIgjbKZHaK9/dWTdzsqYOnWftULjtmHIXD+VEwweSSMrB
Y8Ocz/10Q++qzCVxyOlSbldDX3H4DnwmMFIfx7P2ltPTDV0hXpgCBOSYcLQ5asE3ohJbtbQA4kvz
ErZewQYhMnbpaMP2Tj9wHNp4GQ2yc533WJNXtQZshnLyUUy0s35bhqAuaDJMtUwmHTiMx5U3bSd6
dUHDFf5RDm5Ib70bt1Wwu5aTfMauTroqZCh01VEbafBWbpkxhHbWob5h4En2MpWB/pWNcqV+b0Ae
cRT2bhkzbeZ07dKm2WHt42w4OamFp8iDXcH8J+q+b95i23tHNX67xyOqL8dxrO/1iEwWDF3Ll49o
U9PNXub502cZ4Bjfhebeso9CMeWajULGrYYXRdAbfgJ2m7eeR/3V4jZn52JuWS4W2IcXI7r84HyI
BDqNgZ6fipuO13o3T511L4qtDQ8TNb2zp5PUISV10uwjMis+B2NPxU/wY/Ku99zrkSFNn/g0+Ajv
dFfykJkYh8CoMEicMq3pl4OlNuT9lXI5lgVhl0NzESWm2CwbMQAwaJ0Jq6Up9Gir4+IgvRQoSZS2
LIAyaML7UTDVZWtl1EXeL6mpHLobsJ952f5AC74+WHPU8r+XQsOPtx1174XMxRDTzB6M9WLJaQE7
W807udk0k0tXWk+1sCeeON0uhz5MjztcKGkQ1Ly72G37Qq9kTHv2Yx/V3nnTrmyTsku9Vzh3HlYz
f+iup2CpHoqe4EecUWsEPyafmAP6hZgfS2HNSSfLpcWL7hyPqSaSl4w1HIQOeCM4C9Ulk6KcVeIs
bOlBxS5kjCAejOk+VmfF05Tpqdpncp1+uCvypGRd0+FjOZ5J+i43xSHPl+KaNSS60kvWcHKItHob
QpNaZ7KTMx00Tl63c6aH98lGB4JTzElfLDVwdg8qj3a079bbVTp7cL80/v07h/Z1c9HSaWVTEdI6
69aVFtEsu/a5Mrl76ddBfePUQ+rG3dQf3wV/uWnp1F6zpw7ouUyh773jfC+JFKNuqo2u/amrARTl
ZIHjwwId4WyrenoQIymm9WGVvssriCzfvqzWCFocLoHROxUqzcqd33fba0rX8sFtPLytdJ8kGUHR
zL441vg7Kn8kxLagLjmJtpqar3Gn9ZzQ++N6kvsT/cXSad62YEY2HNVdmSZFGcz3I1OljP0DacD3
yoZnuF83krsPZtM2qQnAeSilQBr0s+ffuBS+4AGkz8+LYMh4TDo8YydeWigsr0VOnDfHv/XDHfO+
34t2LMl6sJR59vtNXy6+D2WNMyT43KYbYP6UQR1k15mW1r1Suf0Ues0gk7Aqy5vVwtYBuMSZeYCm
nBhgZ/OxC6tC3EZDSm5q5+EYgH02j8C7M0UYMiye9KRIA2R+YBfNlnAVi0QKsjw5xVE3P06CdR1z
3BEVAm4MMxztKSthfx4+cjInwx3+oGzgFeZ0gNulfWA4iwFw0amzJIztCfF1zFh3OxaoBQzRhPzg
pGeBvLdklD0XucOgNdwyhf+atXNXhTzrO54h9YMFk9mdg2Lr18iE9mLjEEDYA04ctK3Z8VRqNLqJ
4wdbr+wmoxnjgGlgtLiEOA57Up+ty8JGJM6gKZDpgVVYOwmKrjbZxFY9eYjL14S1oj3DKggbeFAR
yW1FGIby0IkedInAbQmGtS/y6nKKHOsX5znWKmfpgK4Siasvi8xaSTq0dUmiiExXcSp64osx/0jr
UVgOe0PnoKA5zatIn7Pn92/tlrWg55fxWN8JHCD7XoSIEvwJL/6uED5WUj3UujkNENdtN+jEiC1v
DMS3XeBRalO85sEH2EHuq8/k6acl/PSknPPwV9Z6y48F/WiPLRPhNH+IrX5vQH+SfzGu3LvCX7OH
vNi2V8QJ8rnw2uwpW2gVYNtM6StLpCrXPsNGfCVeNR57Wx6cPT9FyaY9wHS7LW2YS1JQkDbSL1RS
3egvbJltTd9YeaASdwtGcLjhpTlyEHFPBbD9veNurp3xXrt0sDB6UzAenNIdaw4KCq6KitzyOdyc
cd4t1Gll0shmI9LKBpZKKWjM9dq6YX+W69V6A0+yXra5gcUxpsb+2fdh9GHh37mQLPNUnHM5gs4K
S9QPbJ7FgyqG/gZyIWE20TJr4D0G4jtRaU/A7uYQCdpciUvfXZbmO70ARYIJvSMnripTnKJnm4gC
FGn9nHLM/VUpBE7gzExB5mjaji8WYBte1iCwa3Ylzswn3lQN4DVz8FbsI1XJtLCs3Wv0gpTGKdxC
OvXOXJDtEhblRz9Z8rJHTPIB6sF9rhWvNlnlqwx2LELhyzzlCyO5MqX6gsr7aA3LTKKbHI/57dJ1
X5oyErfgKN38UKkad9dGmXmfgqmkWMKUMe7WvO49tvGs+1HnaX5D/61+gXxh6d1AjeXjK4qWX2ma
92qvy4gXzFq6AmjbxDLJgXW2Pgfmx1fwtTX9cnCovjulC2sfbYWkVzZn6g148s8ls3I6Obp42Pwt
ypE/ZKkP9XfM3zlgMti3Qu6S30b+W8HM5kVFGw0Gr8/752kgUhgIRaYuwjpCqiC8sa3RZh0RMRWT
BMIJmsEfkoHH+2oKGE+iax97vp21+s9rno+kUkQB54RalnN9VglDZdAxaTorNgxKVqCyJgkjn+GW
cUrBKuJM5BYuMkglq0twPNhgLXqaJRtVtooI0IWqkXdYoeZxraLqo866LqJfvqS3Xt5w+6JG2+9Q
mvynfJTU82YLabQP2zzdjlpur340rF3cw/V77xldkEWzsD3olJ5PUm3DtuHt1NlHKRzzDhjB5wQ8
hNFPFBxNf+qxjY4YoTP1o12mCkKqb3Hwnh3aHt1oD+nOKhWd0A2D3sgMbC1u1wmpLa8zk+uFY4w5
6RglvwLfRZWZ924AAKQNfS+py5QjxVaaFbTvmq6PGYT4Io7Kf1XplKAy5nTElKSrF5fcCR+bi/Hq
HHeLluqlXesZlqUdYQAvtQeQeJJF9nPGzX+dG9/P4pzJZBc71WZ+zKXPKU35RhKmuHl0kSyAnrxk
TV5OtLDL8roKvZ7UTY5DwH7XyAoTw9H71rKxDO2k1bLy2i4d89gZOc3uHQgYJKBVerkZGSwVB1/R
3ztdja0uBxRqTdzpKhrOi61nhriuG/a6apUOFWge3EXBAEWr5iRdAeuYvZ/l4MgnGY4r645ayw+K
HbK7U4vSeXVxuye+aDVt9tpBcLCYKEeAWAzqXnVODseDvgi7q9dW1wxTUNJPlr0FsfAXIlXhbR79
Qj2kZh43bK3IaQNoxJ5k19t5DQN41EMdGjzhTW6+RzHSPvOEwhQsox4yqyqAe1DH0v6HbpJftEqv
rCTo+5LatcF2zaLgeAZ7v6c7l3Nc3uVWEL7OZu3JMhszZqVm8sQLoJeGmXK6uYG57HAwsCBUKNDi
eWoFjnsG9ReA0fiEiM+i6641kFuaIkCaMlRADdg3ys9yMuN7jdwAha7g9LqHcZYTH8VGcVXbavvQ
/lye5ONavWWqz374OGExtyIDZOmdTFcfWtow0UnaLPZPFC98/tEy1hR3RaXeR29rYZchL7gFkljp
/SgKxlRNWABp2Jzs2DkPzfJ9CroOo5qXQydfKiavDBWQnLWBA6F2aHFP7lrTek3iF9vAQV3xzoY0
tuKNKoSgJcOil6SDztorgRLvMrMBOO+McWF8I9Y8oldaWmsJEmzXimmerM98m7H4LvXqNGcG7jvx
NGiIc6o6b4p2KSUcSW6N4V5M0BjoXVlLAO7ZmtXrZiyPMVaJ0ikGV5MzW20r91pYSkUxmukpOp0C
zzzj1wCZkFMv3GVtWX2Wxu2eezOjRBlJVYclLjzUSX1Tsqy5/lTfy2B2eUTNOjLDXWb7ilZIRaYP
0rsfpYf8Pw6nLniye8ZxKq2o3hjhkPSYhYIHdnMJZjClq4v9gCfdxF1Jy/UcRxEi6ZSQesBw8M9e
SrR7H5o26Zvfl7aMpRUs5OPlLFvBRiGIgg14RFI70yjPlZ6AD4ueV5FyXdvLLmQUivqz2uSHigo7
P0Huw1velxZfw1OGXQwRpxfRArYjH/aC41z3uW/meN5W/cLZuX3lKcTlERSlvdyO3Oxw54QGhA++
ALy5QV5PVVwNrfvZYtGOLrRtZT9Da4t+oT4UN07bBlCpg7F7Kul/jT8sd6M7UkVr+WjcdrrNwFAe
67mjaRsZY/AL2RGIicyr5ZvbyhCCzoB6FplhDZ/Dw3iCuNfqnqpuVO9lSlM/mTocjXExV4SO6ZR+
2E4eY6A64jrMaV1NaOrLKA1Qbc6W70Ov8Bo7DkTjvDtTc5SV+CzzuyUtowl2vbuspKjCQz/qDAyt
UIru4Ec/TuKz9d0ZVDmNhWtvmZcHi12G6EC6AxCGe71lO1+Xk2bnDef1ZB0pPtHOrSFpiyBgKpS5
45Imq9TGP239gf7U0g99TnWmI7wUYqMMEgp3cmwPE5vGQEPWwbTJgPwwRRYi/MFeG+uiKM10KZRo
/Qsk3i3f18VbdApZuWz263HEiXRooys0Qbyz4zxF2YpxPFT06axwrUh1dIN0SqZ+9kuUZ2uo9kFu
9LbL+na7q5ZMPo59gx5fo66ln5s3KjsgAhF79qHse7W21DTCLhj8sIQUPx3XCjmymgbie66akjgw
07OBSdju+b6YmQjuu2M1yNBfdoTOVjX1fCPwpcYmOzpIK/Ri5myeRPi0cdfd7zX62zTGvyTvOhYr
/Oeea8jMFTNs+b7uuuZ02wAm7kTRL4+M1bqf3uSx15XteBSidlFJctfY2z+ODY03RpjFdOgaL29R
BKUKa4RjHOLo2Tu9E5OWbhYrFBlBYuZeMy3vFXwCthjrrXV83hlm1yz1IGiDs1I28A87CN5k8eVi
eq2Xja5Fj6lggepYVuxLWoQ3fuNY4o3mpvdUsyAzfHDmjeGDJG9gh/mnI1/JdmV+4SE9zPBeO0j0
Iqesxa7D80EqlwQCtZMIg/IbN5WwyIbRCQcGgn3wTtNHuIlv/JkTYTE1I3tZ5miaBc6qTwtp+02M
cUO+0+Gg8GlsEg8At2/Dz0ZMaGB4cWuOZBStGbKIic00bMRcnHVGIMmdj1OZhM2joZEflBuPSTa7
hLt2FTyHYTO0l6uSEjsB8GdjWnG8Dt0rw8PLvoLLf2CdAcdN3SFIEvWKghxZlnQi2MfMPZODl5H+
qr3M3c0r/7zVsh7eNnfigWjmgLuUua0hSbeV81Ox+AD9l1FaoLQjjf+mGkvYX3W31n28yi5DuWT3
Tn7uzAsWBCYI63o4+pqvyt7ub4JhQeBTFiLKD4qRGXVeYxCztn6nsVGYgPSGsqwkf2uzJYlo85b9
2tB4EoFWedmaiO7IYF+pohFa2Wryr+tQgTaieqC+wMuQ6e+bu1k/t3W0bRQ0qMJoprDjJT6sD541
nQbspZE5+l2YRXOspd6isACNjOaLRby671Q33I+oKYs9O539EojM/tVqL33DBB86pzVY8XTXbIFz
TV9B/+DxoasbbMyL9mjsggesJpOH9LCB0wlBLkLyENE+j60VkU6MZdX9tKmSCWXTUPh305hn7FdE
EpB8zr/XhEM4BS/RUtCSYlpcItFPmR+XdeDYd5vuPbnvEfYRZtYKrOEoVgqSt/nO4IyKzCE8D4kk
AZaIx/3jjr78oFdDTyeUaQcqlAmSd54WkatBYMjIfirNkurTzE4Z/w2OMHmcrXSV78auS/WnRsVE
JraeWvSOvAjLrY2wihhxJrk9E7yKSmhRyn2wh5B1dmDifYyeWJg8bYUnsv0EUj1NQpfjHoKYY9TI
NyDybpj3JcpCT9CzGFLmPHGNnjfff8OIwPx2NSOEk4Ipi4Mon7zAsA26+FtOTeyDkyOzG2DcU9j7
YRfTId4um0539yHIdv7+aAwCS6skAjKs1/eMc+37IHvvyeLdPP9G7145dnvcXlVfD4lKHcYzGS00
rJ5bdfMtKEOE0aqQ4NkqehORpVgYLPDfdCjaqXrO+6hyDm6G3Tj+ppZBwJBv2RY7ZfHlRSecY2tU
vmbcfSoPb+ySpZvBQoUeoK24th2HILfeb69G1dnMwBXMrXjKexpa36AsQ7xhAaJlNzJOFpXqSbDu
QkbdBLNEt5ppPFnTldsD7cwmoFWpx7AFhGyrjygD137nmB7B4/UxrqZu2oTnKh38NPm2qWDubTVy
XlTaKU6tmkI61kuPqlF528B/Pmjv/FueDmOFvImoSM2rsGtGth5OM4reWEs+weO3lsboEqmRQPdu
I3wRku3OVvRtY0l7Xxy+zQuLeTrNFTCR3B8xNTDp5Mi5kRCCfkcfloVwnvhbQ6zHQiGXJjgOIlI0
yoC1Xbjl+xSN/Vteu6igOtbs+Bu9m4Kyya32RYCKExVGDQStsRQdOktNa0w1a6iLq2hvb+l6IaIu
ewvnbvITp5+GVzX4wbPPXMfe+bW0bJTTshh29bLytObrqg5HvDEJjTlSyThs2mHeDzxRZwtTnXcr
ouHZ2o2+7mXZoJivHf0mHEX5MhKhx/ZfbvV5zoV1HFVtPpz69I29WIsuPa3DIf81hK160Y6VuwcH
Zen3OVplxAPU2nYbYlJEq2VtHLo6q3vBkRGdicqjNOtCbzoUU8G8xEIAQgbu3MmHb4hLB8tjwLSX
TSZBSs4dFPihmJ7rLs3vmcZFKPwEK/eYG/dZEbNww6i5egw7d/71zaZPwFFr2PZ10ZB3YLDf09Es
e4q9bxmKiqrbZLSfnW29BF6Or0Gkqc1TKuT4PbPQqaNMcJmQhbYQfNJxOPcsGpFxFQbBQ+/pRaEE
bXgsBJVJufvWIW2YQtnmByC/yAIDJs19XMmp+fwmZSOMjX6JhnwHV39ALx2jEQGTSOZOpo4mr4Ju
Pg/n/UTvEKuJ5bYPaNkZ3f7Gu/tnXhUmY6TcWBSYivkAev3wi/VZZBh5lDtviVDR8OETUvOpPZuQ
S9qzwIPamZNpXJhqcnmpW3U+o+y4yxyMortxmamfVssTJibsZngUvZIXmJ94TP3S6R6MVEOKcg89
e0xF633YQTmsvzNv//UbYJPHu81pFuM4kuw/e4/bZhwdvdCDHqPI/EuU54hYuEP4WQRRRlYMPy5h
3VQU6Y7eTH+TF5DFaOW50fU/38y/mu3DAF46gGNc5DiCvtqgKU2nlqVrTTYf2SBJO4bB8rEitpg0
uwSAbPjPyGqdDfquci3X6GD5A0pz9Mcii/2ak87vbs9fvO18psD2PCFdtn1PfrFmz04ThctCvUa7
B7AN7QT23lYHyy3rsPM5Ba6+n8PNozXdL21+Ok9HvyWHMveSXjq9LUVtFP4GT/MFL3R87AIHShtU
XSEFZKQjnucPeKG8S2kOzdaSkGo0rx9ltDj31qTkB4/X9LlwOMHtTSE5JeMADibO0L+ouF96jB8b
jO73ut3I8c3D5SrIXKbTCuAF+Q2NcMg5JR+RMHnXozkf5cuxpBgLdbPRdwVfqIyP1IaDfnFLZlt5
t5F6RiN5HRgSmaq/ADYIlrwI7f7Hbx6Pv7jkj9gfntKQADsv8MUXFoOzjJyQOIombHdNdxHNlaGX
p9e5iXWv9dG9WHUQb6kYGM1Rub+izNdF4oo6vQ9rA3KRBwo519yPt7/5bH/zmIS+hFHhHhF6cE7+
/IMwO/OCInNlMrSWrU/WFslI4reiuc0rETBc3SoQkyJQ5YI03F2cA3WOIJLabspfVmsFD2VGu3P3
m491vOyfwAIMLmyfTjIPrg3R78vTK2ke6rAzU6LWFZumwygMckUOOyLObZvgNrAJDAhSyYGNEXqv
OQagMUM+N3CMKgnf+fcn+v8bzGPDovqf+Sbf+//9X3+GLR7///+mm/gScKLzL2yZE8KsOgac/pvH
47r/S0h65DzQQAN9O+CJ+m+6iYxItAHAipY/gqiBl/3/0k2gLQoPbGPkurz4x//sP+HxfIV4eexa
AqaJA16K6V7Ex/7jKlKbMoCEjUFVg09Mz2acFed5Odjp6RrOktj7pmmDUzxFo7B+82T+Gc4RyOOl
aUAjRmP5OiZrfLl0Z4oCC53Y410tE6sutwfMaEBUZtKofnOtr18TTJlrEwwEmPzITfG403/8mrMe
bK/K/S3JF70chkF+AGZeD0Zl/hMz6PYqz8rl4g+PwN+AWv72mjbXQibosER/ubWeRauY3LmNWgbA
QiDX7tOieHuy2sq6ol125/dETf3zNY9/8/+97IE8fk96Q7aLMh8M8deX3ZtGRjJutCVuC+cAAF4p
r2kjOmRY46W51z1ovP/8iq4DMDQA6hQgoP/znV22wfQKa2jiYTc9R3+Phj8wzkF0cvkhLGDD//H1
jhxAiC7go9gDv1yP2D7UFzb+pV5m5zkCjHDO86vez2g1C7xk/3y1v/kNI8/mQOrgeOUE8IU41wPz
YOjmcLaryPho1u3attRloScCCGvvlD7n/T9f8AiV+/IDRjyjru0Kdng3+LKJECyEvWirsGc5/iPW
oeiME7v+zT38u4v4ImBCGQJWiqIv99CxVhKTh35LTGqT+DssDQN604Th93/+Mn+9ewHPRECagGDU
5H7drbuq7QQ705ZkS29AMvT4i64l/bUMoQrxtvu2bHJ1bqghV+83x/Kv12ZZdTlCcijlREu78XgP
/nA8IuJRH0W0JplnnE1z1o6Pdj4L+ks2qqiiNmem5kb/Zp35emePV41AM7kufDN+vi/PiyHjLiCs
2TBZrPEiuH7q9+iP7Mwc/vnW/uVCrGQsoIHjY6Tii355TkbL75ucEUgyBsx9kZ/Wtxi1u98cx//u
KpF3rGkcTjYi/LKEBaG1KCYxItGhvb1WZTSEiZfl9n8n3P2PLNu//Fg234TyA8ocgd1/ec3mzm+z
sklN4k1+9eGypu6FZ+trgfryvGYnwazEXO43P9a/dpg/vmyBRELkHAlhbMvUcF9IWuGUqmw49n19
56RFTxMCMUTp7DvylEr5dCmjfdpOJ4JW4D//en/5vqQ28/sxACBZ6viO/PnhdCc6J1Y1bEkXyIw5
K069McRe34Z4NfaZ2xRzMqKju/nny37dcQOYsDYHd5dTBUdV+eWyQR3NC2R4kRCZuvl7t8cmw3Q1
3TDpMLW3iv8UR8v1PNcDRBIhqGep+fPX1E2/0MuwRJL1HYZvv2lO06gqf/Mq/OVbceB2KNFCTkNg
4twv32qp83CdMh2CYl+8s5UEjh863KKb5f9wdybLkTJpFn2Vtt5TBs7gsOhNBBGSQmNqljaYlMpk
BmdwpqfvQ5Z1V0qZlbLsZZv9m6q/SgTg+PB9957butH1Xz5ALkX8L7hlic+dL/z9DRF6Wo/Tkvih
nQTdbmkDFMB4UGhfpD0rxSej5Jevj6uxvTNtiHimIHjl/dXoanLogsEbdtLM0SNx+l6Sqf0nJ/Pf
fnu/e3ye4LExTdrAu9cj108TpUqzxDWwmIRgGeXXCifAVyfrKoI/hWGEf//8+Hrgh7vkktkfc5v6
SU7KLTwZDmZU7Jqxw9vkifSwDNP8yVj/7cPDFQEI2bfYR3+4rVgSU+stPDxBVNMpgNZuu6Dd+9sJ
cn1FfE8crNiQg0V///BE5wajznIf9MVQ3w54Tg9lnFWfvKKPuzr54Sof7sUr7aazXYZd6QnjNM54
WDP0h3DBhgH9Ninu/vyaftD63k2MPy4omWfXM4b7sbbQGk40MHXJsPX68U6pDHt9XEOsSrHBWpnn
oGoNxN7PO/NAXjH910HbIdVUhJq5uzfjIT/8+Sf9MmOuv4gtmCBcnqHzo2700yhNciXpmTByZEcp
2LCs9ozMHrnv+Py3wIXezLEV93++5vo1//IUqIithy2k72L9cn66pi6rBSmVJWn9CnrBo7scBYVR
HhVSG/exXV9Trh7Pe/Tux3++8G8/Sddh1RVyTVr6MM0kbUQKd+mCu2sG+9hSxbJLNQJu5KnykwPD
OgX/eo//utSHKZqSCGqZhXtEMYccOrGuhcbGmFQuXTS7PPY7c7lpUkPskRfWn7zU336jLsUSjrqe
SbbA+wdcBx2WDoOX2mZjekQYmH00d8FnBdrfP83/vYr/YRpt4tlLxkHSIraH6ZSWKRKjAE+Gq5x2
++cX99sbWqdsZoSVZ/rhhoplNBo2Tbw4ulBHFT2nZ1nrz84Ivx2XFMFYUgN2th/PCAaVfRdvE+OS
jNFDYC/yMERj/ICw23mBWlIdOMq7R5TtxSfz9++v7FN5s+iAMmrev7DEr0wSZrkyfS5ajElDHq1n
psbe1XVymIAxhJ6XLvsRs+/Xv3+07HbZH/JJBO7Ht4h3S0F5G7i0ncob6mf1IRVT/MnM97ux8vNV
PmyrZ3rOJk4lSaaCle0hB6PBtzrQ/VOg/5lJ8m/X3d+NlZ8v9WHpAB5WSj/hy6twgJ9kiOb3HSjK
T/YQv1s6JMUHihCB54FSev/GZGV2Na5EGZK4EoSWAN/UweYMLTnQKV78uvtkiPz2Cf50wQ+7MTz3
JjkxQpImURRfK1cUYQ6r574btf1/+NqoXBGqZHocG8SHl4VbEhtCwLI4tK39VbbDfILAuv9kif/d
DVFIkRTiWOXpALx/gg2Ro8Sr8k3nTkAYp2lFp9SgS6Ie/GT35zH+20sJ24LEHbDh+8HO/mnBwakV
J6rOIJPRvt7gOKjfpAbppaPks2r170YfhWHarA572V/GRUFQPAhUVvgeEdLWRCSDH9jNPxkMv78K
PRPTcSybTez7Z+cHIKXIfPNDL1IQ8Wxfnc31qE/+/Ng+u8qHWWnOO44wBm9objNm+RgAWYrD9P90
FfoPVBLh9K4o6p93A03km+k0MPfBLZGbbp4EMpMs/WQI/O5eAuItaPezUeY8/P4q+QCQcCm5Fw7J
DqqiuGRutz8rzPxmoFFvZdUlWmCFxX+4SgdBBlCossIgy1Bgt5OlofLNbrt3oygOPvlOf70aXwWb
fobAj4LFhzlocRG/5pFrhY1yK1IOZ9Juj6xsNI0Ts3a76pMtza+PkCRkWh4A8Gna8areP0JLpKQQ
mgnmlba09myl8AeSd/vJxPqbm3It/N9I/nmEvzQqOx+Hsk3FkdDZpphRfinkxkQHYuVCmpPnfz0u
SLG3KVFQR3OZIT48w6Fs2FLkwgrr1HTfqG0RCTxX0/hZJebHmfz9hpDu61qOF8J3KGF92HsqMp5m
5fougro5H19xzXgohC1pmPNJjvVgRjXUYWF9cGbpkJY22DTlh1LASc1ExFmCswD/5pp6N4jyGiZM
sw+sHLk07IUg2/LvrKrEumygqWTXHYgjrf1M/PXr8WhHm5KNAgvfL2fnuM3yum9tzguab5bLoe1F
cO806X7Kq/r6zzPQx1XWtzidUE8lB5zcHXo974ccbwz5oEsgB/RWC51UaeRPukF+Gcb8/8jf8Ekg
/suvimsGAiOeY1trqODH4pXuyEMvYEYQ1rEE/qkaCfCmirTqrHNdYU368y1+/Kp8Kqkoam0yYWkl
giZ9f4vYF6cGSAE8jzaRFCJMz3lqvUF8Msv++iRp+rNdYfDhnqAg+P4yhl+1Wd2DjjEK2WSAAJX8
NmPkRlkcqWcXaN8Y/u2NQSBb/2GNpybxMcaGIvBImVhEfMhje6y6CjrdiM3yz1fh8/l4hOU4x593
iDRblRa2/eET7tqxq2gA1btRFFX+Uphkgh1Ln83LdSoWMk1jqCg4UeZIPwJogiKgBcwD9KmX8YBD
dWMkC4hUOQeVEcbAyW6aLI9eFtreMDCMvtwwG9aPSx6fBrF1W8VEiiIkBreGIHC1JJdBdGHhE/zq
ebhA2OgWctNTeblPlqbfqXTJboRvdteGCNAoLRaRaaeZuSh1Orr4jyf2VsnxrCd6dLllzReVRLWz
6b20vMXOMh7ZUeqcmAXTH3qrzH0Y4qAlGqaZLwzRfFPCSPEW68XctFFivQFrxuqFp/rZmvGdqE4C
IjAsllWjbpNbW6fMEsA7Q/xqyQb/sAodd37NJ2jbG+3M/Q1MnRqOwQCmKZwyGKWboTHktKlHJ0tB
CPuxgno6evHOXEBYYHAYXCB3vkIa3aMx98bSP216MuE3hY31IDEcQXxOv1yUXZ3tpKthSxCMSex1
25iYOipzPreR7+yJlM0R8eckYCLixta7g63qwzuLuvMZx2mGoKuC1hcN0z2kSXefC+ECqO+QjiML
0HsjSexvjlhVamSSAPRJNCCqFrQv8GHRH+N4scV9ryRCM8MC14d6LI4Bb2RYlMB/GoBVS7BG/h58
MJlXkJJc+WDbxehu6qAx78fakY8jyg1IM4YVlKGCP/VSZBUOXQBS8MZ6qzrteMX61rCKmjy1llgC
ZMN1TXcRSTy5Epi0E61G2CaAJq46CI1VaLfCu5SzFUQH/ixi427JERgnkyfUntYVnbEMPyA6fluL
YUdMlTqOANWDNESHiba8jhFol5HlncZmmQ2EACWDumyYdNwjWbqp+QbRGgpjFeDDyO3EOLQC8tBO
+3H5gNT6GgIrmXK17h7FLCRye3wjJO3WeE13cb84oHWHOvi6WH1+NSsNp0SjeQBGFufnIybeCWMg
AknHLPr5Swtlg2AKNPmYTKsOokFTpXEMBhdEChgUnJ9QH5CMrHaczFtxi/tUWtiZmtyZ1Qly56Tc
V2lAdEJN2ucGZHI3bsemQ6vZcbHtSEA0IFEcOUWYeaIHys26O59nKgVEdF1zjKHWMsVRPt3ZerL4
jkZVo68pfN/blmUzJ9eD1YKKE2Jc3J0MMpXBGVnwTADAcAH8hrAmh/oyaDKjJMEBjJbe8jhEv0Wk
3elw6X3cBkEOWnpDWlR3jx2kAWDfYaB4xjVU2cdydU5DeI8NwrT8vrs0MCMaxAB2Izo1J57NhG7n
aulKzZR2ySC7ZQiDGnbAxpA9xiw4C3O0lyuRbId2C20RuWEBn1qOkxwxkIkAlm9Vh6NZZfW+mn11
hZPIcUDgFctVTBQ85mGwZrSYppmjFgJx762M0LgipfWCZDXg2dYeFADRPX6zckFUPKfVziaFTIU+
/mF/l3T5cm/EBulveKZnG/k6aB8kS2DYUgXdauO3lXpxclNcusiWU6wJjYGZ2+ocb9MSnXSW4FPF
Jz6O+QmmVG86VcEcPMZIeMew7aCJhstMAjP7mbgIkFlnYxACCFlexyw3bSxv/vA0LCKXR05m0V8x
4J9hJ0hGJyzr2KTTmiBx2KzWIX6vlScPXms0K/pgHI0d3X3wYLPtTEejK7GGmhCUACRONSyLdjER
ZMV2M59itxiwBKG2xp0kif3dKbMjTk7F+LanXdX7WPNwL2fyBO/R6BFLaVOjZQyU1iGzAF8dQ+fr
ijDoDT3udCCnMXScSTwkcROkR72dTgvJcxGmh6Ua5u8mEonkZPBhRO+HJPbOgjxltRpcQN8725+s
K4FfJd1a7dLhmwaP9V1beXDBrsl2jpNUu0+e1y/mwe7bhVYXCOrs2EEyW2/xPzGF1JljfQNSOyw7
p3TVk5DsPbca4kADxRdt936SVv+wQKkHGo3QTB33rBpfcpUK1oZ60QH84YJsGTeS0M56jmxnES2b
NyOvcU7grMJUnzU9uqYYj7MCezzDjCo0UReMr57ERJZga2ctxIhvFCahluThrHOQM4O/OkI0BoSp
zjJ3nzRYRbbNWE9vNeYyDYt67pJQE7ELmpvIjCwEsj3KVSboAJ7s0mDemgJHA5CVjK1ox0B4tvmL
AlVBVIxQOCa736HoNp7M1rGfxyKlADxARX/Eb5ZDmSKVIQeXhfa+c2WLu7OZ1sFUkva3MZUIziw3
wxqQqjb61hjOlON/H2soa1hpm23jEUwMb4YzzabEeHLpWwWkTFTxlDEo2nX1zsHe5hMsZ0/+tkri
CSUbGcF3fboUZtiWdg4C0x4bvXcxW+HgZZ6+wFGv7yJAAkTH58n4jFMyP8v7AkU74G/GR1/F5TdD
My1uwQInwZfaGyG9AVnC0GHNXVlsdNmPNSAyUkwwF2FoApfT8AKDMgDUOcP+Mo5qNIYEblaYP49m
bCD1XvOwMQTkM7c4WngbkIMWUEBbOudfXX+yCUGRtQRiU1XKweDsL8EhMefE2eZj4ddbvq403RaT
oZEx50yx6KRBGTMJxHYWityqLxII96TGU1wI2D2k5F5I0inn43auTeI8MDJvZTC2+lFETPIng8qt
LMQ/Cek10nNm7RZHdPlFXS206cmqSNS8Syt4jIS7w1D+sjQuuuCd3WHrfZUiTeu3fiKkhsojvLPi
yBm9YenuJs433fIcdQPOpBAlCvzNL924jCLaD1jpImsXYV1VnOQNoqpCL1/NFnCXpVFrSBlL4xFD
7SGULcIe+3L6liJczR+x34s1vlWXTJGS7YjEiDdBwZxkW+M7Lb0Z20mVtlHo9nmnN2lc9uoyEkV2
sPkZ3jq5ZwueGQfNc9T28U42LWYLfGYL8RYlBShQNU0tNi2EmG8dCB9iwMXU3JglAibwrIt7hNTd
LPYJrU0iOjT/DcgPKc4xGSBKzbEfoJRnyosxfLAFOm8dscLrS2BRDn/b2AGnNI7sph/GI6OEPB36
LdvRDYTEnLAPXJhfyBFxvNNpzA2IbayPODGkVYfFUi3jbizzFjx9k7lTSycp7m9qyFF6h1Ism7Gj
+kCTiyWLD2bcWNWJhlOz3LXtkHSwGB3lPxS10RYbQhnSlwEBIJC3vGfdWwCDBPucdA584Yjg2+2I
0/1mKgB8bHmCrlrjcfJoH09YrLe2iHxNvjckvJ0vhuA6bubmQigvc0+NFPskUhmPhB2dJU9zbttP
GK7r5DZTZDIekYWeXSZTx4TVNml/aOdx5R8Evk0+a1BkbBYp0DzhToP/K6hUxPvWQnbK80Zbvjed
1r/C91V8t/ISHzZhXRpKEbx3Ns02qJTQyeR0XUhVvTIhituyIlFl6wpYmUcL1C+5QWqBaSLGR7Ot
qj75vkornKMS8NzbbKyWSSPxKWxGalbHc9araIf4jVR34kwG5MgtAWBt3g9Xk0MWOCZvK/qWCQ+L
8ajAQ8DXXvJvE76PcUcKQ3uGgQZznzYEa3Ldo5EPiV9vD1WFU3wzdLZU+4IFYW/kVIpC28rsDPOq
rZxdzmFnREueD4/14j5EC9keZhG/uKPd7rpyvXHHI/EldGb9vW8UdI4VoV5FxXBpySm9bH39pvoA
qKE/Z+dTXHEDwDL8GH9JVHdXCZ/6rRqn9HuUukKfwMchOkrqZu8ByIJBRR4KPIeeWHVYFRjBPWns
YTgARrKbpXzVuDUeMsO5mTgCJXiu2BdtXNijctOQ+3ZEcgz0OeaD0GxTAM6JJ+a1wuWZITtxTjFD
uqYUZNF1CdplZlltrDM/Mk6WzE/CcZ6sW2dlgyLUhv7bz/65n8hmL+YguIesFp0GJj5bmF0YKbU5
GrcKSuVT6eTVzai0sQea59y2Yhy+DH4pMrj16XNFHjDHzwUExmbKOLeurw2QPVk3B0TGLtycMtkw
bckHWJHjDR6hZRsJ5NiOWxbbqiGtAm5ruvHc8naZqmNLqxKVSr+cidU4OrZ82ZtkASK5Bh1t2fRg
yPQz5yFtivQYj032CGFu2uF3CbYOmVFbN5r8c8+gSMLYFBFQwIjbqvP5ppMsh0mjncP4I4aF2jWO
UxNaV3EqK+cIICImSSfqN1UEm7tKKPIFgBAJq4O2h2ZBPJgcro9lDU2lrifxtJC3Se2vyO6rKgf2
4sWmvFwSwgLbyT+FeVTdzYaHOxPzGggLrz3FOXEw6MN8n4euORnBboOvSC6Alpdb5ZgdUQEFAXqF
azwkpt2cza1b3eKXgy5v9LO3H5yo4Kw6ElXkQPTYmQxFexlsIP3yaeCgCVXDPKHBVD+0moLuUlTZ
TvQgiGYYTaccP9OZhqsZPKUN3vi9M0WEA3SYyZ2y9Y+XOIuJ7a7TE1R63mnRlct33zfs47wp2Ezn
Ig0DDtALgENPecZ1EeTRsYh74xROU3qcKgoRMBXwGVqgZuve7a6cwkpv09TrYMXqHNj6ZJxQkZiO
Z6mYy4b5G3ka3Z71x9rAKtWPVKKIedYwdQjNyb9GebwcahqOZ8BeXiq2XpwpMCNkyoFqPczp6VhW
6YsRl/UtWl9xqIy22zURtYbN7Hk8Y98skMU2wz6bSUrbRo4Bvdml3rTPOM5vOj6ZE/RXX5agDU6d
Aa3rFsNJiyWyYgBXeHl2BBLh/6AlezCryjgozzoMxRidQAnO4WG599h9javFR2EP3l2dumYCR8BZ
pvrBS5S8kJ64ZsKQ38oM2GvuxfaVzKPvvdM9aO7hhYNH3W5Ll2yvqQgS2I5+5u3cPOtuIIv2h2JJ
22PbHK+KStt8N0yqQAWjjEKqZ18hxGDX5fTjUzqkKZADzr6TjlK4szZnENYl2wI1o5A/bzji1xGj
vIwe4RyTVIly3be2M9DdYStEj72ncqzluFBAroGw5j0b9BQyx1FrgrLbsn3T10lVeyHHUOuaxCRz
2vHz8XgGUC3qUEca5wAwT8PYsIPvrqfRZdMKHVycejUl2w3cUPtRuZh6yZj3xCsy7HKfOPC39rkD
kXm7aC+7mFbo/4bCECxYv4nh/jW8rWyrmCKwdxdNT8TMqPyvFlMsXNTYc4/mQIviqCBZCHkWIErO
lV0Oq5KoYs/epE5FMXaEEnCREDMQwD1VDuw8A4zS3ikTSsQu1AZM0wU2R0ijtrZOcpysegtYoetw
mIHPQXM54OzOiaUAmkEKxBV2GM/fNoshXaxf9vxkZGJOsCh7EbQmI7YfyHSyagzngOI4/oke77fp
jue100g4F1YZvLW10b16fd9fFQN8w01kOAS5D8zaXysj9YFZd3Zp7/s2IDFkQWBHOlImiWBIcc7d
kUrC1IaQMs1DwNItCxNbS3WuKaDM27wfc7UfOBEFYYe5PttlsIFuiOFMwVagxJCgW8i1Yv8U+y+F
mOEYwbORNja1fooQzfYupbCxyqlAWbHvfoGDG53DLgSLWNFuiuAAZuNF4CrLYE6PNaUmr1F3sp+p
GFcQ4B/IJANNZLZzGoekNPTfdZvjia3LQb3U+dCUJ5MwEQy3YyTkOYBiTjgAsfxlW9VRjYTYyVlo
RDWzpYQDKAkvgkj/pAafeyhn6qVYgmwy4QGkQoSKlZNs/FqUgNUmpYCHWrl/DijWv16aIWj3Jf4W
TP0Q5KZQTpzCQ0m8t3nSDAR0IDWArJiRTV1sZyLtsj3QJqbItELLHyLzmORRAC++PYiiNcsjnKnG
MelwYKJKkezcAs/pjvgNv0eEXMzNluDFYTlmtw3ts2DevvcaO/oWZ6w8W8JuqmsfRk5yJtjUkd25
9mio9hT+m6IpiVtc9iZDME6ia2LQfVLvhACbUiP4LHdGaoMXhg4W3wHLpobNAMw49fmxl+zQeNXw
bigRg5aD3DVtnN4hOMERM1EkfhQM50u9GuyDATvoVsFCakCrkS/LmuETddgpE35BXkotbskIJK4A
433e7zSm4I5kkjo4r+C06Rsw6Y46Mmo+KQ4jDRLYXeXwMPZ+agI9U2TnlmEA8jINMZq6bpguCuDB
VAWpv7Wj0TilMVS/ZbRuxq1cCNPYWC1kBQACvrxocuKxrSnIyHRIk/lSTDMToPZMDX1lqaoVkOH2
FwCLqjRM7ALq/AQi5XbQMpZHvZ4HJ0TM52SbQiHL3eI3BgAB7X4YD0RY8uLDJhlV722syNGsPr2a
nLue3k/+pW26qjnHa1x7zjYRBRFfM1audOfbY/S9geAa7wg/r9OVd0nqDI5YDaePYOT5jrgvo9hV
zHVUaj2Jg53TVHZV6wJ6jdEUE9kCAZi8kBgMZ9yRMlRE583s4jumIApFJYmAYh1VKu9QrKOfF2iy
VDfqhi3AgjV2zvQa+AO+mQV8cBd/W4L8U1czOWDWuTlXpcm77WE8L2WrTariNnFfHoprTqJjw3OK
7LiUJ9MQVAo5BTuFh5nCIKCrkd3h3q3RnxFegFPIvIdCkLjuHkQUEMhgltl0oIQ59Fddp9J5x5Qv
hhu38zlX7bSwDd5kWaaQgWvM2M0t8FcHaAHBc+OXaIae+h3LYWkcEuRg6uDDUJd7JpamvRmDQaBJ
U+TVv9YgpL1kW2Fo0eUWhInhHrn0hKqTjl0uALfK8hQ4PrdMm4uUah9GukAlg1VvzZL+kbWZlB5r
c9tDBpytbWm73ve+c6ZXD8YlOWgUOdwZoKZ0oVzrwDNzm1q1K5J7il3myFRWQl0ijzWIvGYAMd4Q
F0BYrdV5d8GU29Pl0hkyuE5hwWehlaYDWyLwVECNN/TwOAiwk7KCgzNmhndJ6bwYdxi7O4BojZX5
bLYz8nnzCwgTcd/ubA4IxvU4F1Z3VguqRdvYaAzOkO44QBJdgnny2OhVNJqAT3bd1G1k5WbNkQLu
PAMJbg15GCOAXNh3Z1tFQcgeMC7vy2Ya9ZFsJiBYG4O1nKtglYZDgIvHmO7QHMONDc2sJMpw284B
0Tpd5NbBVZnBYDyNalzXpx6nfCCioPbz0KZJkNLbHyCks7gRY3ZsgH5S1zSmIrF3q9wdLgpP1PTg
A90o/5BHaGmXDZRrv7pUPSGVL4Rplf7NXJjwZljvJvhlRz86cH9lO/x/Gr6+6vD+vTnxQn8bXv7j
+VvxUr294Eqs+rSfT97+6z9RzP+PSdGwpPcPlP8UXTiOCRuH1f+4FHGw/QOliI86B2vZKqj+X5ci
jcB/0M0U0kT/gCphVch2NQSS//pPwxX/YHbHVo48CyEkLfC/sSn+CDX/lyzB9dHcoLNwTNf2kR7S
g37fF06Lpu49NfRPbJimhWCuMXW2avGsGzjiAKQGMIsck22nfxoaymahEymbZIdIUgiTsvHevIr6
P4ZWV91nqHfeKkbyZ3qnD9ns68/0MPthUPvR5vU+OiwMTzkLuS7OE188yjfH1cEDAc0AVPqsvqcE
38uNnVQTKzCtpCfLGJ2Lzh2Mp5rgp3kz2Vnx/ad3ffXPR/RzXLz3vu2MxcSyfORxP8QJqFLlh476
wFoF0GQQrzPbz2QfUwv/PgcZBzTdJuuq3uqFeHF7Cq78qiSlKJkt82HI0vwlkXP0HOMeBwqb2eoC
yAhzXqstiGjse9wJTJekqavnRZ5HOC9yGoaxvPUWRGuJI+Upqb7xdQuz4bqvtPHCpqs/C/AIPi0t
mbM7z5RszoED1Y9+IKsLB8/pBYUIS4Ulqz5/mYYHx4Pc84kKd63hsoSCcDlFKrubYZZfWGMLBxst
CTuJBERtKAuPrt/Qyq9J67Yn6wz1Sm/a+IYIuTlne6M4+1f0wMB1mvSVjZSww11fm1G5tacyX8KM
fiy1Cm/qH6B8W21oUUDlrG02dXCCOmd4qkY7P6W/01/XkOaQZXdMzTvAGu2KKvQSsf/zK/whNP95
8CODQHbh4SnjI+QD+DD4E6v3fWT25qtJXM0XH8QM8LF5puOC/21mh9SQ8ZCNw3zGCcy6YhmJ3K1N
gQ1gEdNqB74vay8wivmEKhqUwsaEvJyd2YK1T3K3IfvFBkRl2z6t8CRWcqVWiPZAnIq4lgQ9X8zQ
3ggYSvS3P9/aB6cBcweymVWfaiP7we/8UW4EPmUQQFjKJ5rgLSHCmVqPtET+Puc55Xv22u10M0LZ
+Zp6MvG2RAfw1kpdTc/wp6IvXh1zQHGMuP/ncvFv5bkfPmV+GQgLZNymsFHpCqwx72ecwqR2PhHr
9DwRk3VXZ9qC8gV3/JGTWWMBVSblYmuXGGqR39jXdBEFQJl4kj4CMKfFZJjAgP5MRrJe9V9DYf1V
1OFxBKDZ4x8UYe9/lfS4qmH7Ff0hD3ihCbKTGkYd3Av2eogxHE1/R0cuTEvXM9LnwaHskPhD/dJb
PWXSzDHEPf+Z3+eryLkvWnoQK/ph+Fq6VXGJxSDWG3LywFZ88qrXUfrhp0sk44hQkOoyHa2Kup/U
rXBsXOGS3vPsK8N4qdjYXieuV790w8rmIaQmZtZc3FftehQofGhCmtyXNRkksPDvfPZz3guafjzJ
VeSGv4NZ24bi8/7npAFMYtU43XOzBOpGBTVtIPKqSrmpwSXcEbOqYjC8hQYGanmkfEz9OgRatFxv
NHvqepPL0T3TuQiKLRQ8Wrp/fmA/Fov3DwwUHMYi3vKKCfgIlJg56SfggWiqsSv/kllW/lC2VEkp
wZL+sfFFCbDNNIwF88ZAvn3fKu/ALOTdw4KIDiOItK/LokGmjT7YWSiBsruBOSsv0S6OT4M9mzCa
hiA6RSRH0mI7tPV3hH7DtE/GzribdDM8wZOTkE/6bDqLtY/4IXfzy9jxmCM95DYPkbn2U+eOGFJi
TVXyPYAAeIl/qLtH3jBfR5ykq8++zV/fHeUoM3Bp+6Olws34/t2NlgkyCljxcwRHlrp7IMf7IHPr
y7oWyas/ttFtDI/qWWAM9AGZdcVJiTAJvuAirfWD6aIb3BEoNmlk/vmtWb/8NrrtzGaUBy0WX/FR
xF10WvgVJ8tnlNf0hYQF72tDr6MlfQnWGWU0PytvC6GnC/pSxn1QVSNYTu0AzCJ3oCd9Wi2v4KC8
b9rJpiX85Petn9m7UYXMzV29aj7Hfua39ff/9Bk2SLETOtDVS+R184mGjECnaFnKK2xe8bXoFv3K
zEu62MqzvuxHK32OzDh4QCExXuRuNZ+vhlZyNTJsV1v79s8/D0X9h9+HX5tJYl0P2Ldggv8wTciR
lEa0YM7L4pCNS24sEjbarhOhDqUdt4/B3EVsIhBJt9uqo/hBaFYWIfrhgOee+FnmEEiq0K0dqUih
Sxkyh5wZj92COqUIYXd7szQr6nooSGrCCXS38OV0/Y0QFjRUsim2pFOV06HJWvVYliq7LRKVRgds
odNXauvrzomWZXmyDA4JEZD5/WDfK9k/KzJ83O3gmmpCfOwWb0MmsmvfpSEYWvS9SY2r8+IMkLx1
UCyL0O4Ds9O7xWod2rB2bqdfyNoiBL5XwfJKdaY+oaNWvzGV1/6jaQA/2rExsQjryXv9ldp7TlZr
nMa0ASaTMklK3PSpZqfLHA73hpAwsRgnzKrowNw0FzTYYdOjhIWUnEN6n737IqpoJdSJYfdbrPz6
zkPKYO6Emfn+6VpAoCsTqKw59yU5EaeOdKLxjECOsj0SqGMc4iYStzxyDLIItp3Q+o0mb/DFTGtC
aOi1BcdxXBZGOKdyjrdjNTLOG8+evwD2tW7RtdC9aoYmmag++h6wK1kqeNMJ0Tl8QP1Z4nn1Nbiw
9r4xlviR7dWCAmJ0LbSMcI/Z7cRMhgtVSHev3YjYqDkompMMqmkexpOwX0Aj2WSfjknxTZcCPBD7
74L6nK2qA07HCCh17rLlWVz5OKOAhXaZaK/fA+1MT2K4uveMBCCWoIl862gwKx8tnFs+IoomQZkA
zWzjlrJ6Bdw+fdW6hMK/AN1/buMmvzGj2iOTrg+IYaEBjNyB3EOwsTJJES4YsWN6xw1WxlX1FMML
bHpPo7RCoHjeAzoiZTqGmQkvn9SHKW2qLyNFtzcx9fjVW3xawIarhgGhRjUyhZuJ24S1Zu5j11vR
/PEB7S+mjt4cNulnTtI5Z/ZSAXqiIjPCeJYGs+BiB21GnUDr77IiNDdUZVmz+sqUwnhMbvbrKCWt
91x6AN/XZMjtwP/uxmh963IoAnU+ZchVNn5PtuRWZH1y6GBiEh0WyDx50vjdg4OWNCHgXrfI5QFS
+g99i6gRcVEgH1LdGV8SyBjlJrVUdWVUortw6fJaN6WVxHzLgNtA6zbmkDyO3jRfJ3ZcXbWiDZ4i
KIJnbdL4IMLGCV43MEBAR/WqX91gn0Zd6SQuihpnzr/hcs+nTd5GDioTlGjHrWz6+FDTMnYPlUyT
Z7E02j/JIE8ul+5ADs9+zSokGZQZ2r7prDh+VBVJbFs5kqy3oZNJt8daJOznEt3KaVGsEEVvKe7H
yrGvh6CYv/e0xCs0oYyPlInvAj7pkO2CeJlvDAwxvMk6TV9n8srVpsfleos6qj24bLjJcaWBHKIh
7ah7z2b3hC7c/EJaj/Ginah5WqPy8k08R90l02Bf8WilfDaaWl1jtF4oR1pxcpUBbHMo8gl6vpXV
WDxbn9dMDFr7Qnc8fm2Z0k/pTGiyoKpKnFGxc1rWI8kfl0gTTuWYLfc531S7IRmD0lA1iea4c9Lq
bUYRDhl5zp1xawaKHxoFkXhqep+kg6RmGx8WOlWXoudMuIUWkAyEtPcCuZYTU0DKq8G/iR2nuGqa
cZpCls+M1ojRme1GKHM4nQovfmw1wMGNCdu029toWkm3TCk378guo2dWqca/kI5HRlEFz/YFP3b6
WkZz2aAmiaClI6f4b/bOZDluLM3Sr1KW64IM82BWXQuf3Ul3Ts5JGxhJUZiBe4GL8Z36KfrF+oMr
IjOksszo6FVbW+1CIVHiANzh/Oc7p6EKaHLw+TS2QbSDMmjtCCWtieueFPeCH2LY3dXlJJ9LK9RO
UZjSMR81iBzztaPZs7aSiutlLQIx2Lr/7NCZ86S7Ur8mrdE74Q1Fdewbmb+RWqvR4mTJ2F6QHxmx
xWSjc0yticrX2sOrsIwaPz6SAh7dK36sMT0CFFAuUpyPzOUGKheW9EDEKLm2cm+7WI303c/diQuj
H8UD2yTBq1TGtBwuHFW8xpqa8J8Y5rAIW684s4cGr5FK2iezj917QcfY1zrm1LuOIjcMN+S86/4d
M7Ra50fZdy8F0n++NHW3cVZu4eLDNkfcr8zz6Thd1LXw7gmRHV4JsQ9uJLuXJPEysF67mkrhFe2x
LNWGpBDBjZuR0hxgCyrv3EY9EdPZjNtEr8tHctF74pPRYyNmX9iQ9cq2z1U91wLLyGzPiu4Q9vKe
m/WiHvXiIAOrLNe1bd9juFVLItSTDSnVxYG8eYoOiNs1P4JUx/0+nyZu3FAbvveNeHGG5mClwaCz
11FFR5RdfAwal38n8fLymqHg9J42IZbi0aqHHTceHScpwveb3UXRA50tPpp56Xh7DMqEftJFQ3ef
T0LqcpxoV0E5MFW/yEq6DRiQUYVs2xN1L21d1wyh6JVaYLdJ2nXUl6JbB43BHS02i4dqnJpTVxad
uzYxkN9yAvDukz7zblLWCpJ5VejhJ9cN86G2Co6GNXfxe72r3DNfdj6tMhqwOclSUv9U0vNydAJp
79tR9vrJj+mc2XCp1s5ulzAEyVlcklUdSi76pNPFS8w0c8lMGvK967gz7pidJHee3bUWdWBm8DAZ
va2YG6bNgS4XoklrMkLYMrkmXo9FT5Va5LGgSS3yrse498/MVNF9gykbn8IgJ75zmGr9TDqS+zKZ
xfSu9VVG6U0i/JFEcjwty84o/ejZazM9uZuvufbtQL6nRSYrTi4mlwN1d7zQ2MkWfuc6WGDN0D0X
aWVh4xvRSSgC6qeSWz+z2jvi8/Kdkl5QXBd2WR3ykVQhRRCgZ++7yGpJ++8LIdaNVyEr1ZT/FGc7
mRB7lpOUXecuBpLgw2erzqvuSGGExtWq5y9cCGIz5pC8qZlzyAObD7bqkCxtJZK9KOzO+q5axjRP
1NU09lJ5Qj0HMWLpVc0IythESRNMSyspShqBsJunNzRXFkxl00g4a78OzZPVN539MUw+J3HH6o5O
juvt0OqQDuuEszgmPjrA7LVLvfRNw9pq7u2kMakA6synbpiqDemjlHNTWEdvLFEe1BQ7meG9stwx
2DR54tOdYk5WrSKaSIZdX8TRPZm51U0bBylprBkF0gshGZjM39uqe/C1dAwP1cTYlWdcVt5e8HDY
a4IPcS/lbNLXqRPxbQWvaMqrIFMi36vOynCJCU/7yjNBQXiZuxQ/00ZNv2/Q8g0wGeMNW0qrLbG1
hKCSvWHOoW8pOez3Kem19jZjznCb9TXAVDRyJX2ihTJBecs9V9s02K2KE9u2w27tFbm5alWnPbTE
NpCOUDDQ3mWxXWBs071qpCnJwUhnMd6HsUk5eOwl51p7zbS4d7YpQkOzLP00Z9QnxvDFj/rxDcM9
RT4sdSkx1OWMHMNbyAwvNKae8uDUUiR3WYXXdEOwrYyvEJ7lTaXSEUXSKFbmGMEPdKoNX0tFXRwd
v4Z5ldZl9mJavbVmgRoDMIg4oFmky4+WnrIMNkbH+2PiubvFQJU8Vyasz5JBuf/sNYb7gC6i3aRR
kTBjsXXru005+SuNqqm1IBuqPTARQ/FMppIrWSDppFB+rq4EHR875jk+rRXgiN62GHX1FDRR/9I0
ru3v7ZjJJCf7AXul3rfYBaldztVSaALnOTojG2uPdwYx1n1uUM0ZEIUaWfRa7pavDlntxn3qNnwZ
Ackk5oqHR35QW1W/c7uUYlPpxnQfWuOQEtENp8TQMOy+IjRi3g8MWSK3VmbbL/49k5WV6m7VfdVU
ER00UXwvLViSsNHq238XgmoNSnbRA93Yu8vJqQzXBJYNzLOAxf5EjjRn+ewfl2O8gMw4YA6R12Z2
1Pr18hlYncDBqoKv+jRqO6sNkmsjGDD8KoPMExCmA+NJewFVYm9qz9HwY3ji0QZS2BmIaDuK5vRV
Lxl71Y4YmHqH0VpadnlsWMMoE2uaK1MT3ppo63Gt6ppBm1HWmyZzaGWGnHomcPvPchYvEXw/f1Hw
mr5JKhmavEVy6883foyoqIRsv29TanF1mFIYVUN405zzXFB9Fsn2KyVg0VOEPv6Ut7V8cayBh5I2
pOaNx9PdsfS0764I+lt6urWPLpylMIGLlS3Hbz9qo0z5arlKP/5rOSCYYd1fPvc5YBlumGgncl9+
UQPSTjH/zrzyTXr8IyvZ5jTSitgK9zLtikfmHvQ+lrpubqchgLaZxtpo1jb1cfdZV4g3Xy+8O51R
BQ4B6XT3BDJOR5V6mJr8dKAdLuucdt9hZ3wWtoq4ENUCL2oUMv1eTIOprbOJkfJCmnAISzRh84Co
2NOUQU7KU2AZECWJRSYtBHDVPQZJz21A+e70VRvZixdslO5VnCXiibAtB1fFUOOwCOq+utVMwZ3O
hph5IuCagOew651uiYuNpcOLgzi9c3uPBGm30YCPnM6tTn4yhu7a739UM050seICNvFP6OJWhYHx
plO2nKGLFLQOG5lrXnucHs68yiWJxLkpP/rEb49OFzs32McJyQ2naTimPmAs5/xRHfMxrr+FXq5e
6joJj0M7JjlVNN7UEDXnGDlNdH73qTUu1y3EEzqlMF+ptc36A5aXls615zQtRVedph7j1nEIXI+c
ZkfubvCRRE2wIWi2e/arMgEeGE2+BGlSoDpZVN50GS+S15L8lrf9RMmDQffKn0xTfhHoeMcDFFWb
JGcmiiRWXkYSfxDAlFmKUrUU0/r8YGnpUfFrVUZUA7Wt+cEVPKYVWfnxTZP73D5prNU36CndTWKG
0z1+M/eOWgjjup/ru/9EnLuw6X983IlhNZkfEodnEQfr/Tp04OCshW4W2m8+Tp5qXfHlP4ZmNUSb
fnSNm8ZrSncreS9fhcytO8QKczfpHWc8cl/aXa/C9orGxIYbNugBuy7JRlvNDvwb2TIsoLdWNHuU
APeVCseqYzu3FFqk7M5aEAdbB1CAtpQq56zGykZ9S8KoEMcnSS+HGlT2dhaitujqNWyKpEOELt9k
eC3ouEMPl7F7oiaobpYxHDywVMRBFVxrwmjO5RcDVOfQ4ukTxHMK2NqfiCMhmTqlY+Ds0ciSE9GD
E9Mne/9k+VLe1GASxar2OU4v6HXtLOqLk+w0cuYZl4ovZj/pNo3iXD6UtbRrBofoB466g/moiD8N
WDp2PRPvp6qHUPnXa9MlQvKnH9YcUW4zAPdIIDGA/X9eVy1HUkIahMY3Xa/090zvja0wqx5YvhV7
kgXlzg/j/GSnGVb/ytaeZBao7egW9cGIM5MOSo/aKBbNnGXL1lZx09IPSAvyGvcFBm29dtepKCp6
YoE3N31HpRhykcOdCHqBl6+dj+w59I5IseHh2hjahBOVYM7jNFIdWBXEmtkAwfPCMXf/+sv/L3sl
jyk7JRmsBEQSWPLrKGryqColliB8z8itttZhG0VYgJgUbFIYiU/BSe4FB4HzYsH891xbZZmv8IYa
91w/NCicwO6OYcGdGqf3kBLNmem6XJJ7KO90ObukMENCm1D9cZfy+F5rZZF913LNeIcvUrdl0uh0
kXpls0HkMv9kxkCwwi9bD+PI2fdAOjIGcWKHftk2G5P2tdQe2jcoxvQrAn18YJ8lUdRBKXzu5eif
OgMTwTI1sf6C4TeJteZkkl8bnSKpPjIG94zdrOt2MDc44+shG3DRGP6rw0efDUUJ86J0OI9BQ7b2
Y5sE2aNrV9mhRUHjUG/b7WNlIZIAfavx3omqdudYKenSWjtuEl+0G9FG2JRpZY92KshbnOBurn8o
DnoDSZ2GtM5oG4VEnxb9LedYH9dn3QZnzBSDcfQ1Ku9wAQd68dHyZX7aVBV+1/oucnFpO16/zMEC
dyY69rAcw7GZK8Bo66HQrHCvqs5Ibp0mcfL1ZA7xrQBaPsomNl7aoFBX8GblvZDBeHJQiRCbCKP5
rFL0Sd2NMhawgZ1I59x4TPRKu61HYV9leFkZ7wa29wx/aXEnQXi4xnAJA0ivg/hMhrD7hnRUvrYj
yMmCZk+f2jTRcJLvuHZf9fRYfVpT7U+blkh6EKzYE7Te4OiqN3Vpjt62HIvCX1iD9MczF4R+WoyD
wEmLBuCE107mtDeYt3pMec5gneFs8Sm6XqJo8MGP0N0pornMa9vxcNFsIu4AeKuzRnnltk2ZFWOj
rCyuI2HuBJ9mQW0jvGXFu5zYjf7SNymkB5Ot/Dqn3maLVk8efQT04K7xgBY3BnTpufGKdqQpL6vv
PKPLHpN4SG+FN+jGoqLemay9wVD5Rm8COnjtPKypHxl6k9K4ShnZVa7C7jSRojzfGej3onXUHuS2
NMjj2LISGf62xWlAwEwX+a89LZEh3B8dWKtBo05qUeHYzlfMqbobljj3ytNQjA9mUpY2Pj2gsefC
DmS+MNo4LzYiNbRjA2PdQSlKCaxeDmlzE1MWlcNDJy3SclAl7w0NdNTx9u04rpmKxSe0neDDdPv4
eqBpZQfBEVkbDB7+UQSRktssteNsC9ucTps8Crxdq6Lw1vU7pMnOVtCFsS2bcO8IEejbcIy1Zil9
mo/Xo3LzcT1UNfaIlmrAfmlTOEpxo+MCj8IdyHdUqeysT507bRLK8+4zNaJNmGQYVNRkJuVcGjsN
O8gcHETCivIr1Y3USsc0TSA9uEW46ZteEP3p5Iw0arJ/m4Vir76uCX7NrkTPLdJVnvnAjAODqqXR
bhU3MnjISlGdps5Q1ANYkX/2MeMhXxmRee/SsEZRbZN0SAOZuoto23jwjdg7GM18U4M+o+YywZ4/
LehPqubupbmxDYk6PuncChGqcrM4hllscTg2rIOu957adCwRKz7P9gAh3+OTBPS9YwUDIaamonsx
s7hykO/5bIaccc38Rk1YLyMxoMpkecF0qipOEzOkaAuyhZ+0rfv8lFNk9ECNrHlM8ElbD15RiStk
sElf0683wu/VdMOvurwQz8Ew9dM65xxwJScHQ3IQlsW3RG+7fk3TnA9tb0pwD0WM3o0xJMxOcC4d
yGuATfGo90h2IcT2W1T23gn3vLvOBKPhlTJbwRJLaG6/jkBRafCNAjIeUNPUJ8YTta9pYvjm0mD3
Fg9UcIWGYt8F4Gt8pKW8rlfmMAVUUlZueo7AcpwlJ5vymKsh/mgHt9gMxEhg3c1Vf2zdKM+XeVAy
+YvTYYvPVft0OVbR/xXUibscDD/9qhdd8eRVNmR/U2oR12NRZ+UdYIwMGcSFVMZTSPai6grmN7ei
+xE+mofIVdHTCC5yLCVizGqoQ7rpfIk6ttYzbSz3RuvJT4+nql1hHqXUq3RiI3hmTU+sUy/TQt/S
dK249TPXL25trR5QphRD001ILVB0bLvY1ZZYo0MWT2IpqmWmBSPgBdVIJmKvJvId5DPOBq10Acmx
NVUPXSYG87U3aPJiICaDHsN/gvN3YzVNeNKyMrcXUeC091KNWcmBTvV3TVHyYGZ5Yz3oOBn6jWlB
TfOYG3l3sFrWfhmF3htjhOS6apBwF0lIotKa0ac1AYIpF4kgF7q8plFt2MZVyLus/DEGsPQt5e7B
MkRxZ3oyDD+x3SEgNCyE7WacEq/cs31MyTvTfsKbccClj44Fw8bqjtl7J6NsMFeQIfbXtp2hPuJi
87MwdcCVQtZ5vNKmJv3upmTpn+pes71FazC42nCTw83Qt6U4OV1m2i+0jmZPEttiunFptwOiIvcn
X6oCnA3bPDHdKyOcol2udNxYnMd69xHpQaY7sl688dgDlZmnArtuto84UY+geyMjV1UVfE8hn8J+
lVixs+2l5T/SaTlw8mjdDVkMIZpm6nS0PlOS1m4GP2yp5rJrh3GUXRH4AJRdnjXfkg9GMk73jT7i
SA8iTxprRLAwO2ghFXmLgvjkapGDx846YgLaAo+df3hgG1QGitG8hfQHaiiDGaygvYk8mNFktFOh
6IwLr8PwvojprLjvAVftpd9M4oFwzOreYpHmnlB6kA79WDwkXshkQJaWlZFHkrneWgfEPPAj0q8r
ijGdq2LsmVFHJn2Tm3Y+M1MuSjnyc+eFEXJFxS3Wpv90F4OkHEisScx158RJ/CxCPbC3XcUOvWA1
F+JZcHV+TGfX3tKTvM7rMJ36bFXjA7hFP66/ZQ53KGA2h8kdQ9X4pe385JHVDzrHBKA0joYw44M1
NsadU7W0afnKtr9HWaI6YFUtP6RakXzoekyd2OzK4kfASXehl8zD8dXg9li0vWLhsCwxoUsn7KyZ
UFZG3h7EcZCYkKhi8FIgTSOSX13alBHvkwKFWOsqZCGCF8xFR/mRXLB2R49eO6SvQs+NR5l37pMq
TamuMuyRR0vTwnzr9NpIcLMn3GTtMKNRSzvIpD67+dSJ+BVprSIlplPAFP4pdyRDnibV1ErncRBr
KzZiZ5PgatE2nDS6A0y2wWXYzAZYyJJkFQ7xafoYFI6/TZjTaOuAYKt1E9BFaaHUPPFsMNTmR1kd
hTbCKgRuATPUWXl89gn+e4j0eDw6g5cQhONpKYWnTW3fTTRxPg1j+ZxGTIcCnwZGcgP83l4Q7SG8
Vd8H/b0GQHZPdsfQM7/jQrZI6646KuzqgAl2zbeZSQD/m2FzctbxBW2TxsXhW4lw/GyconA3VIzZ
/gMhIHWyzuFgyJ2tslOZt9YVwFA8rc3WUvyskbQ2kyWib6U1cji73Jv+24f+NxxPf7hCrt7U229m
89Nb8fk//rav37Kf7OfzH//RkWP7X1xqhubMXGa0evAP97nlf8E+7jLusihz8GfT4O8VOd4XAt7m
TNPffpP722/mc2zpOlcxl6AtTFY4E/6S95w2t59ugkiICJAMPq25UIUnKzB/vuh7pBLkIb4P6CBc
Acu6btxdVGI3Xk6l2sdhwmG/CmHGWVttl1e67uOdA0QbPxIPAW6lD7ETc5KnYv2sQ8opEuHKmgAS
vismk+B5tdabhh6aQulBuvGgqaIt1AnCD5p+7B4IZC68g0snU0yxXFNb8msrCxt/XSUIXKC8MmA9
KjPNfrLHvGkAYmhMIDfGLTjsxxzOX/WhCAkfylp9AiDUYJTCC2jURjN0VF8ApKieYSTIJcAkwm/S
W79uGIIDmpe4Xy8YUyRmpCm+4E3hME3uQr9gT/UFgQpmGip1OWytXdq+K+wynMXtZccRQh4dutKy
O+Zng/1oXhCrUUrFOJ2MJDbMlWfafX9wLlhWIWZEKzWhWuZ3ehYxLhhXgPH5nFzgru4CeplZ1p60
H/hXm80n7QsWVs+EWJOPj3nmVET7zOyYL4buxphp4xX911a5wFYEnoQJpvqGrUmDdLZTf5lOM5Rm
WDOgFl5gNXkB19CDOph5h0ruTSPBH9YR8fmQbsYFe6Nmc9LWQJby0ZaMAxbmDMZx9oWRY0QILycu
7Fx+4ejUhamzLnwdG3M4rOWFu8M5iULcSQ9vjDejeX2EKLZxLsQeB1EepyhqIfnQuPmn7TKy4nXe
1EgnQ9SIdO/MEGAdDdq0FBc2MLJmTlD8YAa1JryP2Zroj79Qhf4MGFJ0Pof4XLjDprJUfC1B7+7j
C5nozZAiW9v4VIxkfKxli9VglwYBRGNdDAy+bIqeEd0v1CPmmddI1xme5DMTGV74yODCSsLmwriZ
F4aSFnSKIEq66al8nzFLooqoTSm9IaIo/UJiWqGYhhWwAVd7/UJr9jO4Ofaud7QuNGdwITutC+VJ
3AqOJXR09AOziHEyx+McXTTjoS0m+HZlXKhRwkjnqEqHKe528GayNLJnyrS5EKeca6BPSaqsCya8
QKmzjzldWjOq6nORjVbOhWAtZpjVvXCtJM2IRwZf0K6hM5Oveaf6U5rW1P4KI8/osZ8xWWhX37kj
SgV6Votnklb4DFrBt+ds0uJC2+Ly8t8CIyLaP7zwuBhKkvl1B9PVYarSdX+hd7mHzCSvOVO96YXw
ZYDXdNy1Z/K3+EEBz0BwcGGDqW1E3WguzHB74YdJGYIlbmesODQJdlrFtYNLVQ72LKu16h0vefAN
KhqZVde7/ih5FDgD9BlnI3GhmB0irp6pkoZtjrKZc2YQNr66iYR+jrSZhB5x7t3mFz66d0OsbenE
hGahXxjqjBa8dklkG2w1Ldtw1u6FuXYu/DVwICx2euGyA1vAaA8zrp20PQminGqB3rQL0Y35cihX
UHo0wc92wWJHxNZAYBNr+Yd9gcPlBRRPcHKTyncByOlpLfjGX8ByPEXZKb/g5rll1uEm0cgdxPRn
vktnRtPlTKl7F2Ddn1rzarxg7NNMtCMpALczCwN0d9KxqFYWod7VUuho/LTYwsXnJmEcSe4rTt8z
Nh9Z9I5tuSqD0zsYW0nDmSn7Nkw9CgKxKHfL4ALiOxMn0lU+8/nOBdUvxYztm9mM8NsWA+1ljtm/
WSITaHuEFQsklkppM41vSnaqxCyYnoTMMqwkfiSXy9p7Ocf0yUxPBKh31/y4ImQS/Y6q7P4m9tJV
lCHXCM5F94NrX+WplLeZX97ndpPcjAU55b52VdXxQ0jiIzuCeaVGTtI9fE7SIOciy9xaI7yvLg9u
RhIuqLHQiyXrf7UrwDfhvl0DJVrKO3jCg13re5x9JEk0RYJRr3lij8v4BMJ7j8n8Yzb2TyIakrXO
J+Hq8RJQCW+pPmyNwnzSHWcfJjFBzPi/e5xSN0YYbrPAee+n/gwJ62Jnx/VghabYofEIEnCy4zSn
rGeNtiXr8r1ys8dZZ1tqrTpIs8H8awwbVMj4qAjxPwxWo7DWE1L4QnMzw6i4Y+jQYSVAsTpTTPpu
wNlgYBz9OFqGKXmaAAQ87xiwWrmLa+tEZoSxqEllK3SbpEnBKleZhHpF5o05dv4Gb4gbkoKVRWuw
XXADc/DvAu7du2nKXPaVWCPCT3/zSNUiObfK0kVTSYwl+VXYVwdFPNjS6pKF3YyQG8VdrrJrrcNH
uOhrJ/vW1s4x04r0aoqK4c4r2VFcOWQr/iKiNodT2ibtucBZtDIKxt32mD72dVIe+bF3Cx/S+TrM
GnOJb6Tf+uRPwioDbGa6fUcha7JFTBudbZBhBC41b6fZ2aMscpqmPXZeEqbIOknbK9MOzzWt0Dtp
Z0eMgfZDQ4QNuTWFcWfglV/2jnU31DLgItqXXx0TgwwwiH8bakD0E54JqF+2aiKGT8oP6pzBAbEG
K8x36qHrRfnd8cbq2vYrY5t18bgZW909Km2obvS6+WamkbWXWrlC0yS7YdQy1C3HbAIKnOVnUzFU
M3Fpg6nbxU4fo+rBxUiLA0/PF0VTUjgbtMltGg1dxEuVd6dKxt5KxAUVsIFC7PWT/jYTXDSANc71
ED+jmGp3BkfVZeCa9TpJxDO11sza+ugjz9VX8lw40riuYz9okV6dXc2xNqHMrG+eEXJjLabHnADh
ha7bnF9Az0io7Ra9nXRroyAdktCrJRpDtouE9ZUuElSb1v7WatnS5fojOciukyDSHjwSJFukN4S/
kWgpIw2vUTiy/aBGPn+PM2tSXWcoASeCsIiFsoZjQ3gfJi0nSLceGVN7ZQd7bpcQOOxdFVfA/agR
UZo3+GFJsd34hpffooiZ3xwrvw/76WU04+9Jq3V3mtaPZwbM6VeUXGIQ97GTkqiSONQ+8sWXwtzK
ym7KfVrptEesWVBNmtmauAzfQ30U+i0QUZcdTTIXfFIumF043yUZmwM+2CyhZrUPpeJn1NpNc18r
+i0Ps9jeMQeMkf6+hwBZBNxmFICrtcdRYRKrodLTsjzJ2o+DYpP3XuexvWYEVH10Pshysq4YPw0F
gZqRVWYnDDmthR1TJkVxqATAO8i3WaDfLHyf4LC7lPmphKkhEOSVK2bkzXlinKOsgztONCxsYwaj
hn2uC80wybt0CwpqryNCvMvy1jdJx25ucWeYWfoWSvzixYom6/C7jo0MQyrpmnxKDQOCrzatPwsZ
N/VEkoVrED/R2e6Aii/ce/zt46LQ6yzfuILcygYyh1zsU63hq3pM6RJ4AboQ+hpnLGinSGJbK9d/
/VZ7Iz7LB1V/fqrjm/iP+UL8wfekTqJY/efPv2x+/Dr6rOZb4k+/IJkSPPmu/azH+0+q6/nQH8ze
/Cf/T3/zt3vneRTcOz+qtlTz30bW088lrfNI859z04eq/vZGZNDPd1Y+5MedlYpWLDUYa7iumq5B
9djvxLRlf2Ga5GIx8C0dAnpGC3+/tFIGC0KN6xwuGplyJpf+cWnlf5A/bfJi/2VgmkHlL5dWTuzu
5d/ngmI69q9dW92QBAocQy0DUhB2jlm01zMTgbVU1oxSuAHi9uojPd3bDdrHRvOKFXlTCHRIMuoq
mrx+3xjWEwwoCVWJP9whNr22VbKyaGI5lV0yPmqFZ51NrQ7KJbBkvxUWNiAyPqfrAToqQT1Ut7S2
ySP6i4sftzeCaJ0PrLhrkwlKvQkE0vDBS2BHaJOyCoIadQrB8iXTuubIQt6qdumDbocEEhth9pk7
c/wTuijt5CsLeTZB0YzxoiQoSxxohtBkSKnSgnLVVWVHkNZock2+5I0jCaG3vatedq68El7srycx
ojszkpULK3QIG9HroiBLLopYFOu+32NTMUnBQQBdGGoqaf7kjMnOYWHsLbPEUHOqZT+5J/IzY3Op
s4+Z25KZgX0fajXmamAEv7qLwjHZN2qwo0M/JYYuyYDlEE/RB43R+9oSwdlqWlRJUibcxibXiAyG
KydDCdQMrXiVxTB419SIs3YxNl1lEem7N0PTZ8t0VP0jLicjPdpBOrQnaAz+XhJ7IM2dMnDerDaq
+RrIb8/PuksWCDLCZVmbMP5jmGRRCdNgDkcqxKYZurCLaQPGCrmqzSF8NOoodvYi9cMmXZqe62qH
AD/ZJFA1gpwASs/xPiKXQF2io1PHu9I7MOKlyUOklmnt5gPRzW3pLwyfSSbjEdyvC9un73HjNCkT
bF5efZnn7lS8TW3HSKM2QrZLh1oF67PMY4YBsSii5dSP2Ob7xAE+oCeeUGXB6I2/UZs+sI1TZzoM
k+EsSW3TXxELk2hd4CLQH0yIk2iLmhA+Kawkb7lNkNwMPjrTDEUFXBfSOHtoo95RC8cfEd7p9CIr
BPtQWy1jSCi+NlG1V76LU36hMTO4cWx64Fdzy+JNE3m4wEgkIYbEIF5NroCZk33Y+/Z3ZsQFPtwR
goImCqBRWrTCbok+n3HmYLBwTUKHOc9NvWCXWwRNLuKsn+6J3NaYiLAPCabTdnDMdJ+kTbTvcp/V
VkJgH+YE/LgYdc+Q7rFc4iFv3/1EKI7yte19i72mDRCDB/2lxlXyaInKDJfCGquSKUWa2atQt4xw
acuqyK7NkmS9YzvGFjagqsIETQp/WV5FNaPthdQq+dmGZI2tO7tIY8J1qX3ivhOpckcFpHHENU+L
ke/nVwYxKMZGE9CLqwqHz7QasrHTryNfV/0qrEn15RuCE38zkYdorm06oPNF01l0R5SMxNkDfaSx
zCyegOgmsZ68jqdtQu8464rgRbf17ZOr44JfcrIHh4WgtFZpwiVhDZdaS9yzeuvdTQzMc0KDLfHk
1VHz2QaMMDbs6cNLUhfZvU+O7MKpB8vYBcwJQd+rbiAEmL/I20iQwxtywMpdR4obhUmjgURjtgQi
11sHU4q9mUIG9BvLvGZH5jrHEKUulOtvCNJk1NN5dvR/scn+fxphMrtr/vlWzM3+86dteP7jP7Zh
zXDpSmerBS0nEB2N+O/JJZffokvJg8y8FKXPW/RvGzEWhy+gw2BORBBYeJjnbqLfdmLy8L/g/rVN
3aJ73bYx4v2V7JJZ1v6Dh9Wh/JTPDAeR46JFUxjDZ/FH4pZxuBflgSYedczNc0SGXsfrwWK0PflS
kFzlyZNKwpJgZoiMctF2Lp7W2jS2VBNO/WJMBqK8kmKKrvs6iHD1kQ33DdyKw2ucisdYl3Sw1L5o
jqLR43dg3uxHk+t/Dy3+Zuk08P6rZ+/hrfy341ut/tf//Onw+NvH/fYQutYXprZYfiDrLZ6b+ciH
DUsRhMNvGdYMqhsmZ0SyJDhB/vYQ8gwyVfAdeESY5/nD/v4Mzr/FyNTUZ5MqMJnzV55AgynJH5/A
eX7hBfi/efrcgFdkHnD80fJakS89hvOdqcByXBtuB7conzihsRE9qYjbZliVoDxjv4ICx5uXcwbz
9AHe3+j2uFR4Ctu4+BO76y8JB9hgXGeO8yGnk6EK//XL59XnRJiXTmetMAv22F46NpNav2rz8T2W
QlvreQgVoIxFTEOAEPWto2n3TkCHig5Ksy3TnceRdVUL/5FG0Llcg2jfPDpCVubXvHSE6pOFsSgL
/3aaQgKbey8nTrNDuK6Z2CN5EZgb+OwuHpGTSxLIYZqhIuC/F5qYCDOz9SsaHvIfX/hfep3+5W3p
p7vTTfdZq7b+5DEUzb9tWmKcFFeZn69U/2/esGZT6D9f1q/a/i1RPy3s8wf8fSZos/46XJR+n/z9
eKNs94tDa7xBfPUcAXF5a36/XulfDD7EZcX9+4L/+/XK/+Lg+3bIT2G8GIC4/KU36hfzr8d7ZDu4
9HSdeCsPN4P98yuF77QlKpfiAYMpHWZPRj1MbXDnUiqqI1BVcLIVzxBDAfDKZd26PVYq7CySeJZa
N5YcNRK4OvKYRtSNKoQvSeLwYFazDa3sQjh16JyZN0tiQfFgGxvDEo08Co9t5mYMUsh9K3f8S8NH
HaUjLRkhTpDl/+buzJIrR65sO5WaAGToHIB/1sXt2JNBMoLBH1h0RN/3mFONoiZWyxlZEnkZ4hVl
76PsmdKktEwFQQAOb87Ze+2GjCRrnRHsc6pg+hTT0GzcODguwUuSfQMHDia9T1l9IAyj7z0KTEQB
VKuqMsje0cs09S36XAQMuHVxQrF30lZG1egXWgBoal+g9DtvYrx2tN1Negf2ZMfXuekuiG5Imowo
hbbNsMZx4M14eYNuk6J9uNKX7nLpUu+SIox2YUpArdxgYyc3pPfFX+lXCaqgkMuHvYYgd1qhGr3G
Kh98tujJAnSme/C56CA80hxTnU+2Xw6Ew1qzbgOYBv1P2SeaoLFfZC790lETp8imx3CbOY3TbqjH
BOt6LmPgzq6yP3oIbarLEAO2WInBMyl06qVpXKKQWjzfASTM9tKQeyDxxrKjsWhFN0Uke1oYodXt
Kzvuguuuqa1+M1rAea3Q9Yp9YqGAm+q6sL874Yx9zTY686mg+cNWXCbXdBkcitE8ZdI5Yuc2QA91
3jYJPsRmWmb+6dCgSK08q4CJP1U/orRb0JSYrv0gQnPco3F63kCjQLLmbxCKiTzMeYwrqxOEGtin
QdZkX9AzcczgrLz4FECzFS0uXWz6xBxXKBw5+dNUjzfGPF11maTAh93CGdZJzZNED/ytGT2ou1NK
bsUuKafmSKD1c8D9P6Tz6uuhO2pS73BUuYNK3uuvxy4jyShZ+nUVxvFW9Yt2pk7WHIIRPcdVC++U
5BjO7xjF7QF4Y0uAXFEUzl6MVnVGgIx7U6GvI8G0ii6CwoCwrR4ejajpyCJlv148//pdFdMFEQDh
ZM/2qheLp93NgZ6SKr8O9RrDUJJYQXodoBD0eNkJNAHUhdjnYirG5IeZ7SNNcX06syozlRurbod1
2hDURgiIjZ9zIpTpyemc8ElOgrQYTRZ7Tab2rfkss0zyhkOumyTlWWQWzrqICmRo3oU1uuUl0t9p
C2sdE/PY9tAtTE/+krNIbqpq6R5z4LQ1m0P0zYTTsCnx0WIHn3MWzV9zGJQ3te1ll7kj0egEtVXB
CGn5EX6GzYJfjOTHXZ+ncIwiSkP5kbg646Ae9fzKOTjxPE1HIOlQ//7FY0yMyR3GCN1igpoMH1Yz
PPS1c5/iA9nPYdadCD3EudRE86amFwi6v3MJSevba/Buxgl+5u4+oCGyTrNhPvMiLdq6dZduZ80c
jrzyP/yqDsYOdTrgvWOZe/2rygHLoQPger00Zv+F3hiN16RatmWPz4z2TL3VWZ548Sa5JS8WwOvf
n8BLXN+fvgwkLWzRWPQccv0OHpOUQPnymdCmcBLOSZFCYzfoJZPbMVd3njYYl1ZuIuiN2xylYwuD
tywHf5Hllm7lgkpU/gryUDu3ZzOndeaZpxP5XL+PA78LrX/4LQ+ONOqb8FhkeTiKw4Tz5cD64uHl
zUsn6teZl7CiNFm77kOgSnD5WT6WmVJRC9MULsvcm9hzgn4TDNaC5iB9kGE77ofYsR8AnbUU103t
sgm0dmN4Q7538PnuJzfrd2Fh0iGKgihcPT/j/3e7r1el6/8jtWplBfvnO6nz//6v79+K8vVWij/x
V6naQV7FIP69f7LE8yZJcGZW0a8wG/9+IKFyrSZkdergD0iKeX8/kFiccHA0qO+CbRmmfOND+yfw
ny+PJByDFBdUbZwgG+KzPYxdbLqBsLk8NfzJieHdJkMa/szw30J5cr30QtdotbgJVuccO/dOc8n2
Xfdzqj26XuN4mywJy599EhujP1RZdh93I0YkUKW49KnIXwcBO3qiSLRgWeekYT6Gqd4hBG7gpKGk
Ts+xHqTFNmxyQAKKgYWeXl/Id4D2LaHbVAopFToGwWK6DManrJbivshkcpdgw7oLioE+b7Fo7m3p
jnjWSkB7QFP68S6fu/hSG/q5WydDHJ73DUL/LWtyEK1RRAVrQ5t0/Atibh466m8EVRE4UKwd1NmX
Ubu4le86QIX7wdS9daMV2OaXqq+qMwOg/UbaCCUp1mb42zzRV2wb5jH9GsbVT9gBaaK2OBveIZ3H
GhVFtkKrT//MriWzqxmS2ED107pwHTIJEHxeZgIF+UYjqqzw0yCdt57V40+u+w5WT1R2a83ranNF
3AQrnW4KYayAEwwOhyVdP60ypdS1ENw8ikznlFgwOWOi7Q160MTpWRq4Uy+zfCMsoITwT0H92tBp
/JAioeNH+EBuh8RLLttW6FeWTsuKm5vp1GJHT1Lf7ugwrRWSNNi5LQrQuC3mR88LcrkzdNOGdkL2
DQVKJK2bPCuRKKOOCq9t23RSHzxmgF0ixYtBqd2KvqJ0DugnO3Q8ViQdydnHM11qPkSBet/Tjv4B
BCLd6ew16y2GpfQphxP5M46QQ5wuaOEMPy005xfPi15dU/d6sJJ1RKXbnfMTdq1asapkn39v8Epp
27yFLbFvCai54FhNy7GJbejQCbpUnBsJ7p64JWxs1QUkJ6xF2aVPJn54AB0Qv7oVIRSd5gPca+/I
GcxvM4Dj2ZpYgdxYOVZVnzaL8B4mJCn2jpw/vdl/fKL8/7PeaOpMh/98Ov3P5tv3+Nt/3H7rf/73
f72cVJ//3O9JVYi/MX06qFM9RJqQQplu/5pg7b/ZUhjA0v7RGfzfA6pJZdG0FCnMNF1B4fHvE6zh
0BqkJAnxjvWU8OiPzK+Ofji/Ah80WD8FNi7DxceoipIvtlsANELg5DZ5p7VRarsACNuvGIsfNfYG
1BWY9XhtNuxUfVMzdeyZVjd/XpY5N06GRKslYp08e4IINd+GjFwLcFeX7DktJjsU+fh6NT2CaOCO
ZGwgN6g5D4Us+slclyuaMeFPUYT1iQdGslg8IDbQfs5QmXQ6YSRB8yVOandtFrH2MyAE+pNbFcZ2
FFPi86C/oiFNQKh1SE69fkTtj2WgPcFBE36bzMz5OocpZDs4Pp88Y0aYGnRpepKGNmI1Ic/5vYGi
wgzlJN7QW3miR0FnJmuGEX5AYV+LQFlLNJAtVWCNN+z/aGikfejGRBCUw65VNBzsQ5G9m9sOpBa2
F3KmaADmZAPX+WKfBS1tBQA5mJI4RzbJLU1wc9hZ8MeqtdsGaXcRpVO8K63WvEi0KkVWUbjiQe/c
eLo3Rd8UJwt8qTM3bttfQeSQ9RZBIFpHXoQjE0d2dg+SJW7XJK1G1m2egBYZ90QcBOkPZojUHaCN
paDgPjPLznJYB2OQO/XO8xb0NsPizSETSlWBEENaNPT18DRGEyexZMWyUrUIAkXeB4b2y5Cl1l+b
taBFK3lhoSk39FuBamnrvKGqrF9MCP7T3IciHIeXscbaE/kMb62k7RKaDls+2zeNQhqABDwOccvQ
NwQ8wCcLfbPQ+58jvgR+YUbQBcFnbXOCh0ViMRVJ6Z17SwvYy3WGAQYGntkv0GtDWG4Am4d1vSBq
XY2jJ7/1ZMMZq1Kk8sxtBtGdVyjgFm81NQWunyDqcn07APyMGfJm6/e9ZWYXBDfawyfHzgeGVo7Q
/KsQnDDEEuS4LvpmkF+kTJUHLy0v8VFH/VaPuvSG9dEbPhmJVoiTMaia9jOBKs7nYJHJzwgMs31V
l0P1OFGvj3f06gj8meIs9OtJytGfylxce2S3pX5fYRJZY+xMo/t2dNN5N/Qep6vRLcYfDiotvKOU
bRCdZq73o62jEEtNBSrtDDHYMvpUXsjK6oQGQS/D08SeQQj0mEYbni3miGSP0yOORFxMZrxpCo1D
NdGK45WHH3PaD1U1c0i2BdwF9lA3Vd6b90LMprYO4nr+WvT08bHoeBHlz7RPtwPmSEqkXmecsh/H
yrlg06WINVh3uJOCltgtQ94DGqKHLygOneC3b2CeaFUY+EgJayxjIakU33QwrMjKLWTwK0DiYXUa
JWnd7lH74W3uMug3qwI3yhV9fcxE06Klyx0HrwgY5cxYJNSxNuwrEjV6aE6z5f5sJqhCvsYOI1yb
Y1Pd9ewCuxOQnQ6i/D6P5nVEQz2ne+2owrXJaZ19gsw3+OwirDaGE30DjGPvS2OMrnB8D/Y2L8hq
D3orwThTSBsHKYYsXgqEn/YMZTGffwIG8dfiVNZ1ZU7mqaQEodg+dfLkekRwbrEcI/bupDn3ZJZE
OtkjWhaXp0StVcRQY+NfTwgN9zlmFpVcHBafPWIeHtDOwzXoFq/8YmJC+DoZPZYh2TiE4yBWxjFe
iaDtGSpuStYt2TDdij8dRhtrcizCMGJ04XNt9+FZSsLDeoHkcrX0jvyiMbFWqxH6k7eNOjs/Kd1K
xluvNrrAz6ktopsapUxIIaqXrIS8CZBsW+cdamNcvlmB2ZvAom1nE25UDN0SxmfojEP3xKxlicJa
e64htRqo2w6DUsDw2Vk9eROoXbVcBNtuaDDqaUGuD2gzVOeeWC+wKM3oayiKnfMKsyVakhBhC9xq
BA3jI6QjCfWqtoDI9aaORnkAA19WCf3xmkDhoLrG02WlNvhA9NsDatGx5pm2fCQjGWzQofSsgL8C
CZXRUTdmy1ZKAxOmoeczem8TW32CzAU0GIoQIL2oQ2owDk16kgitRt7Asmico5+dTH0T9wY/dwPK
Qh9V5HcLWxFYTLQ2sWLMZMikqCp3kH1xiCMc6QN3WIdER4NlAP9ljWfwXxB1rWIrdab0WrMXHJir
ypZ5TfKSof0QkQUlDn/4VJ/bCS+Uvb7xKMZyTm9nLNdoHL1+xlVCZPFtXEt44xy5OcaMuZgdH2R9
19wkHKP68wDgybhPhFzmPeS79oltfXunTbKbNh2VLUyCTZX/Qo2WhcCrnLbz0dXXs19ak/lYZeR1
3hHIkhecedwU7yzJimKXt0icr9Acx9VZyIkCtcmko2QIqwj/MXCjXIlvwXM5PrRGs9vVkJl4MnyD
rbNuc28QDwNRvogJQKwt3VW39ByxCEDiXFIlBFxtXSPLYwIy62IhlTdhOrbMSJk7l9nJz2GChCcz
kunxfMxVAdMw+ZnLTi/izL5MELOa14te5JY/UcRKtzUuegeEbkgF3IwHk/ACy62oby+VVED8pL0c
2XvvPdCdVx13JD+HXl96TCroby8zaqb2aaYPrFApDj+QrQoiU1zBkkZi5426uNILN62JJsN4tkpU
E+5HawQh9nvOfl8zsHjktyETxB6qzbeigrToRjbTZjMju4uIXCJYxVgZZm8+GvjOKzXp2OUjUVbx
Q2Z0cUhIEq4IIn2mxTnJtRDEHUE2xa0xc/r6jGfOnXVi6dPMPGXmkPYmqx0C1/3QkM2TXXJTnyHv
FnJTYt+P0FJ0tUBjDLI4OGsy19Z3CQLXZeu1KW2ALmjHIfdjvoh48rParq1TmLTJD052TrVBLoN1
JGIsztdDPkXhY09Y1WPiqNrlkjj8ognwWt5pVohqU7LljU9ma2jFXVhoosoJMIJOuWVvSBJ2PvXT
tuooSp4Dh3WWT4a3hJh5ZiQ2mwWnpouaS9bmI0JF6n75LIprvELuY5LZer1BbWFau548YmtVIKds
NmKki7FS1XfUuNTpOdxbRh4Pj32CJZfZoc3EdvZkPyDHJu4PwJCLlxJn/uytssTKHgLGtn6Rq/AB
uu3BEp1gyJmxwjsVSwEE9QQgPI4ObtGqtR7wZysbgohDQQxBrM32ln1XdGEAX/hSZFNyZaLXwuuI
XYYISsMSm64erdlvnYFdeGewBOsl++E2Avrpo5lHJ19ntlWv51Q2X3QkxRUC1r4n2WwUrrbJEIKn
V3hVu/TKMAR2iz4t5H6JiVU9hXSc+Lk5TfGW7OP+NGh171sAlm/wSYLzHnFY9+M6Z9A4t9rQ5ula
D3BgwdKZe3R6bPAdJMx7jMMhoxkl7RNi3Om+Qoa1GwLdJXTDzKtPC5/qvMUIyxCNXaZOh1s4waWb
bYYg1m+CZumvYtyxT0uTIJCKc1DstVNFME/YQPraogHkhbdudz5R3wwabSQLGYIgMsp1W0IlXbVy
xIJE1XUJ3dWwBKGzpf1nny0RZOtcyYOin3ma12KL5isg2w2mL8ttnrfypB4s5wGwb3JWwggi7gIl
XeenS+kRHZrq0zfR1DNmUrfGD9GxaQSiCjAkZ3MdNO45FYDoQjMCsqLKtqHAgVpRZ30oe/earbr8
ludpSQ5cx7joLCr/qxkTE0cI6DDjmq3ucBcto9vvly6CkDSo/ttM2Ome8nzPF6DSuzZu10wwghJZ
nuQoihA8aZpVb2VpkHKhi7FHzj/1Rr4ZUSYCQ52Y3X/XPf9p1VbpTF40XcBJsTV0bDqXhq5zBj04
EpaEo5c18CtQ6RlzfAo5GzNsUKyh1mXo8Z2C1hrb1WsrxrKxsLr/5X39p7+Baooe/AYudR1O0YZN
UI590DRlxayJCme2rHI9uGy13AbzN7dPL87qf6hOI994fRU1kqCwWSgd0AUdgolS25hMYRAjDtiG
iSFl3/Q0CVUL4wTEu8Fi6U7rtumW4Qg0yFCP8OAGoSEh81C1e10/bHIsmToLjYS4immp0BvUbV75
vRNLNGJjqa0INunxhywTz5+tHLOKAQudPCPXse8oRUXVkX7C2ydOEgHnfw/xkec6h82rLtHKILNj
iOSzZW8NGAX7IpjDm/ef+J+uYgl64TxsHSnVQTsgNVDOuRFHCNTSywmnIxCJdlAc6RoeNOIYv8I2
4LdRO6F/6OoHrREBvAjFqAeGz+Hwzixumh5Hl3q+T7DLlkfe5dt7ehZrqSAHlFv8KF71iwIKsp3A
6YKxYFcmGTqzsOFykSjQHvkqKakfDBlSPky0WuQAUAxX8rWX1xkqvWfN46sMKCon21JTaBQ4CXTn
rKrYpBbSsJP3X5f6ka9HKR1zlSgkJU5cDr2vLymRVrC+ItJFWd0+AS2xrkUUDWcKew8SZ8x/sOZM
vg4dKj0yHt+8Q26VloPLzQqagYZ6Gi+eaunolYTDSjEhVbkYNLk06kVtTpocIgbz8f0bNdTAe3Wn
tikc5PSeh+rDNQ8HplnFVR4bHhucwWLZ6eTEwpBk83wvBlxn0HOEixstEp89wEHFTsDmvoyrNH54
/xd585L5PZh2gQ1KEw2Yd/DECVRITEsTuZ90ntqYFAvnCAO3ENSpOsXOKCDgHBtZf5gHqQuilQB5
iDDtcGTFgZUvKTYVX3RCfM5L1wgNGMFSIPQv9CHckVyxkN2aIirML9+/4TfvWSDB8YTAIMEm5828
Q8tSHYSjHDesG5zpYolKToZe+4RJmnPMhy6GYoIL6cJB+yMBCBwuK3meVb10gcvUjfIkaJQXnO5e
cqb/8IUoqLoMXZv6LBIGOmcvR6+RjF6IxYzj5DIB4xjvKU/e402+/+j90F/jptSsA3/OOZhOu6qc
YtUO8mtnGdaxZ8+f66kfKA7yd+9f6mBgWqphozMZGOgSeVPy4HucW6fXJxtPacb5/qzvBzclvsr5
mrW0khqPyuqRR3gwraoLsu6zVlAwZ3AcXrCSoO1MXCR+2bnUkwHYrLPjC9Kb23JM12UDoMrpCMTe
LBUe9sNKaujU07yCbZAY68WG0e+XQNL2jj59cM/BEOSC6nKqbUrsz8Es7uQIwIagQn4VWuYj8Ov0
y8TsTcVJ0BmnjoZ5lDnu/Zd38JFxUQvSCUodgtPY1h1Opq1wwZ7MVUgxe/wZqOEuy/5nZoLe/vCF
cCOjeOMvNKT2wYCMZkI5AHiH/syMAoomnDFsYGFOzPTjn5jlOMixhcUFEW8ffGKjPs56zCEKPUpF
CLK6qYyd/fpf+JqfVUYvVgf1/DyEDCizqVarLePrzzkLHJG0FrGy4N1mikhY5SgYj91wkdRiSU5R
Zoc3eK2DywWKxrJSNFqsiFO+BLtBRaRd4Bgmx/WjD1s1J23yNNEF02E6eNgFnfEqaWH1mwvH4gBf
H87YnrgQ9Xcfv5TFyKHEwC7nzcMm8zaaiiiMfIM5TM1nQ97/W/MZInreJgJoQ0lbDu4oiRO7Kkhj
8TtCeji6Z9kGzAaKqK7J/o2Hh7BAyUIZqQyi16807vHjDSkN77El9DuKl+DSY+fmx+rv3n94B8sr
o8dGJKG0C3gIDJbZ15eiQJWliPRDn21isqdaz/c9Df1ykqfMMfSHwgvCFoYf71/14BD3fFW13KGf
YIBgI3x9VcQHWgDzAdg/HHnCjTmrX46i769k2zFOo2j8ssRNf5KxVvidV+dHtvpv5xxU5DZCOMyF
koXj4F1SbBg9JJdq6zRU5rULVPqxBB7W+bmT8wu9f7dvr+awO4Y/yg2z7B7e7dh1XmgZFSt7m5yq
AZrr8em/teBCu8TngQSdaecwIzUTgjNiTbPUs6PyjKLrzxxo+1kSdT/fv583q5+jnCpsA3lwbI+8
g6cn4Ac1SUe5IyGCZm+LcVgfv5s/XARtNCIy9tre24t0bg5qDL/eKiM65Zbgk/aJYWFvP3wrnjrF
owPjO0Mq93og5mNZ0w5SYTWDFd4wSRYQDvpjJ8u3A0Ahlg3TepZ006d6fRX2tzGSiS5YmSWspLXN
vQ07nGVsnyXq1PDD443LIewG88R6ij/o9eUg3BZQ+aiXwnGGHETU8AkgxuCSKKVp8/7z+9OdORCq
2DNQt3uzl7TqZUbcxqYVK1owrTMZl2cq0/CkrGPPPTLRvxkSFAGQJOJKswg0fXPiS/NEws2R2ioJ
AKtoVEg2esTge/+W3lyFrQ+8LbAGSjopDsNctSVtBrKXJQgBhltL2XVdzd6HHxxX4aFR/VNrChPv
63fUV8kAVjENVuBF+nHfE8pGHruVu5/YENn1kaLDm50kV0PJwST0PC4Otz5Tb7WeE0LtxKQcf7Ys
bKEI2upPszHQdE+c8Ii08k/PEC8MohKmWTYnBzOEniReTV9drp7rypqDuHWSXrL/8JvivnCZMxp0
683CD9RKL5O6DDDWaMF8pucTx0EvIBDwL7Hlv1rys9SLomDjscmgeiN0tZ69OPDP3dKglB/5ovK6
R4E2mV0JzxxW6pEhLt6sx1xJbS/I30Riw3+/vhLRJmOhRXy7mZq7B5lOF3EQmN9zJAnnVWsRZjKO
VXlVSTqeGkno2doI5wSRR4PDF0c2NKMVXRLEecSfaGf6jGUekUOrr8iiRSzvzv1l3w3iEZ6YhS4r
ytpL18iXz5GcqR1Q+JzvHbtD/18HPd0ot0a/SPfWjvENsE6vulBw+I9Spw5P0pZ2w54m5pc6GK3k
FMp0+LUVIGe3pjoq3E+kmF5SWIf6QwcHja/A8Xo/LpUXXrZdHtjo5HTrmtQsb1m3qBrOyXIhSs4j
exSTf2k51JU9U/5aBhC2cFft0cQY7Ez7JZxLD8dhazwmrsaa7bk9ZdGPjjBIrpJzpWDrx1g+GMeE
J7RT0kM16kM2Ym2qFXSfjo7jt18nufSspbQYKbeKwxMQxJEKXgDLA/gXykkW+TCXhezZCI1acGnM
1XKkdHb4eZI8z2kBZZXy/UjzsLZcAj2mRCQ0tCNp+zTJ3N5lxRCefuzhcRUmUqqcVMiolh+WkRMP
zKBA87HCnMx+MqYKsAgtv33/KocrEFeRCM2oADIRUJI7WMGDLDb7NkLBOBR9eZa00J5xzwVsY3Pn
6G75Dw+OYwYfKLtm6jSH24U0AS1blr226kcNwz3Q2U1I9/L3JPAhafddmfPXoTuOCesfNJJ/TdS4
+1UqcmV7+KP+D8rDAZC8ePdv0Jtff+W/XrlXn///f+kY7b8JdPy0Bw51jLbxN48Zm2YRtfZnkMnf
heJK7PiXsc5A0si/VkuxziDiGPS/xJbr32dtBPT/dLX4Xdt6dSbnIIUV1ONnShSMUo2jF+tFhW+N
ZHCyy0rKN9oOEEZTXS+pDU2qCjvlfs4y4ieJ6KlbLT43RZiLnXDz5cpd3Aw2lzuTsUzMk1bvTGID
MOYkS1etaWSaxtpFC/51Nge8MUpp9QXFk/vVK0FFo1VJyy+epXFC7VlJSBJhgdSIQOjDsvMeaSzi
r1gFjWcjJWsaUdQhW9B55ofAQR7uDScs022Y1ZFFuDCOLu0pzZRH0LeHCDPOCghonJKSgn7XOJ2J
D2xjnGSGBgELNEN6Dri+t7Z1W0Tnnd5r40U2qtiEJdPNcetmc5KvhLUADBI65omTcI4isFjz0oj5
tJrRrxEao3ux70X4dVnD3NiLWLS0FMevmxJwO6MTi4gdGfMxOI/6rguw8Okx4Azaj+JbUHJeuQtk
LAhNhDFBSgts+1grIjLMkhKlIZksw+M8tVNz36TjZPhVM+Wo0cciyNFqkmlCnUaWyFqQQzvWfInE
xIxu5BLIxynPp+okmMohupji0iFffsTmmTRrS2hzILYht5CYfsIP40xNZZqEvV3uka6wDkL4H9vG
MmsoNuty9BgZGeqLJsxv5WwkBNqsAtctqZesQF3SpHmCTjGja0cP05s2aqoqiu613xJJSt6k8a5D
Ky/cAR1+N1kdbJVnTWX5LLCksY10TlAPMpkLaRjne6QOTfxU97ZmElUKAxzIeBP5AvHdfQDx61vh
ktgpnjWcEpeittKVvLPO2K6elF3W5BduNJLAkygZqLSdxtqHElHZaTHmRrhvIxghfrnYuGeIxLsZ
OYqswW/VN1XfE8XlIAaFJDk6xo1FUvNJZ0LNBxja35vVKB86Pa++Jw7yg6Zyv+hhouFiTi37hviQ
/IfphR5QDKsnutrU++bBquO4uZoSO3uo9Em/rcNhQudVya9LaIakkpouVMUKZZ9fC4mVFcTSdoy1
W0uZRoe6zM6IhXJQqM+ie0S3W91kbPkfTbtJJt+MyGZYFb2SsWWLtfVGIjo6jUZEPprxWVroxPmB
R7foRZ8E9GSVUwAd7WTpK77mp8Vuyk03mGLdLvrdkHXtxutN55zmJT8CgcunECTg0KLCMzN7ekIh
1pzNc2luStgvPh9HSn1J79PbNm/L0sdol3BCMGvCDIIUNNAmK1KdVIsyQ3SVUr1JT2sRu/Isjg1p
rT2IYd4Wfn4LGlI3SLCz0DLkD4yDZPyp3G3Sz+GF6pfDkGf1OieM1/kaJi3A62QGbu33JSUFHx8p
zfVigeZ2uUxBix4OWpZ7JbXOJfyzI0JwVS5p9JRSEgUrEzjVp8EZ5DV6jua7R2q4qzaLOGq9qTM7
flJc3ksN/8suMbWBXwIXDYNJ5iohVR8MUrsxi1ag7uzEvG7HLkJvkRhd6+uhbj6MxtBQkjYsRGko
R6kPpQ3JXtuI6ITiWw5JsTmle10me3zLoUEogxvk23yJQoJYJqD/wxfLqb1pB4SW0DG4Qgmg2Mrj
SBRMTavSyILayX65Y2Em13ZVV9W2wwjd6PuFzsxyS1wafgZZ12Z21hCRyNNpYWQBfxwGWR45D/xp
w0G7GOWkjdablen1QhJx0kiF2wdEpHU0Ago3IVABhkD348VK+tcS9tKx98frkIJEPY5qPG3G19cR
BL4trjUEK2rE9fcqGufvRhMN/vtXOTzcqL2a4DzITg1blqmQFS+XxYVqW+ZwIqDCKK29lScx0pGs
+NTSqF3VVdpegBgqPr1/0cP2qaWuqjpRFBpRbTxbHF5eNRsL6fGG1OGtMP1Om6wK0FxI3Ju7JBvK
MPHO1C3oEWUt641eVjiNK912P7//e/xpo+qaBtV6TneUnA4eMec1l5InJ7uwCL94ehJC0EuJ2fHm
5sPbewC/qvxOl/a5V/v6MXvMm3FpLODnw0LeoRI3tks7G+cfvR9aYIh/kKjY1DQPm0WFmyfD0nL6
diTfQyvNdh2FRXA+d1P14a+AhhsGeRVTxvHosJ2yYA4OhVMQOtIEVDZn42c0muGRUuDb98MQYddG
eYXiMK6T108tc4TeRQDDwEQFbH5CW5naAq+7NtOsmz9+R8AKGIumq7gQz/F+LzaISRs5Qyixg7Nh
eNDIO0T3nMZHxsGf7oh9KFZH+vWcYg/uiJgWC4nzKFeLlZTRSu/7Lj1LB5IDVkXZ4kt4f0C8nUNo
RZkS0gs5Y5zHlKzoxT05M5otPkK5grXZb82mk5tAW471RtQv/WprzYaaOrquZkQucngkB0UvR7uw
Qb2JEjbfEKVnjsJbNrgVT8tC//n+Tf3hcgq7ZCHZoZBqexwZXt6U23loK8l1QmhJrO1U29aZlknz
rOlleWnNs32kUvd2igQHwsmSGAFmY/PwIYbLSNpHO7sr1C3OKuvCb+hBKliYxuXsNIWiJh254ttR
whUJ/mPBZ5oDYvP6DsMYnDNue3dVmyU0M7eeViwRxNrrSITff5h/vDk1aWCcRwcm1Ah6MUKEXRC1
i/YXEgIxUiTXjFtKyv0dblgyoI0kvnfb0VqOfGt/ukEGP18BIg56hAcTL/C+kBmkd6keGcNOq+J2
Y1ZpvW2rrN29f4NvPwGKEczu/LcqSIqDZ+mGTIBselEqD2F/Fmuu2me2w5G65+GYVAsaEjXKqvwP
X8LBpqDoUD1PLnr9Jhui70rjvZNGXmy6ORuuACUE2/fv6o/XwzWtQydjAT+cR5IgzGYPqsZKkvJC
YlOT7vrYnh8GppV+ZbthfuQxvh0n7A3QdqKPY+Gm+vZ6nMT9osG0ldAWRxjOECTYepuRm97ZNO5O
G8xJgKSdetSPjJQ/XpdZRVf3CSxPPYgX47ObBqOZ+5QlYMztu6yaDR+3dHlTNKL7gXt3uNXK+FjJ
9+2YwUZOfVGlcqhO1MHwtGOJTaKlm9bFzYBGONOt7yZWgvX7L/HtV0AljjI5pTjUJFjXX99bxt7r
WRG0crTIOhFz+JM5qNwlkubXv3ElXgkFFy7mKZPqy6c4JHoz140hV6Rnt185TjegMpfW3ovB6I81
/9+OTfbGFEIoySFAJI3j9cUmJ2x6nCBcjOQgM1uwVrXujzG02h0ljA9XNKlnKpmRTW0eLcnBq0rc
sgkWlJTUVgbAmlNQrhE6yiPP73lCernEWbq6jFSaP9UGcA8eIKLyKYsK11vNwTIG694ZZbXqZ7Of
1yTXFtIfZo9nSvJq9KCBfF7Wtd5CurE0UiIxfMtREAFIjjxl60J3jwykt+OV305tKei6CBxdB7+d
4KQZtBZ3TUBT7QPF0LezQyTC+4Po7adI/xLtA6s9DRfmntfvFcRTQIARCZcRVfdz+KDldaiTuGV4
bXU7u139ENuO9cG2Fcuu2jODmXNwNnN/ry86ai6Mc9SGyNoH8mbEDMVTZtGR2U1Nz69eL8V+LoK2
gy/M9A7lnDZH347cCJgHxuI5SCCwdfkxnaV63QSm0C6jOsntc9r5loPvqkp/vf9o33wyhsV/gLry
Fhlgh8OLEOwYwqdiLlR5c96HC2ULuzGm/VQAolotHebD96+ohsTBHdPGV81bNtE0Ag4+Umwy4LqZ
5lc1NqKCpPkywHJT9qF9Ar53lEfWxzcj1EBgwsFH6by4rkKDvJyAzMrqPKTKgo4X3SIZdPGqLKcP
L1LqKsyobOIRcj8TO19eBbIyEqfIgoiVpu3WKiD3i9TGxgd+y7dQ7P2sMZwe+SzeHmZJ1RYw2+hF
Ci5/SNYpli6gPR16BOcQZYBP8CF2jM+FdMmwb+9EPny3A7I1XNwcpdMfu7rawr9+kXz6yK0RqmLv
tw4/kJyomjSeM7Fy+sje4vIOT/LWXXCpiOnaqSmjQTNKbuq2H3d46do9vs9UHFMPHbxf9o8G4nul
+uY8rzZCr98vObQFDFysEQkZG6uqQ7ZDLfyYXPBPV0GjxERgoXtGc/D6Ktg85qWKpXJBYDGM66ha
e0tqHHmk6vzw4okqJQPETbUDYIuKKvFgnosLc2Qignz6P+ydyXLdyJZlf+VZjaoGCEPfDGpQAG5L
8l72pDiBkZKIHnA4evxNfkB9Rf5YLVB6kZJevYiMGtUzS4swKkLsbgO4Hz9n77W9ZfDibYXL5jWD
1C03bmVE477zRE5Mtm2N2XbG2Se2SKzd5k8k5r/coOujQPO5Fj4U5ZwY19X4h8KHcBbhJovocAPF
yi37B4l9zF4nfatI0uT+2rmU38YOp1JNIsZE+fDrMcCmURZXk90F3erLI74T3olNygZhL87oZuEf
Lz4f1eLPL7HJ6Id7BqEK1Ppf1TeTtkQS6ecQQLhVwORpA5gV35atM+4GFUcUSdWOp4etJu35vvF4
QBu7oj+/s71CaU6m9Bb4UD3zEftVqpHmhOaA0ip0dHx/g12XiURY4Yj8Jq9GkkrnROvhQjA2epkL
XaqbLNeEt7UjDW+V31E/188krZjZ68cz/Utzw//cUPAPsZ3/H04Gof//8Kb/w2TwPv0q5evfvnz9
W/X6Jf36t/8ek7wgX//Hj9CTjx/xnSS1sqPA4K1S4LXhsx5ofoeeoGViSUFJSvmBeP33YaGhkYeA
3QyVJHNGejasOt+Hh3yKngQSXIO+Bxea+ZdIy4iafl4TkB2hZ2dZQy24Di0/Mt1/uBuLYewVQkcI
K9f6Q5ZeNoTwxKJ+q4WOjZXEkipKrykOHvrIPdKtPDpLD5rHL8z8QiNLw19U9ZMjNCdQ7NYn+OZr
zABjLuNLM0AMuZDbF2219LXt9Bcl0sAHpXVMgVmIoG0qSbOwvaws4l1i1wl0s3nVzZ2u77M7Lzu3
+U6KkFDLWZDFuyFhrj56IpTtznKP5N2cMS34jnOlx0FCInbi97vG3OBtHuNN1AW6Rkqpr3RbDNZ+
62zmjDHGQUUoLTaqGYr+2stv0j5M69sou0jFFsiSFRFy67s5HYqdnp8koaPmobgr7mAQhcU5it+b
B0O9JZiPFASIIPByc3bl5bLYFlvrSYnCufHLF3feiTs6KMCr7xUtUOugIU8s/Zpot9WddP37pjjV
yiPDBzz+CwCmgKggA88ZIBNx1WQ7Vbq7BTqMMgGiSQORjtgNl/BQEJbtNXu7v8EcC3qj6Yln0Pyi
KiDJ1L62a8Oq04MpCfrn+bPyorzMn9WPP9WPP9ePyWv3/u1j8qp/7t71z3//Z3jPXpkN78zPw7v5
2WJN8sfV02jPp4E45Hnr7RrA92TZkJLq60SyGb3hg+UW5UtxytqtSgNQrz+Bv1qckCwG/bl4NTER
E6Ob349hcjupB1L9mKn6WlAfCBAlOmbEVyNRb50hpmjWdkyI4CHf8AyWflrOthEY+g0/y9F2fFy1
FvXZlXuHEcvCzA4EOB8qa5soG8yln6bAHTy6FT4e4uXY8N38md9NAZQY6P7eC1kCZ19u+Dr3tTY3
FfSQl10p95lg7He2RO6DOzHUXYxZ1gnsaYvsab7meSYRSbxMv0Lzvh59836+Tgje2Xr4rtMLpzpO
+r66iEAz75N+DfUdfLu4jZXPcXsu7Uv9UPTbeMe318njNN1OxotVHa9tdZspz1yqsckibzpwvzpY
HWwgzAXdud5OShzGieOXjhL2wwEK6lwHqXkhCVk3puuk3xsD+C0kSWGjgCEzgtraOiigrqYE27ub
+4GI4e9fGdGVuCwGf9qax7q7dG9eLJqznhaaSeCdZXdMEgQm3NTBrN+3ynU79EG5NvZlmKnXzAPH
9+Q+PV2F29Atju77tpnCWjmNr1cKoRA+rVgPQkSwkA6f3GDlHMygPZFq3jKU3HjGpUSIcK+cycrg
J+oQZeJNS+K8zi4VHQv9Mi/fo/TJhWaSg5FWLkmg714nhbRcpuOmaux0i7O9AnpWL0OBmbxJq0Cm
ZGAuyt5LLoouC7T0DTwB8JCjzC7z7rKKe1+AruMEGzE/5bF5ZEpeq6/Us0So6Y+koTS3ZfOeI67H
0VCSveFQjtwuVAwo0EJ1BcuywJx185i16r76guhUp+gNugGcCKqmzgs0LimU41/OiBl4aLyjmT8d
tLAgplANNOclB6GWOF+9UXnqsm1h7QuB5/8CbswaMefG94n2ZLoWz3RXqdu8eqzUR7XYiOFiPrmv
ekbvOWl9R8HgcByLCwP6j+puOKv71bYvrtX5Hh2AScAh8Lwr52lkPdT8+qa88aCjqOT8wZ5a/6M6
91ft1cdf83ffPqOyvJo+a9WyLmikd3z712qD9mt9BeKgHQ8sjMvF8jSPjCrWoK91cheSyTr57nVj
nqwo0OY3LnsjDZXpbQ1zqNqTNRdcSU+KuonNMO25p6DwdhhDFaQdhfqmVUtIAehIJYjjQ4xk3eRR
EETeQqfDr4D2EL/lfIz0bSIO0nooNxFhUWS50D/OFpjP+E2fW0LDmfMzCOZVreihEWfajD5cHb96
c/2I3xx6pb94egC3YvClt6tB5YHq9SNPPBcjpMGw2uYD1AvoFd6rfZm99WPQ5C0IwKsExlH8WLMn
Qu0CPEvF6DgoH7fLCUxQaQJZDib9uZImvFE8moPCZHfapBCASrQLrr5s5ly/Jh6P/8+Ig3ulWbWp
jhY3bdo9mda0Eaa38TprCw96k9URIVviPbaKgKB0PPskbxKT4ZEDkuvQXPM3dvNP0B0IeAShZKJe
QfsTyl69hm2yiXooJyb8ogVoAnP5eAhiz1jpgkFvaoe2sjdKIS4KW10jzkJDKcKylptxfB/jS7d9
ypVxh9koX8OBtpl3rRh9uUk0M/UZb4fmnN6kVmVuFNfbTOlC395Dmqa1w4XuncvpTosnn0jiTa6b
G7VqQkoOpggCZs84kJdEK1eZXixtOOWZdjlZxdkppseysL/olXkZm+ek+n+oUv/V6s+PFvQ/J+0d
P9IV5p/VaR/f863gVJzfUEMj93YMDLzrXIfi8VvFqZDyvDqIOQmto3cGW5wQv3P2HO23NdIDfyFt
GirBdRj0veR01N9QA9DupBClgfOLOO2PxGofTcv/OB5ZHMQwTzH6QBKKSg7k/M9nv5RwnrZRFAij
9lJBxKzn+JANGtJ3IDr7pIhoRMZDWg8byWHw1MRWn16oixqW/hBncbFXlBQceRxBMlhFvghaCLYv
wWOYCaN+5O/p00A8fRHUgPZeCg3mHTwnUpf9KVNTYKWaWpCrqsc9lZs1dH6PBsoXtHHYidPpXbsg
nRMMVYE0Fmi017cOtDI6wo1fYcl6RRm3OICEsv6us+awc5ClrbwE9WE0EdbtBg7xF6OiLqi0EmUm
kL7RG1+p8tHYlLJNjiMOus/6uBw4pLd0FfQpPorJnAaGDKJ/XGPTSmbbTbNr03HakrKtFbvK6+69
Ki0pMp0oSJB6XTktMia/ofUU+9O4qLslUbRXndWFZaln15+bVn+dRNa9VO4g9vVoNj5gmfJb/+sv
nQP/1e4wcmrWSJl/fo/9r6KrW454xd92dfHv//aTEPT7N/9+ukMlsCpNCDCh0fH9ZAfokiEngzO6
dUw/fjzZEWe3uruJMIFcqSF/+f02M/Tf6ATTpPUQYP+l24ymzT+c6igXcABZfISr8Su4JBUNEZmY
xIImgjvVlLYZQOIlqG7sD4NbbDPdvVwc7YkL4lqaX6su7jdz7VyxCJgkOrYX4OQIBkaLv5RnRbGP
0HpPdAsv3DF/TEVyIifhAZX8xE3oHAs6cINs9xrQNa/S32Y1PkoYlbUJNFbJybozS+tLyYwZAmMJ
cOjdduMUagzhnEVRiF2dZW9OnttfxTC0qyJR1x4mVOk7y2qqE8AD6zi4DuF7mWYcpmSlhxV2/9jl
jeXDLJxe1DnSw4k0vID0N5ewVfstb1/J563Pscwo3YX9WXB/h0lmaeEs2/IYkzO/rSwnOYMDTfZm
RgK8EExj1kG4e0BoWQSyk/YtxMK7WLXqz1BmgIDFnRbC/zRPXdZbWwRxUM9lAygnSJqIROnKtfYg
r56akjpj7j3C0U1qxdItkmC2JCowVVxLwHAk/5V+lDX5zunlncAt7Q92m3y2imgja76GntExL9v4
htjyQ9fUHCypWxjcBVGd77yh5ETcX0CTClDoHZJR7J38oh3zC2DjB9eA5Vk+QuM81MRlR2pFe632
XYtQ6BRO3sxpJouSxzke+IL6lJjUc56EIFqI9s2KnW2l99e89Z8msYDYiQPNfUZ0u128xk9NYJzF
DlpxAM/ZKb0V+RHYZL96PCcT+RyE/0vQ8wO8iv4a4Ej1SWQ2r7AxOF3rw/8Sn1tjscLM4gyomaI9
aHqVPxqraq+oolMp8gP0HbmdKvVlMg3tIZrFXRvP6n6Ksuzc5FeGUh+tKPtqDhdtkm252bZOhrJK
0XFcYxyBkpw7XMCfZd4W1xwerH3bp8dssMA28xDh4Snh2DPeNYZ5m2s5vCOt+sJ1oASLMxFgZop8
S8iCuCCj98zehCJVp6/QNtblJHXoxeaMeFI1lwBsDSP/Lj6bC3TsOE8qTsjjM2MlJ/ivvls3H778
z/+GMumP1uQ7sFBoKn9ss318x/eqxzJ+W31TzNFRidHOWhfW71WPRTIU46A1QkGnt8qa/HvVYxNC
Rf+Nr6b5Tp+Obtrfqx76bKzpiPQZu6yjx79Eb/+mbPmh8qHhTmGOOP8DYYyM4pfKJ9Z1aWeajWtK
gFeh4licbgsbGKkwSY5usnW1QpztWo3qFYc3PgGXmi6sOBp1H7JEFrFCafFjQtI0qmaY3jSzzSLX
A23SkJwC3OI/dbupNpnVpdtsSErLT8ZC2Vay0dKgpKn/kilLgx6RCGRj5zptOiCoIF8XFK5VXsxA
kV7NqUcFYXk4uXyDaJqelrmsHUJ2I+JeDATx5K2zbug+qffi7M0uvS2ACjRS1tQTkjyVEfFz2sIw
zfSFxnVnOwNxCwSfOkHhSvPNHYapC8d6SbRtb9u5OMStg81lUOeiCToyk/MbM+J0sd7Ec7lx3bbw
fKMmtNdH7MPNjSifsbvrJo8VCMZlq8qunAKN6JsbCJXRu9n38UNkje2DNGqejocl+kn2cXKLxHXS
fFy35QbYbcksh4AIYO55VJ1hGUh8V3KQeL86uI+BPqWRexCxM70CxMieapgSL2laiT4YsmRi/O/Z
oglrxETksng66M8cEwCHYUVeecuoX9dFHN2O+uQ8wZws6CxleXFfSuh5odoSJV6pbUSlqBvuCXcF
J2Gmid5zClCRZHK9kSH2jXInBNEz+6q04208ZYL5fK33RzkQYO7rXqVoYZQ3PRhZzETNlekq7hKk
htRpsXoxHm3WT3nnaqBy0RsO1WtEPGd7qaPytcO4iPmB8eiZ7xkkuiSECOkaIUnTprvJHHPpQmwj
zRw6rULWbL9Ik8h3K65uIPHX+4E3E64bdAo8isPYEN5eAV8NXEOkX1Vim58hzsbZbp5TNufFjhX6
sgV2At/uiqyHkl/Vtt+2g0DGb8C5Z2ev7GjLfUQhEEkN/H/VqjD/KLypPxJZ9wCM0W8lr5XWK+mR
DOPpvXTNSTkIxcHGkbmEc9/EhQAnP9iFd4NApJt8kORaiBtBPk9FV8RHzSxI8rUjGd11A5D7llgm
ddIfcANazVvrQVu9mPVluANpOrhPFZbuKXRS22YntBQx7RupRHfEv8Rd0CsVOl7VLCDTpUVTiFvF
Xso18lup8BGodrqM+4TJ1wmSbDf6iE/BB4JUdZJdpZGJcznq43jFNNfpw1FVgYS2cVe2od7XWr7x
RLx015GqCDsUlt5BHlTbQVkC054cWqB1ggkibbOs2nZNtjS7as60/jjEllHvVaWmS56XFeT/VLNo
NRMcMVy2daGIQIxUWNRMcV8Bi9RzWmR2Cw9wmK3hZo6i/i7z1DzZJDyb7jCSWnLfCghQPjBP70s1
IoQLmSAqrwif87OXqrRu6pL3ghczM15NJxteRpwkKXVAPJ4cfbCyYMLBcC8WjzAvlSTVDOMHLTxf
ADNVwmSq6QQJvRGfpKEtTaC7rf0pqqckw1lhza+FXkTPyCnir8CO6/diQpEJGtVaIGrbYl4DyetR
3SGrNya/9Zzk0iqElBeIsvMvCCXA72bZMp41PevpAsV2aZ8aMyXJq64WAhYcZXHfrKowGKzHjkv2
QVsU2SF2jf6m8ex82cHGoa1nWCndYNDMjNnqTpIKpNRC3ItpoX4rkW7mHSlY4QAfiMMnek9r1y5A
WDcQS6F2zonTHrzFK/oN8QXlydJrId+KpqQHNoNGNzewppwOEDSWgk1j5s6RtFrpbIDGDcqGxY34
WpAGvrZI+TIaI18Lv71RglmdlHQzW+NVbtul6WdtTNHUWzFHWJdsmKAHFPOS059+6euKZh6M4Yne
bDOnb9HgwdFUweJOfj0WCQhRtwTcSFWPkH3OmhlgupTYNiRu6CdwwfXXwa6WL9WsqGejNNY1hwjj
OWQYaXLlTy3Gsz4uotyHm91CmZ8dwt+YUcaVX2CofbdGCMFBX3IlhhFv101HPtNLCuJog7bzWDB2
xwCRc7pPsnLejvOE86Md5uHe7NI59fvWNu90fuCwVydr6mgx1v1b2tt0afNS8d7SsRNr8lqiZ4GX
Auz3FXTZmb/YJaajOW3cgz5EmglD084fh86BkmkstCpCwTZ+Baw0LsJRlv2droDgoWQ3435nGlH5
jBSpVQ4twJN9rs1dslOSIQVVqoxV7HfOgDNOs4fkHpa7+jTYCndHWVEGBOliJ+4NUAbVV8pZ3MZV
Cas3srSENvRgw2mu61IwuPAI8f2mAvhLJ/b/5OT2XzdGEeEcTL4/LCjvCRUhIHKu5d/mv119pQ/2
U235+0/4VmASXmEg+cMlT7Nn1Wz93lXjM+h/PjQGiBmI66Ly/N5U0+3fVs0Vdhoibem8rXyH7021
9VMAVAjDQAH2kVj6Vxpr/JwflR1guygvPxwvSAYRcv+i7ND0kmOZ1Zuho4JxBUvrj3XynBn5W9kn
cgczddoWzZ+YMrRflBwfvxVrjfkh+qfo/uW38hepPWfwujQBoqCjecgAuDhm7PXHwUxPs6yZBNjG
LiuL69gCJgZCETubTB4yTvch/YslUKvsO2jlL13h/2o9KYb/f9SPIqsqpfdNJyb9dlri679dmLq2
xkzxlnOQ4djBZf/3gw+hzBCXaPdiYuEUgyr99wvTpNdE9xdUHt4TlN2rLu/7hWl4v9ExgtAE2PWv
d3x/uUT0lV21auOwy68eoV/lcU3fsEt2pFpEWTIgWemKxmddVDZ1IdgHfnhRqJXnuK5+NJahCf35
PkAeh++KNjOCf14KRId8/gc1Q2OVLM4zUUHkF5jPi9elbyqtmcYv2r6+chWz77YENaKrrkt9fGOy
6MZ+EevDac7w3+7LqkAtmPZWdp5g7BWbOGl7L/TwpN6YPY6TENR6invPoM3bmh29l7IS42Ho1aoK
Us9CszWhtnjOIZzDWMCmO9HV0TlYxNCSAb1DM3+0ElkKX6MxdZPbsr72RqR0rdEw58OY4zBN7KCr
hwrTnWcZifhACC9bGCGbpRu0ZkbaZZQKYYGor3QPYl+kv3iG4jTBPDvJI/uRrQX0jclwmapycn2L
QENKO6UzypDVTXECNxfDKZZF/QSQqLyoR5GxCTkyI6FxNsnBxADc+xgu+yhQB7zhvtI3zTXVjB5v
tG7Whq8ZWHd706EzeoFLYJ3JnVuVH5O0nt22x047SMB6vlfoIyelpWoeVZx/6V5py2EgnD6eb5y8
q8qwmnUBUkMozSfd9KKn1JuKOqS3WTi+xQlpJItzQRZnqOP4YqoUDQj0NfdJn4fJoFnflW9lCfN+
W5skifl90wL7aknyG4Ip9rSbUYlLY292VmsxK9b6m2w0bABZY88B0OhTlxm3Yw7qbqSW7INqlO4F
V61QfQ6E3j0TFsjb8BcshBoYcBnrK479wvnPJH+8081XpYT8HBRLZsQbO58TyZl7bq7nsRveMjn2
HJu8pes5FveThR+3HRofXIb+YKqWXAWNE+bZplmSXRcD8wO5CEqpEyP9NKZtGY4c0x7OQ0SmM5VP
iS4iSmrCahSPLp3N2r4zEHp9hcteVxsTmyyzQi6ZS1cmoxfokjwu/M2Z5s/FrN5XMT76UE2kZDYJ
nVfda6psmfIVQ/9sjitJgFBQfY1HTTt9U+QMUuJkmhryv2zOBrKWbDIxuSGxb6IUt6itRq88kMFo
FgfbLGbYmEOpvee6Pa+sN70yMHGn+qMVpeVDoS4MMJs6wz9dewKXfxIRdJa7M9wWBi/r1MWem7s4
dV2iIOKyr7c9vyHHqoslI2AAxKhWDq793lC1OwjXSarziwkoOiWcQZqSl2oJgFgzXwiz6LqW8/xi
Ge9dROKJ3yQVip3UHZ1LggmIzCZEGHHQSjAx/FqZRRKM6uxxFC/iLD10tSo6mMnA9zdAIfIrB9qw
wQAc6y+/Hvx4KdKF+agByC4AiY7W2iXyY95IJ+1eBSzFlB8Y11Tu7li8jHPHXqn3gnN/xFMhwXeJ
ja+jYZXdVSZmp91OQrY18xwttY6esqAOYCQ8bvSpktWWU0f3uUhWfUJPUJ1x1c0t3ql6GtyRxKak
xxvcLov0TbuwXxZbkby2eVrNwZo8dxvDHMDcjJnn2vIKSyNEwNUZ1OYGKR//1an83qlczTr/fLe+
fv33/91+bf/mv2Z1++Oera3f923Xdn4DoLnOh9i7v418/r5rMyBi/IN0nakOHHIkgr/v2vQ4kWPD
FUFa+hHjzdjn+65tqb85DHwgo62WX/x15l8pJz+25f/oVjoqOQHMaZkeoxvlx/3KoALdSQ5fLgkZ
YJJ0P7eWzmbQqZz7xgi8BOu2zSHOJEy1hWK+y8i/KDeKI8mgHnUDZMLUb5Js1I+uHYFIyKbqqYGh
PwJWVhg/LRUufWhkXnQPY0EePKGippmdefvD6/5/KQho7P5YFq9Pw+LF+ADMGgYui5/LAZQQbmO4
6O3cjK1JGAOLsBpTHRtxF4XoVJrbejKT/QiU4sCYWf3WrP+ncJYPRfUvryN2ZYDEQOsMHRnyzw9g
NulvyJHojDYqskuZqflVN6Y28wmk634UGahV2niIjiJ3lb3T51jeYuWusOP2UIl5MyzSCQxv2fMo
2/My5M1Z96Z2N8rG2wmX1BXE6xoju5ZQt6QSygNiegV5mO19yvp2Ma8wW2R2MNOE2FojQqtvL3W5
/Jnd/lch6fpaU2fiInUsdM/MyX5+qlXsqLQ6MO71pEfe5m3mnQi8tNrtQpSMvU3qZToRSgYxLJ/W
rbkXbNwEDkQGbWEvefKGsXh1ZGRLX50Mj0U7j8dC95EAWMxpsowr7o+vDvr7/3B94A+BAuyhvOc+
XOe0P5aLo2EOJMiwPXU9gkxNm752OdMuhSe48fR8uCjrMTrCQL/TJ3PZO+Wo0pTurLeZpsh5MIjX
CuuqpqiakmZHMkYhTmnu9Rcm8TcPS5K6iP/E3G3qRaZzMMuyeTCXiohBmtnHOTX6rWFX6vWq88ui
ytzxNjZbBcdMWMFf201p3rzlUyevmDXLJ8Jc5vfa8JTbRitR4qYeKW6R0E8krygBSTbKxhkA0GtM
vC4ECVpnd67cTd2P1Z1jDd4XrDBwaNzlse6b6qlOqupRcQo7BGaW+zYknos0bnFS98183SZVgRUh
rSsSh8vpWBJeg+ZJtFf1UlVnqTPxlNFgPNFoji5Jj5gCcuFunWFpT7hgxjwkIlRsSfIe7wwgQTkZ
X9GhmawSqRk/jGPAPF45jnLp6mbHDGBJT1PWnofC21JDLoFHlrnXq5900TBuICePeFg0TxhRFB2e
QuGpN1o6jxU17mDvpsmKQ2rd7CpOYhESfk2VDllnP9o1Sq1GrumvuXhyZ8WjLTx0143T5pucDJgm
b7QtXJ568yfX16/LD3gn5lEr44IJPLfHL8uPsON0qnE/Bq07MBWxJzKVrJrqb6eD1Xjvyczaz52m
EFCazmdYN/Jqtp2nTtEVolLzQc7+1CgcOjQISiGMoqrwvTrdD+vdrzv0h2egDH92qqdJ8tOiyaNe
x/yMq1ZHLBO1n28K1CJIz4EOBaVQ1DAThut740IDnaqI4evy4JAX9FWLBob3sWZsiAZqQ69Io09/
/PKtv+fHtXN9HDTVkcx/8AR+XTsn5rvJ4tDFG6ahuQeyFIeZ0xAV188ajv/GvjeF1v3Ze/aPv3XF
V4JlgGqhOdhTfn72KlAqXYG45pezngybhJnGs+nI+HOfG0bvgy2vxp2VLdVDntfeLlKtMhc+EWbR
p6FBSNklnvmp6VG1K7AqfYE57sJGKZurZfJnZnOUd7++RrjM1+0NfxbHbNgBPz9aOTocZhWJdY8I
9gDf+ZkH/5bMwjAY3DnRzkvcUJPNTIs8tepdN9gXQ6KTJzMVbhK0baoxutdfBYla11ZayFOuz87G
lnq6U6xCQ3wfybfKUPYpbuTjMHQyICjtyZgbNTC1hk5mRYg5jODyQGKjunMK80Eq8Qg93o1IbsTR
EyZe593JKPHCeoxRfWC0roKkc/qTq/I/ARNbHRGhYhKvUCDj1zvkXIRITbOLkrEZ+qdWN4YNHVzv
GjZ/7JMcB4MvjsjqW9QleUk9Zz7WtOx2WZ3JDUOvaJuTeLoAxUIMrYyNfdfOtbpXmiTarZIKBMu2
3Hgqli6mYkRcJqOVBIDDmDMxpX2eamASPocUlO5zPl5WCqF4gWOjKx51ec3QpL3pQFV/MdGxbFnO
8pMq9DgKI3NYjmXSIzjLkHSEca0wNZoa44rxD8zfbNwJWul0jtdE5yi2ThaihGslM/RjHFURIzcP
iUvGDAHwF+f3Gq2vnpfJsbXlcpSEXuxKw4vPJSc31mwV0JcfjTWyWsHJZI/V3XxrG1vbdLFN1KfS
x8bGyoyBQxQjuV0ljNGXqAODmeTG/dS688aF08qUrZLiVYtrEXZGF5BKkx3KOO1PHKztkOS66TLr
3INL9vgW8uYzugjjwmiSR5ujpa9LjzH1kF65OIfRG+EdUUc0wAWW5Uv82N0utxbvrWS32VUQkWp/
KGB8hRNWk5CTE++zVYOSd+XDgvPsqgUgd3YHFKZDXhVXDhBv8iUFIxRHvSbn8CUhfO12lgtc0qyN
SKocBp0sy8LetBGENE1CbSPDLmyz6DnOjfpmHG33XHCw9IkUXR6iZtYeKaP1Qx1nxoUa5wcDVNxO
myFAJW4+35cNOpB1injbzVN+wVSUI1RmPzFyJs5LMcdrybjpevCYQTLlM/dLSTlb1O4uwlQTiJ5+
aDi4nMfE0BM/nQzk8CwE7YZZWo1h3E7dC+/heFfgZIxEkR6JHtTpsKTWpQWF68g25zw3ucUER7fr
LbOcKCxjJQuNvvg6K7OyK+t+coB1IarhgL3G2zVeuy2TKQrsLCIfpkm+1ibnbyLnHALPcppRYtDI
Yp+RDePFvSIBm5wyqdfKTccNc8PEKn+r6vgK2ua0kWDFPlOLqWkweOsV5Nru0TBL/ZYoMRksruwf
q0a/y0RsHku9VemzGaUW6BYXMugtxh+6SLqw7K15j9LaPYGbNV81Fv0nxe7Kfc3a8+AWiziLVq+f
KVWTDfyY+RJSGdIx3NhOtrOzqaATxYRxUyH1HrdW42SMVzJNl3gOkuhZ6Wx7i0YC55YjaXF1SVld
pS0himltjgf6ezoZsnPzpkzNZ6dhoOR+zOscIudgwts7jWbUBUCN7iIt0uXc6tK6cID6+a6zPBmp
/V5zx28RMO3YGr1trOo4VbLsWi96+Gre5IVRodm7HpP565Da+5qmV6CKSe6pZnLnEb4KvmesgAj+
hyUdHx29b4xw8qwitMxCa7apknfnsanjz0gs+g3avcQXaLnwuFTDsuvjBum61ZJmL7po72UzI1VK
gVOSIOrlhRoxYjRDdZdkpLP6tmjTXUHtQH2tkla3YHc0bHCIA3mJle/O09vcx+5FI+rqSkFALgIX
1CwIuan4ktrM4lu5lE9uhZ57lLb51kdzf5f0Cgv/bG4igkZfPcDVVwRKyj03tHbKPeFtRsfjnRlI
4SOkzhWVfRwmLCFx7vRZEFdACJCOTZJg+hHLq8/+X3+am5k9YrZHedRYxzL067rCHbDe+0IIcuuK
dNqrkVqeca+ToSssLfKI0TPwkKRTpU8PRL9wuiPVEkeC1auE2TAq+TL2S62dB4IhxLfflI2ZfRUb
Rmz6AA+1+9l142MJrRx+Za/R42MbGfUb0p3s+gs+ckTEPOLTUBMLFNTQj1Gz2epySaE+hz332qZt
OxeLiMUGnGVDuhNVP12P1dy6QWPX6Y5ESu3kuMINF6kaRKay+PZQ/wkznrTpunJqnYU4kom1ESKW
YttKtBrbcUibMVSJcNQu6BkWXK8dXhEKxHQH4TLdTaXrXrKPe4/88qK5ZUSPgjKaqti4Nu1G7wOT
YiSnCtZEsU1lRHJirLl0dOuk7L4MQsXTVbbaSWSp3H88VCzeJoHhXbqb9VG7FyqOKKbg2gkxktxr
MtZO/4e981iSXcmy679wTDwDHHrAAQMInRmp5QSW4ia0cigHvp4LWdVkvzbrNqspyVGVVV2VEYD7
EXuvrev8Nt/gMqZ5k14491xVzMW8K6OsOvij60+fqsln/Z3P99KfCU70AP08wQElWVgA4Fw2Zj2q
297m01qhfuO90krjkiw1fErKSeuD0SCPhqGIY1/dPvDEMhpKFlr5lO47kBgwQKtCHmBq+nALujhc
TLN4ayKff8eYp8vG1WXz5g+ybwNZe829aIg6Cowi7tkkjxkPLIKJ45AO/CDoqPg2uiZzcV0x1p34
7w360iyrcdt4fEmFpCMaCg1P4ZxM8iA7Yd9AG3EqhuR+mXBx+vW5UPoMLJWR7LMf13x0Ks+wDknR
fVu16z/Py5ywDl88w6GiUPZHERn6i+GPHaHahlLNrqmt8TZjJPKzeFp2bfm1h/qbaMe68XlAExV6
ojw1AANlMCS2f1v5C34vHPzh5MIg3OYoanZ+qiVbtuPzjsztO10u1gdTPnFtA35DjGJsu6Wr7vxW
JadYW6ZLMiSjEXbjYgSFcqNHk4QOBQvS/qqT3iB3i27qZBbFfPBlkd+4ZtbcDaz2rxdfx8m2Om6K
3pS4kox0O/n+2qnBlwkRuNQ7z43cT2RH+IHMZqoPhIs2Z5YHInSjtPjuXKqOVuzzRPezK3P2qFSa
oTyw4qp+qrlW12XU64/IR8CgM/EE1uT00kh3VdsMb0tfrKVKgxFsqg1ukChPmeuWLUqOxazmvWzN
A1MVvCvCbTpJOuVSHJw+iWZuUDM9i5Zr2u1r47jaaSoOTUPyaRvRQDnhGBFygso951gw/1jk4IZW
IYyjNHV1MrAs3GeWFDgY6PwPNSPcayvnzWbwPT9Hwnqhxnxwk/hOJgJQbtvIczfrxr4Y+nu2eCjs
TOJBWc1+xjW2z97FKp7wxN80ikJqtkvtTpvw+Skvlft50e4gofqBn9BLao49YxSLBv4uLvpe2Oom
RsF0ruusvunKRR2YInjvZlIJPEHAyvUpN2+y2GM3IEtja9gpE+lZxtcduaAXRw0dtPU2exo186Wp
detgdgiC0TV/aGNUP0u7SVngkA4FGDhNw4IlywHU53Nct87boDSfnVQsv2VqpeECbpfnoJewPZzJ
ozD08PNqzW7xUos7s+/v+oSdDlsEjxEhlN99DW+Wb9/8Tiv7iUjwa4zrNRo/uf3vWIXridwbPH8d
/PXRibf4GIotlehTRdmZzvqNno9rlDwdm2nIz87p773B/kIQ8lKNnOmt3txLdExAhB+TBOtInn6I
RH/67VX/pY3z/4sUbXQI//kc/H9W36BK/7a15tf/Y/5t/OV6IBDoWbEb2R6BHv82/zb+shjUIru1
Vq0uqQ6wMP4pp1i31vD+WHSTOEPy4+ps+uf8m//LWiNV+INY+4LB/pcMFL+Qx383e1hFFIzleRNX
2ooOe/LvffUqqmSjlq8j2lr/TMfMvbVUrTazs2CF1CmnOnanx6h3vafRLXoCgVuNpqK5ak0dO3Oh
YembabLrI6Kl8YYD2ttYo0qflWS7mtqIK6m/PdzluCMyNX6Vunxf4mIMScG+ox0Y965ZFls1+PSl
os6PhbMMAeglWqfYku+cg++t8t7Icc9YpJnnWUVPupOYu6qfkz23xNnwSi1AzvnEaTbA98/+RGyE
23opNzWWTL2Yypd2Hsdt187uSYi635uin7dGabjbTOu8TW+o/svS9Hv+KeU1rVgw1RN986Q67FCK
DqOZxU3Mu70rDVz2FZunIPdTFtGTQ9gH0sMwn/ozp7a2m1eR4UKi/a6fZLxtavObgxODJhiOTW6X
+8FLxscM8aQZN99Rrr1YYyT4pFP7R1PGyVNp8hjl0jqwkTz4tcANlvstybjNclrorv7BKvz/7/Tj
3Pz5H//tCwJ1L+f7Pwhk/2ZwQknyX73V+2H+WG2Y/0eK8vsb/vFaa7bzF7NObmixGpAIoGIi9U8Z
vmP8tWa0YGAzhQ2/YrVg/fPF9v5auTTknZisvXjrV4X+P19sbIlrnqyusyVj1EU4yr+y2GL58reJ
2W/i5bpWAwpJxCdzfH7Wfz/ytwH+ODk3Q5AodtTMzUy3ImyjtppAKpZVmyrOlnfqIetpadiJo5n0
M6zGS5v0m0n148OUrrvw2cjN9y7x0ltdSNK1WSuzKMsX85uEjRXwElenFu/I/cQamX2PpqaR9XKr
zpQsFdhuc4zv64iUCQZwKN6HobevDCty29Bn/P2swPJEm2apQA14BTrdwMVtQo2cGx3/4CXWH6ZY
h9UmoizGBT30lzRJUzMEs230O72P+YncKO9eYedFU2hVZtluhdLdD2kROtU2IGYIRDHzP3GXkO8t
65gCa1K5HLbZ1NsbTXbdh9QThY1bkta4wbDIZa5VVEWtIHwlLIXWo5IsSgTG0uIv2xqi9ozQmYz4
re/i4XrsY1TvkUcrwLFVzneJUaXW3kmm7lTqnjaEZTlqNxK5ZbHr3J7uUbQ+Egs6RgND+uCTdom2
Gm4g30tpH5tFF4c4dtzmQmlqociwlftmAIqLAVFhIg9hkPvJEQWmDZLuV4IJSB05Zpz+SjNbTJj7
flVsNg6M/6M52Q+YGqJ77VfWOXUm+vKm6I177Vf42a4aUOtXDjr9SkNj012eYkkqPNO3xDvqvzJS
JtOcYmw4ZuSlv1JTPkM0O5DM/U+HUBIiEx27/zR+Jarmr1xV6KX9gFkDEaunFePjlBdUhobVzbsm
HtikoXn2AjHYp7TK8WBNaUSzMPjN9firli169PqB0lzjx9NMjTngr7Z2aA10tuOv5hYeB/rb5VeL
2//qcjFjAByuV7luNljzNyGmSHgXR/9ROGFvHKjjbLJ+5b69HiH9bX5lwHleIAkWltbzla1K4cSZ
ELJLsZAkQHLN+E4x2ry7tFZkXv5DbDyzMit+JcgLYuTlV5bMBYbLgRPf67H5oVwmIJYxuYOcWdRi
THeGlffWtiVt7GT3feGH7ow6HPv5Kokuf+XRzq9Uetai4hL9CqiXVUsNPB9ZtTcWpYX4eZVbozZH
MKM7g1hC0dlnhPZltMXu0Dxaeml68BtW8TbTNYTcCi6tHsxxXi77WmbjHe1rmR2J6fFnnG2rHNxb
leHNr0hc/grG/dGonYvSxPCbmYGm3Gjrng3zUHz3wAPlWa768+ZXim7pSul741ei3puLbgXNwnex
mce6+dHLKvmTr8r2tKuXD+1X7i40x3mrikHHFaNbzVuRaEjjmVcik19DP0lMyBC8bdpfKf28quq9
X4H9lCNoG/8hu0fv9G6vWvwpt2bk9VmyipBXtX5FU/7hDiCKQgUL+7v/FfbHjuoe/cTw+qPJ8ZdA
zZHjQ5YW0x3PGPKfuVttAoQVj9W20BRYRg+1TBMo00mfPdIxqgDzDPFQstXhZg9uUsbbqhbNcO6t
xjdOg95M6oI+FDZvzwIjhZgwDv3JqX0+DquVbRGUKKERhQutKAOtWKTzWLdJDrqrb1okFaGVAenf
oeepVcgCfDhPxHPlF5u5l7uVSaen4djn7nydTQlcAaOM9U8tc4WO4SSJPFyniyOCJdWNLLSdXqmb
1vbA+Ldmo+dXtS3ripFUY9/S+M/9Xb10EFasrmJOHs2O5d5bhpaIk0zYKpy0NlXRSQ6l7cC0B5E3
CGq9dsYdS3oKjBCfYq0DdjLoT+4yOTJkGqBpwFLcScfNvZJ712SS4ULsxCyf8c73xZ8cVCM8CmQa
gIv5XhnRtR5coTweGk6JubBgpZTebceziKxe8PvZfwrjM7Zr7bPkvc9IF1hVgrmZTjowy7J/nPhs
lrCw2srfZXgWFcl2qaPCjmiUi63n04k4v+U1zUr6S2fxs+sFyLaxjzBtYfCZPa0NpqluvmJwal92
l8ubmhCS96ZVeHMSx3iJeKG/jGZKlmBicW5uMAO4Mpzyxf12p2l4Ir2g1je8bqv4rooG7AEo27JN
Q6SYhO0UeYz8cst7MUfFYMWRmtsF/VL2atv26NSE11LACkjH78O0oPOKnBprg081v4TZzMyPYbWu
8GRaTnaVuim6fYeJ3WHqGvsZaR0qlEwN85NoCp69MS9gwXRtbI0bc5ow16U9SpJdXkp4S7Xu8QG2
conbk5HGitHqEuXJzhgF3qs8UWvaTdQOz7rD4A4zrGUBjjeGFBstsx6cWpOZPYEiYCI4u+Q4bHrG
6ThQmGCDIfCj/GrxS34ezmPQHDaMuhWQJd7FYDWQJDlQRq7/vBh3Wenb705slz9u7EdVUBdOI3fa
YGZvFcTJZ1tkNrCbSHc+e6/pH00EKdyglmL6UgjQogFKye7LrTX/OPZ+9+2lc37rt0OdBZM1iipk
vuyX2yaxi7u5SrHz7blt/Uo/V2UTPQ8ZO5MAWxIBQUuv+T95Xc4/ox77PxhldU6n0rqk5kKIGtq4
7sautPLQRHN93ZWqf8UHVSQhcRb1Y9rZbQ67Cfj4BiqJOKYQ89wDTjzTDqrIk1eMlGKai7Qy+62r
Y0QOjWVtsiLXHLbGIkB8JSzyK7atpv7tEDo5h6ohleMw2+5qqAMVcdQJfsg3ZibEI94d67Gqs9jf
iZkd4WbSiXUMtLih5lKZ99gTxgkd1SfEB9RspdWBOZX6q1454ytbwt7cxgQopjQ4ppluWMouuOF9
Ywi7YeiOqUPi+CZtiuwyWPRwl5LYEyO0szJ+4kbR8yMeKePZdVsxBabqol3SrWZopem9Fc6Jh6bW
dIfZ3KHxo3VkFec89SZjkv1C5fQq3aRQoWkm+eOS4R7PnIkcz1HXmKOoOC+uONSBevnW+F0OefxN
NTt/FkNWvwORZHPv9utXZ6aL4F/p8lWT+KJcuTEYr/OaO1F/m7pR8tSxFI6CeKAcY0s2I4eKtBxu
VzZEOTFFhvM2D9lyruKUbQizbN8/NW7PRFNOUQ9dJo0QbxI2YTy35QhD159rdjxNob4RSsKBQvjG
/I/5WhJKq4KaJOOBUQ+Znu6xHzI4kMQdG6dpWbIiNLvMOS1VXC7BkJomnh9kmnHAM5xzaYpRN/EV
NdHeg/CIsxChO/5H28YiibAID3atjFdqBBSfQ02RGCLK7F5Qb2tj0EHezfGbSTBvXe+XQOjTVMvW
oVaaBZoVsbit5OLfz9VCvKPludOjlbXJC9qbBsRAWUUIyCuRsAycpz+emxVxWOWUTkBS7cEP8lrD
5mCVyd2wmiexV07uY9kAE2WbEcWXVCLN3Rh6M2NJqpQSG61Q/G4Yr/4FLkNqbjNes8octFez0lzz
kGkmI9pVyXPSphzpzWjP9hEBtvWUjVnDAStn/oCaFRG6JMG/gVQoqGrjbMRigz3MzAN/SNhv/+uD
r//rzURMf/6LKdfQ9fLv3ow1YeOfYy53perAzcEB5FnOGkv4j27YJ0LOJnPDgezNsAuTxP9uhi0o
PatbnHXKKuxYWSD/1gxbzl+Q6uGZmgxGxUrp+VeaYcHy/2/dsIs+idsbWQmdtaHzH/9hzpXFKTEk
i2Lp5iNC7Nhm+gVMtsl9jWDO7Uy3PfngFoGvURgdUmUhvFLvbprhgBYF426jSh59e2aBb2lJ/jRl
9VZrGf+si8PkEQkNnufE3kcMuf2SDGw0zU7g59xthVC7NH3sZpO0MQRgowH0Bwk2blbWP+j4gVcd
wWdQDLz2HTIC0/+UcjjNwttUCX5CFol5aCFlr+M8pHbAYtqclINoQghxXRG/w9AYy6ZOofWiGd0G
Y2FQaO6xRX0WIEO/SaaJqLQFslwkqGvWRtfVtpq8Rg+6kYsWlnl20ov5jZhQ7myiCFoDSqRGml0F
5qKLXsdZOwBxTKALDdsUeKSM31fBXDKdjOa9x+bcpN6rQ7oWWMHBfBuq76YxGFe/jNogQtBg5sH1
y3CkqN5wJ1BF6k/sS/ZVNz0NufW1QMplyZ2zQjsJiF1cUf7Og2xXdACMsqoONFOdceAe0EigyPF3
g5XHJ0QqCOgysCbTvUlxOiWVenbBdXTeo+vfuHiXqTY8bJdGwFzzRmaJGVRGOexzKqAlw4bZZs5O
JmhmGNG3orzS1XsyZv4dSy/9uW689tHQ0uEaXsFz33OAyf6dNPOtPnkvRt8AeGvfhNWcelbYtXzI
EoAbpE/TyE3FpkyYGzgx44xI1oeCHDLX/2TtdZ13y7kvFCnIMDq7ZTrZzJkAvplHasTN6LXpsxy6
gMgEmE+ZDrg4S+45pB8mzufPpR04jZsX+oKNreYPBrhhHHm3xMHdSq7eor1jcExsmOS8jULfVMww
SrwnZYPzhWJ9uRLIfqioH13L755hITzNRc4lSwjiIa3nbNci08RhitwGZ/Ze0RX6phm6FWGz1ZPt
etvJuE6X4k44zdmJuGtKBsYQwoMEPSwrv01UxhQN6aHM7DuWfc91zUeKKiXPTyyY2OQXkPqc/VSX
xzUikLTkxmHJmgVmqWOVsA5Kq8HmDbTe5ZOHH8J2v7OY/XR9zt2S/Q8Xqgk92j6j2d4x3T0jHtn4
fvcoEv8hLb6W+EyGL9XvmV967Zj5sBWjxar4fSk//e7OsbKTmcBQrNEzNGFiKHYmZ0i1iNwo3CNj
Pk8ag4xozWdsVWAld9HaV5mQ6loZBbKTfMmYmLUuqNr0if36rVyylzn2Lvpi7RZRYIoFJeGjiVF0
j/CDvKq4wpq7af3msXXiuwY6jiqOboSoh1bwgBzGCWLltRuRAbAQBJ6grFNYibQfRYl/tr3s1kA+
abbDz5Sm76UcUJLM2WsdL+4+SfRtO5oXH+TBBmZAG1aZPX/hLo9fl6bx7qairvZFVPUhNi6xrUzj
MbHG8YQxp7tBiTDstGak3U60CRM8cNVM88ZN5ctb5goP0qzvcw+7tS/3WZFVPzkRMM8F3Y5BiWJt
GJY92ghsK9LE+cLIhLnP43RnQwOL9e4wJtr1kOuh9JaNdLt3Rtn410qnAXT5abDpLqL+LGftIeq9
LHCzN6ukg4mrHm/2CMW7oIbTyKnaxoPHnI/pE7DZbdx+RGqgDKrcoB7FTWX+TC2s1cxRr4N1ZiMf
FCQsk9/Zx1sWa8n3FE0UQrahsT/F9zQfFBxOnXYsMF1ZgQ1Z9PeJ9M8rwtqAkFVevU27ngI9132E
yzymTG3ghXTItbv2Js+6Ocxi9CebqKeaN9vXUniPiSF1gkC0jnti0b/G1jMDctlghWLx2jq2u23x
lbvta+aCfo+iV1meNOl792363XQF73PhBnmb4WW6E9lh5OVo2P85oebepPrJ6oEL+/ve/KolyG9e
Deo1sz3PbGKYYb4jgknCyIsORWye8g7YJo9hA4RlMT/wAW1IFduaSLV1Cvp8Kuj2sWMpa00W3aB9
jaHQJnt9fqUYDYSrvSGTC922pINE87C3F2w+QCAwJXnTvQGzOJvklfCWq6bM7hPbecDHCc5XL8iD
bErv4jbpO/FEwH0HBX+xCPHM4Zt7SMUVZrWBeQIPidAX1JR3gCneSvav8VQFUeqFQ3dlWQ+kmPKA
MUbQ43cYViGqdTxP+Z76N6BAv/GdbOPVx05edfFr1LfvWsdL3Z4Q+W6QjiBHoUhk3+OXRZjQqOda
fGnHfk+feG2r4i11FcrOp7KQr17DcJNT8MxonSzS2Jy3lU4b4UV0VAy5dgg93YvTxOBRoRgkyJTp
FI1p003jFVXrneDvPloL6PcyjpdDQ5NeupcqnvZu4iNISy6F5W2QPYbx7H9bs9zFrQixgXkboDZA
TYtiD0XgrLL2OMCNjRvKDPzViKrH8ehX6DrTgtSgxsrfaq1+jKbq00JyoEhz3UyrfA5MaskTrC3O
DkzE+DBUxg6kzrdQuROK2PruHf+lNxirT3F/snjzN3FHG72U0tnNwtDOEe3BprJ5VHx0ZDqjG614
Uw696KwWGH9QS6ypeCUnXR1V2/EuCg9MqobgveSH0cfHVpFv6vsQ6TXGna6P5FO+2mb5qBnRndEu
xq7tmx0wMexsKX1bsxTp3uKoSvplR4L4Dt0xAxHz3MAmjtSeCQCNQRNkDkQ0Zzy6pcWH36xtekrz
pwsqkwV5iIeYqIYAmx3puYFukAWwb10+nRaESJWfyHY9YPZb3XzntAKxzZ9qpkcuMRHk9KxZ4e7R
OIaOSm9qKTaDrv0ZTblBXRP6c3pnlO1DY5Z3szbcCEfda0m9VVAS3kxkQMXgPORt/6brP2Vp7of6
x5jN09SdjfgDh0fA+Os46QPT7OngtgWYZGB1vDZEy8fVdcLI23uPxEkfnw3eaBRYAcEhU3Oy55fK
r7atPh9yGjjgQJVRAcXHPes/gysKvOmjK72tLdUOnnfKbxxVTA4onFTXCjGosHFk6lCrw2QkXBfl
e7YWeD1ThxdZ2CGLjqBGAu+xwLU9NR/EhGWYUvvMSCJwR9RIGpSUyXO2KT1dHWU/userNOTn2Jqu
UthqG1eOlyw5GpZ7VsUcVk6pX9ghgaa1vuTQouDULSqZ+kDY507HRMre6NAUbIZFk4atXRm8wncO
hKfOU59V0x6mZajwQGpA2cRJpA4ax4IIpAVgpFM/oVbZ9l57b3TXQvIYJOJuSH9cPQ8XgzaQkSXh
uSdzqW59Q6DZKD3WPz0cNHd4blFo+06/jdLI2JgyQmE07YimeLZGeUwpnS5akTZIpiJjXZvBoE5m
fqGV5FtQRYpR/rxiP4g/5bvIPERMvT5syu5k2tdDiaTSLswfBxdBPfEjkL0RxMng3vuZGR0ctsZB
QRBrzWZ7M5Z3diM/HQ+hka/4ThxVn9NMuy8qwpEx1SyGRnqvcdPP+XGqv+26DSPWKVSXVn0q0KoJ
btvOzh6G5alazSSSD7Tujmbuh8kimPQgOdaL7mRI+dyzrCAd6wUl+HPuiusiNc7cE8HEBjqr9TN7
/TAVyTVytoPQBJzbZTirrhVBY40TZ7baaI5bQs2zdkmSCQ5i0WybLDkzsIbxC7d8cVYfihEg233M
uuXga0QM9enjzEdO1m/YlRwqOAuuxkp4YdcXUNDH/skrVzH5oCfbKVuw2uFm0WM7hOz5AQdM30yD
/kXpKt+civOffB/9EgN85PAYCV3ORR/gqZorOD0ahJWssiRzSsGaSmvPLmE5h1jM+7YxzAOKDfsI
rylM+wgP2hLfFkqrgrGTzZNcJCduUpeTe6MhiL5RuPo2jgHt2hoxcft2A3WYrUbZ7CMDjzSss9Bh
zOwOxcra48NgQ/qivDq61QStHlMKZqQ9MKnIPC7ShF442I9K0y4eoxoeeI8nsqmxRkttMiDtg30R
1XKoPdq+ehy2nptoL+Q2ARus3Ohdc/zbTNckWHoqdkPkN3PmLjsx5d2xyHuWejk8S89yUR7Up9yP
7tEK63BWmkuS1k1QVdWtHKM8GGF8Z/a2kL0IHasxt22aayAWqw/DQfObZnH3bdhLd0AyCyNMN4Ip
pXRr0Y8HEwTCvVdr3RWO8ipgyEdlgNyqTQefNGYuMhlrG0/p2skerUf2G8xEHa9Ghqwjt6ywCoiP
UXTmDjFle0gtgfWtXVM1O6fEMSURXHIMo1Tj8GuyYNbZMXb+4vEl7ZpKGsynb/o2P6auvOt0oMyU
f0lKRmA+frsL4ndrwcQi4zBqVwpncVUtzo07gIZdXxYxkMFQUj32hkb3V6P7WhiJ36hq6fY1uJpt
z3B8E63s3gaR+m6WJtg5KG30RN17I4lMlsa92YjD3LlXddtuGWPeKJ7sc04YuOW9SX04TL77w4A5
zKv8jxwR7XXRB2bUgyi/PP85nlDmG92DLKxHW+F8iObkC2nmhy2797rs3lxtuCeqap3UiRvyUIqt
XJyPJuZV0AEf+Qkls+qPnWhCE2hmmn6XNPHnBEVu6BGVvmHt5qAosx34nJB2kPksHYVENiwvUmeC
yPSOqn0umCo0Fw1c8aZb7kSD0s8s3hsDSX+ssw5J7f6mdmEg2EBMQ2forpeiSy5uhqEQunZQekRc
sjfHV/rccYXgN4WrT0uYYtFRxMK41dJw0LB/8fpsLwiHqeP4paiSh7pit2l3l0bkoV1QTDXL95iC
5OPiDRJpRJs2B9XGigvcBEXbPG0h8SHpyfZ05fdFM+76HCjY7M4fiJxO+CrHK9eLf1LKHCPOzkU7
3lb6+O33DgA7K6PpR29bLNWrt7g7dERNgASLoh3RvfReZbYOSXWWtlXjA2hlEOuKMM6M9zRjeJxE
B3txNuZ6kbBN3aIlL7bsQmhW47AAWo/Aci87myffOFUGfosJI24xPNmi1Ai2cPeRcncj0gF8k2Ga
5kTcmIFNKcleZybjdT5IEG5uzHxoMMXLkoF3TzHuWkZHmw0OYOqPyeBQSrkf7E8OpdedBrK/vb45
DiYjDRWhL/aHHOGGX1zFlKgzzKdbszEvvVciGNeekcmMQa0B9GvtzNM3CWXrIe6a4cqt54RSVB3H
YgY+wQa1f6EiGq78VnyhC0PdsYTGROnnJR2zNMBrF8yNWBXNRhnHxJzTC9J4LkTNZG++WRpP3bkT
6L1wsp3pLiNZdp1mPJgtySqZbs6vfSNOEzr8SfmGvenHpAqGrPtsHXvrq+9MWWHOOi9JWaSm5p+6
sqB/1VN7ic2GXaxtyfkJfxQmTAlAQYQtN6+1HWZ9HriAZQwpta0ZKnf6fRtVZ/7ZfQBT7qGa+QZx
bmEfmsDLK1PdjHW/HasusEc+QWLdbwq+eY2oqqkGj6+nbMqceq/3XhWuRujQ6tfPfClCb2qDmL1n
UiTPkV1vPYuxzADm68pmmHMZl5psBFpk/B6vrOKOaMmsXWV10AiayTo5XX0vhzy9GmY1b9202k3I
/vbsAU8L6EZcxC5u8yrLH1vJ/BuVnU6EZ5KHGl5qFTIKQgysvqDwbm34RLfZMO/cdUpRuRadyAE1
R4gEZmcQz73TYUi0uAl47Psxdi4c8vmLJ1Z1AL0A5/XbMPclc3zql94p99Imc2Ao+vky2J16mst0
/tBwj/3kFcPO4dKWOOba+As9XbqPGyKDh9yGcUJ408hQhMAUrCtglcfimWDMbVqzdmnYSSBdfWBj
Hui9QuXmOPvRPHbK+jFTZh/5rG1LO71TdbUzs2U3RjENmd8u18nQvGimfiw1id4IAu3YJvcdSc+Y
5OyfHgLUWqOYzrSN9KskO2uGHtYwoS272xuyYD/2ZcIoBr6x9a3hHgHOjMrDvHaH6VtMLbdoWx9H
mZ9TtywOYolQP7fXrTD2umI0NY/8r2PPo1+sn0tSpPey1K9L11c7PR5Jn2jN9KWI3rpMXYn+3i/v
W6c6YIo+RpET3zCYcuyYOWexbzJlg3Fvjfelm4mgyOxqS25W2ODPtjp1nUafjfkwszZkA8IexXyd
my3EGcFYjpGeIoPBG7NLqmD4citpfYK7FjeSxb6YUmR5ZeZxcl2YJwYTELBKJxcv9KYw6AWM9mGM
kMtYqf2m6QBQqxynvkOBzpQe87B3n7IMznrnHQF/z73tbx2MkoHRly6Dlfac2Y9d7IYoknY9VyyB
mFt2ZeeiRrzoMOxJGQB1enaI9ZklEmvucpW9COsY0/XMJFSQ+zJv+tl7gXEsN3bkbSackHTS9abR
gMZU/Vun3XQMpVlLeQ3RYVw8s632iD83TpeFlrtwHC2RH4d6rKbXyjJ+gGL+rG+Vw5qMUIa9JvXX
vuAAJpz7voEbgLPlNLH+rY7MQU+dax+dBC6dnQbZuB/9l5xnR0X6HWqLd/xEdjCO0Zbt+dHvOY6n
/gGPI7vMx9rB4bnYaMspmVV/PY7WHvk1h7O/r9QXbJf3zk/CJXp1GEoMIyw/709Gh8OS8ZQPZVgu
SeDM+t5xhxOu911SbquBMImHRP0R5UfhvRI6vImSb47ssy/HLUqLwMnfuvSJiYZeYsBh1A6POWSm
cOkKe9d1tAyGcbF8jYgPslbsqjuX8U9Tc6sY5bWM4BzG+t4jGQjpltwkrRVWtknBZgeGTn5Ik3k7
LXlxnXxHk8sHaMUnkbwnwjxWRXnUxtvCYIKcO8NBlhY22XzT2s6tXT145kcBmhKWznasxX1Z0NBL
S9sPYoT9KfObLs3PET0b3j1zazi4IU0ZVgsT6lYb7pxl+iyt/8XemSzHjaxZ+l16j2uAAw4HzKpr
EfPI4CCSIjcwDSTm2TG+UT1Hv1h/0M2sykyrujVsu5fKlESKEQH//fznfCf8SbYBwn9b3Wee2CR1
+CB77zTzxKuL+Jh5M4uJPCpOjSlelyyEW7/W/V3BFiQYXiw73lXh58guoU7XjXgthtti7fPzl3Ia
+eHScQKo9H42OvM0APU2xse0ZxUxtu7eHTXwH+/kxP3FbEoE4XDT21/jWR/javiSifdsmJZi2Me+
dfbJRIJijDZWcA7lmxN7h6LqE3Yu6rmTeBiZny8O+aW4zs6lvgV+V36x4gi9yTjUiVpZuKvzFrtX
8BQnwVnY7roYDQzJ0y6hKWhOhzVdeRz6Hojg+xqW3EzZVpo/Dmz2O1anQuRXN96G+r0TpwmxVx8N
6BqqAYg3JGzLT+x4rObCPcqxznmFIY0fHeJkdEo9dtfz0QhPBdNxlGxTBsWYNfxLNt8yN99J893g
CE8uVXkaQ3VImB9wW5HKvw7xNjMnDhD4lCzLQAPFaciyud5kvGWWa6FjlId4/hmAj/WT8SGDiVeP
r54DEkzg08vaK/pyOSyy8+Iq4Ao52DuzCO+FD33Jgp5nHyJoeg2lYykbrJKytsRhTEJZi71+g7P2
qGp5qxmWglce/6tAFVuzPsviLLOry/BpHErcUjRZxRZxoo+xeLHbVxFsY8H5V6nHOue3WuU1iJFD
8FVnvbszZhKYufFCKBNkKYuOPqcryRFbb96TLz+ADCM0SKKsuWsE79twX/vDm508zGAJQFwgr6xg
V12KYu/FHe7Ho7Z5sMQ8o8TO8eeNM1rfKaV9ihTuzCa/X2h1LCpYf3hgM311BoNQb8I8ZwXo4D6H
mYEZt/oMqqHjOdMdUq5fjE/btJyPAhcCmwJ6FXFh8iJmNW3hSW6qLdxXdZhYaCTVHFDx42HOsjv2
NRGHTwYM2vTyozO1XM+yS2Uh2WbdpZ11eSiM6kZc6BsEiXfb4Hqru1eM+/Vr0mfFCRszQ6GVVtfJ
b97S8StR9HZltu2PMosvmIdAi6VoPd0aUPbWizba9Ha5cYM9v1okcn8ioqQMHsdQAqYbIAFMXe9m
9hi3lOQZ1bary/jZcczbpJzLVAf5DvDLKHCLTmxtF9H3Cw6xdT23cpsn8TanZC2v+J3TN6KyOZkz
fBjJnS0Ccjt6NRv1tuRdOtnZLhCX3O7vrfbHYBvHuGyOgkCnjh8TdFgRgxomAa6arZqnfSj1llGB
KOoxyo4ToZ3gqxjOhXxC575rcpsJXM9rQVZtJU1kqLbWT3OWRGtwc2++HDaZ/0YDCTZIe+NX7Nlq
osnYZXmg5ESv5qtJ9qcIvxPv18QqS8gr+KujgMRyrYo7FAMbNaoaybL2l97km8TeB6VNHnIMaDe8
GOkbriwSwJO45xOmtwmbki00NQ9NwjfeuGnzoVLsgdruLZ1hDwDDsTP7IcwJCJlu/BG0NbczcfX7
cD6RKd3qNCStRoWCPxaH0DOqTQILewVxmCPBQFyc1KFXJJ8KJ2XH2xjfsVXdkSUkvkE1RJb63tmL
df+lJ4BHQpe4hD8+WuhDow/4Q9fHKVngs8CjWXyh+fsIlOtGsxUZxwffT8xvWhruoZ077+Q2XCpn
Df7428SqHU+ghWMvR2QJezc/Kn+6tp1dby0Vwo0JQlDoXlQ/kJ18nDvuH52MyFWFFMN56BxRUJl8
qtrwkOSW/ZBbu8C3Iwbs27CElCeI6qs8tr/50RwjpIYTl87RudU8lcCiT8OhFA6L9NCMg1euhj5v
IX8+w6bXew+3MYHazpJbyG/pTiG+bxyCpJUaX8ORV6MeiJU7zesweAcjkt+go+5SICQIiOIFyh+X
MLFrswF4Bc1/fX1kR7wLvXqHa/tYCfOiffNORdCKE4PAqRjHUzLT30NK5oJz3dxks2ECvfD1vXKn
s1WGvUc5Iv1iQN+ynVmpiZqvJMteIbA5yVagk+zb1hHRxhQJ8O06t4XBUyX8EqddJVaqjZAv04iv
i7kw2Q9utm0rW58MW7pb9jj2uXP4N7XsHVBpQTEG68CL5cLlKfetWTxKWxSPpcWK1MfJfKtCUe/t
ItHkNWPxrNrqmg65veWySbJIgYmxKm43RHRHqrkQK+bI1E81ussWTd+6HzITh/U4ufpgzxnb6m7M
Z1wTIp4e6r5mS+6Q19hRZBIdAIZ6q9y2ntKg+tF5nZXeFYGw/XVG6vBtyFX92S8ybyigcFQDWlOW
1s0ntth05Ydz98FnsOc4sbvbXIKettMGfSVPWAdXRn3N+XN4GSbaM+B381ewj8FFyYoCdICHYFFN
NK1FmbhvXPXS+4hkThUcEswbu6gr7DeW7qymy6q7YdE2tsSdeXoUOOfMyqRNc4592A1kHmlkGd7B
MH5ERe1o8uaDvNTtYH9rQtbeIY6HD+bYARdlzXBvUl8WDVQCBhrUkD/XaG1u1DF9zMVhMJ3i4hrI
TmVw4LXQPBtHeSrq5kMTlr5Jn6At+L6MUxe2QsUBhdpj9A7T3WAeI7pSecYP3Z2VTfJrX/hgPLDb
+5+Uy1BI6ZhGvxdLbQkMFLnFRAnQizvNvooMlN8gwnNL06nXcBPOpuyD1ET61GliIn0xtqxQ5pI8
1PyugyLfmfmcffhJGTebFqmIZWxfYYHO4yJ5aDuSwcbMAEcWx+dFphzB7r2U8SAX8LIH8WYVnbgR
QRFvmqvNsSJidaV4CvhQI8VdzhWCOadirio5YASeScsCJVo7KyRw+grNLKhdPtdWeUkSOl/kEHl7
fL7x1vEKmmT8hpVKkFbuvjCv0BuxuXWj4/2sJMU07LTNZuPib7nBpPS/Z41h7ZPZUNu+auQ1wOK8
M5kSTmjUjFKcpzeA9uOr6sdpLQjW3rfW1O5ckIXIlZV0z01j+3deasPUqDReGJuLBSQsNImxHmou
FW7/PRtC2exjOsKotskwqdtNYZ4aUiuXifrkR0vTRMeIpspt4LPQ5Q42bUrINmhzKWi40NbtFVOI
g7uPZrL7Dgl4y1Wzv0/dkX+f9gz20pYadn6no6u02AeHNrZQPsqLaVmAObFDSUa3Ml+9IJibXZ0D
L3DyzHvvU00bn0m+oN5wihmPIsX4A//qpxnkOL2TKfiZNwtStGDtRN+UtY2xUxWIFIF/54foJk0G
NFknyuNlieXRauX9GNRQD1hjxtugIjdfKBeTYVUq69XJAvseiQcXYOtWJPndNKVmIwkCuq/R+9cp
NpKtYXiJxWdWlBfUDRTwhMSNciRp89LY2FPiPagqnPZjMCRnk2AECVxMQ6FyceyWjX4MsjF+gF7w
WUOkuksYJ7F9DMFnXDXTsArq0LtWZXw/+tW0j0gQWkVjkgqwWeUGMzpxRa9I3Ffh1yFVdGwO8nUo
i/rm6GK8F0LPPK6FveWfBQrODoIDMpI+12lgfV0ehTvpc5MSVTE9D2bPi7DQ0cJUyP3UVPzZMeZd
5DTmEcDR9MXtoMulIyFoD7rUJkahICMvuge0KqJDfQPsZuWZve9uoiEhDZ4Yjqw2mc6fI3YJgTc4
tKfkwzlIJ33yhrbmExEam9GzvA8nJvGfSE/vyoq9L58h1iqA+/ELM+z/JIkwXZHkvpcdO3PoGHt/
7tkla9gN4APm4k6VPpeopGXI12nuHKMmNQ/uKHgLD/Z+8vHOtL53BM6F5u+BNCjN+lRz236oCqe7
srZ0dlY9Tld7aqetoTM+Y0lTbGA9u48jBuer8IbuNvVypNurTl9IPCw+WKzzS+Rr7O5s9iRgXmMz
YN7p0/tRj/GOVBn5NRE9Tnlj3yZeW1iQ0rC3RijUIYvGlzjxsgfp+t2lJwX2CkTVRHNLv1pIDevc
aIFBjWN5aMp8t1BDcM9T6xwwNT77svu61Plsq2GRR8sp6168wabutqxJoqxqVyMozUpXhwZ03Bqs
grgmicPunxTBjvGHTVIGCofqA5AzrEhvSloYs/DUL7vk80jx3h08JMqw0vkdrQeJphzG76AXAVjR
HNaOg0sNhCus7Vg1c7/S7NKz5dMottWYk5c1zIB9cV5izChUvFVDVmwYGDSHBoNIkbbVbqKYN0fP
g1NDmhj95V2EKVhGk24EelarMQAE5affrIKXLhBYC2zc/OYqpSxk1dXjAOI3xHWi6zz4KELLu0wI
fzXuGuAWBl4e/NCmX1I8aA7miTdoevDFoL7nqY85k7XkDRuHzRdq1D6bI8oKB0sYd6aI+HeX6SHQ
HQ24TTi6R3PoWQONdsgFetIBHdsTt/MYSANupyB+1FgbGTG9vtwCsIoPmvljxZf1XjNIGIcab920
8sjS8RJ4luo3bSsi+GMqH28i7TTCET62O2Vm1n0zFOMxIaCI5bODjuuoNnmtuCPg+qpjsanoC/0c
8jq+OeRx1qXbo04TqmjRLvzxhP+VnU7E3wfrRs69dfG8qr4nxxR8b0fFj650O65HmVH/nHQ5f6ZZ
RkH4DKZ0q0IgjpyIyw52DN/xYMibwZMch72VnQSUpRJ7jIwejKkglRxa+jx0COUD1IvDPPbtGwEX
ipd9yTRtk0n2IZlfUbLKbT5QchFF41vG/YFPYmmgGWpsHl86eiY/szTJr34Q9HTDke1YCQGxpJXK
XHcm3r+ZlqTtNCFc+ELijs2iad40c42PNR+85gax+jAmNGFXHElH1yusk1Cc8OkwFte6rYpNnEzT
bSwx9DSxegzYUO5GuBxvUKtqF8/rrM+d0ZU08brbxojm9zoYqy/43DFoJSVLVzXqF7PlTUUKx2yQ
6bQ6kzDCojg82G6IaNhiRzCn5i6rE3uvyV/cRjNgQx2nyn9u3I46STej8y+36q1Rwo+A78jBMPYZ
p5DKeZLqecbN5hUYmObJu6ORJ9rwmTEukW0535uQH2ZkCzIwYVizaC8Q8zyWQ6sgnIeHOUlAtPaw
drD4uAnhPMUjIpWJ9crD5HvHXvHIYthfOQgM5CLp2SziMbkGZDvUOggTPguDnIdvrj/5D154zQKW
H9HZl/fkAaj+a4i/1CMYoDq41DS6oGivlKsZAZpg3uG/5yCZjXMdolY6pNZ9mrh6fIcN4T7LwVSb
n50i1hvd+JLrZDDj4J89O2zYBKE2MKDIH2wlnDdOjmCPWzGDuFEq+cOvDZI0hP0OdMoQqART2Y9g
m02DwT5xN6qyHGeTUYpEmxCgF+FF+9xqDlArXuhSoXjKm63wnl4UTxnnLijQ95qB9XHZzMdMZSg1
IVpMzNpTTNUbOUz6FyEWed2LUfJ/7IivJtDy5fTx3w8C/L9IwBD/MCy/+j//koXxjz/F5Zc/8fd0
AFl50wZA6/7e+flbOEAQh3csF61LeKYl8fr/azhAWn+TJj0DBJQ9m2Ss+jcENLkBh7Q6a1mTnQGJ
gv8WAvqvHMwle0CTgi+J3buEDf6SDDAdqGv0hpIelJzmOOm4jXavXeacg77RO4Eh4A+piX+H1bz8
GP7E+/z1FV0MS45HwsH5axbh31gvXS2eHSvFj4m8DLaFTeuT8BnSqq7iZLBffQAvpt08JnEFibcG
JmPYu6aTHxFDMpUCa7duv5b2xFV9QcY4sGP+8fdKGcZfvlmLKj/hOZRqSOom8Bj+GSPQTWxX0XwF
h+qA0pdnI0N2nWIlwX6w4jUtGDuj5KA9Lb40XD0f0jjdN1EzcA2an6eycMFdFawD7SCG1tXwwBtZ
D1GhATXRjt4kNXMrTFFE7uzafmdB8dBQtkX/Hf7uDvvW7N1A5Ottndq7duBh1mhlb/su7J8LtJqN
VDmXmyA+AFvh4cyu8Pso9N3IiMbFZ3GyGhYPBKuAc4UoF8I5ehQ8s9ZdY9fkzthmN2IMLwNsrI3J
4LxuVPmez1636ecM8aklHoy+2XqbiCfzQ6174wGipbvzBY8lH9LkoVtuz/WsaJ/tzK1v6DuFLWgX
5ExOeLAn+wPMR/rRYkDYdSGkTC1Yh8jO2MIGWKzh8VPrNRhL84LoluMfCeN/nZ3qSWIyLzm010TW
2B0xeu9xSNGkWs/zBUqMf0yG4MUacV+YI8/ZeuQHZPo8AR1PsIJp4mpnlnWLZ804+X39HE65+Tj3
YPZBYxdby+gJI4Cf/s4+NNkHk73n9fMPdVl2t9Akf8XNVF5jpnSyzj+H2MjvMz+IL/RVdNamQFHb
x9z+ISdH6Z4d1x4/gJ1udG3Ko/RRiFaGHzhnb6LjImZke6oFxnNa6Jp1zQJCc/FYxSLACI6AxSfQ
eY7TnCVL6lMaJr5hPQc6XVrzekJYJP1W5Fsrs+/RTJptp+eC0jycf3HUlNTnskDq0xL5t1quRCm7
yyjrcJ5M/bimEuwzcaPwJ/rct3bSGdu9LE9ICEYaREJePszkEABPWlQvuLxDE88qNzXeKYhyTrJp
+ijcSU/9KNQMWckzXoYos282y60LFQbtXlSGfY6weaq5zL7Wbms+pRNiZ0RsKgXfQPFeBZLvCinW
2IpfLgmZRMO6IId5IsB85+OGBHXDucrVO2IFEC5WOZUejZhpyADEgaIYD+umcm9RYtlfdKwSfjiS
SooG+1MFxvUuCPDUwjCQ3xXxDLznk1ybkO12zhjdlzLDxi4LHje57yObJeFzbY6PGCoTPqBhtms0
AEsUI/CTyL1uM2waS5MdaioqYsLo0DT5uPW4Gj1mDjZT2YEqFYVT3hmmP79NQg1v3Rw4D9m0OLea
iFXK1MOiFVgpV1xC26LtziSlG5YYULERWB26EWH3ZgvEV3cEuVY2ZN+MMda18DFW4LHMhZMViOka
D+rZQUR37Na5+MWg9u1C15LpspEg86Af+hzMOjuMnb3wuEwXMyuRROLIVKC223Yhd6XdWP/sRzTt
sHFo3APwlS+krykq8JzH0L9auYDAwoHEjwMcbBZ5dWelkE9V474mtkieubO1DxA0gruytcIrj6CY
8EFrbdOFPtZakhzCQiRrSqR6cmfeOyHeZB/zXn2o6oodQVxQ1Zuk/VqVETUnC+tMxCmmvBjSnAiq
b8h8WNGSUn8ipsFvWaBpkvwxW3vV4dbU5de6it6nfORnCW1NL9i1qJXOOZdgUju4F5SsfDFgtI3S
fJHsnV3u6lV4TbM6OqS/qG5iAby1Nqg3uUDfSJe0m2wBwVkLEo7kL9rhL04c8xoqQVHl8ON6gq9H
NFXeiT2t9eoXaU5hrzjYv/hzbQ7zgO2IfaCEEGkgMZA06l/UunKqAdjV0ow4BepqU9YA7pReWHdZ
0EE5qX8x8IoFh1cuYDxJIuPTqYDlzRp1xCSNk1xUaO01TD1vgesBchKbGNLu2VnQe6PvpGhfC5BP
Lmg+2wBl0PsLr29c0H25BuKHemati8zVm4DI7NVbYH/Bgv1zFgBgODrGMeTebK/CTvyYqZEet9Lr
gi8tsBa2XAtJsJyq4S5Y8IJ6BjQYJp3FLqA5WlB0Umzklb0yZTPtDLOcN100il3oAifG1wLHMF+I
hnphG5a/MIctkPsuGWDhQ0DMiU+g+GEoBnyZXNOFlEhLaX9PZcDg76yCEZxPzc7sDG7xImGNIRwW
LPj7OtY8BLv8SxdEnwOK2EvZAHU0OOO/6V6VZ9L2XMFr9NSziKK0uqs6t9ozkSPQlaD2sUjD+6+S
wPluTFhuA3tYKhn6J1EXwQlwX8fSm86ACgloW/ndB8yLjPoDkPKuGqxlo3Ei2pNuaWTT9y0LlF0r
89eGuznSw8KnNxZU/RSDIAkpRN8UC8g+M82QVSpwe8R9OPdyQd6XC/w+/cXBTxckvl0tdHx+/SZL
hHIJp6KDoO/n9Q3UQ3yXDljj+jS4eJxApCIHohq/GPxZzyHZJXD5syYbnri2VTtDL9x+uMsg/GH5
a+gBRDnA+xugPl9t5g7SCMD/pVc7BygvB/rcG9JQesDkoA0TFCJAj0sNLeWYOlbw2SmyLR4nxtlo
sWVaTtWwP0o+49azj0RBy3NNTdVL3PIm5ZENJCkiHTfVzclMqn585H6KO98LTdQ2OPuHSY8dXWJ2
lK2zokUQm6Nkgzd2vDo1Aq1wPxHfHSx65ezvsny8n2RbLPaeVrF/Da9NZGHnyoS/aV28X0aeEFz9
pYpWkoye6cq7oZHs7juj+jqD9TjUM4bv1hmCM1jl5hL2Y/IaGvG8a4lArlOOv3PTjxrXh9+NO69u
khO+hYrcSRych9RtP4xxUVyHPCy3gj6J6xBO7t6mA+zRwfunh25BiIZPQ2sVxx6Fbj07ptj79uJG
JC2I8C7NjY24fPB4/Gw7CAwbBcTgXFqGfSOX4IKHtZ0LpJD2VPiT3s9S3bPXYc8z0g3veOmHdOpg
Jw30RBUVLM7xhXQE4VYhhJ01ZVV8AK2p3HT2MK2Hvi4OfRJbd9aYYf6R8SVyWCUWjfoysHIlfMT6
G2LET9hU5YkWtJUrc/ulQkh4CHuYP3S4ok1ChAxBhM6YkukKSFdwEBjfo+RBsU7ZxlCxH9hJtRxs
s+fdcZImL33H4Qn7ueTpWNdnTUtnYg7hpaA25COw2ZW1YyNe4jj0Xz3NMlsmk78mUorhr0oK9z4S
xXA/kPuAthziRpld5RPKGDqEujipztJHWSjj5CuGWIZHQcLLRopCNgZ9b00hA6GRJTy7y/vAyr84
LSFGseC6xjqRexsUkzCm+Imtx7XOWuwHotlqZWQXG89m0iKEESDKjomFu6lsXELPZr+TlcLBhFEM
CLe/lYqTrI+Sz6rpZrRZ+2faud8gnX6Zyuph5i52xXXzg235N+IQ0ZcSwvWKED87lvxLxZB9onP2
a+aM2kVLJ5TgWyk4IFAmvpExTea8+QYa0HYpfNNjEgf1Gv9jtc4y2R3iQMtdPk35pkxEulb1WN2g
1z/Bu/F2YUQnTdbSa22G7PVi555XcpFCm2uVgdFEqcc2m3OCOl1VrZwy+Gm4cQynmiBXz7g5eThL
0ynCcWmG1PVygGGXw0eNcI/Nt2irL66TRpeUZOxeYo8JcW1I0NZHbBP5NZMYqgDCt6uZepKVTaSO
YdQT9ya1uStEX2c36B7L/awP4bKFSarB26HCycdhrH7ix8OaPumWa5MiwJP01O4SsxpcG5+lNu+o
6BhWBdtS1EH1rihNOYxNPN6cPGbvkOldSHX0uSCrgUnUaKLLxCKmGBwuXG0j12lmkEtTFg4enpGl
S9kmYctL1dj5fRRDWbE0FogkyfQJdbLDNpZSr6dbmveKeL6k4+hhty5f56z4btbzsLFrLjgrG+V0
RRar/x6mSOCSzciT0GFXgtUSvFFHCbAY3HKH96J01mAnOsp19WIUxMdCFC3sDl3tH/zOOEwFVMWV
Mju2ZiBIKt56XDHnQH9CIZFbC2cFWm/pxutZs40XsCY3TWu+1e3nEI74m3PPo0ggHt+GofdvVDH4
P9CPZoSukj0hE9LKbwkoWwi34OTLfB9L57GF/7ZGhnxoUv87252nTAMNdspFFp65RupJPcWYpg+C
rdbXsXDjfc2VfMyBnPheiVRHYJf64TtzedIpn9xLlBBs833VbfPcwZ8NRBTZmVG/vPi5dfSmKlsn
QrHbEOXPtpvzpzRcEvSFNPdOmN7Qw9wNJwtEjEaSDsq7AJwM31nd+Se+pzd3eqFuEt3QKm9c1sVj
o8ZluV+AzBmnR0l3zc5LVPtWipRbshdCdwf8g8+ZNb9Dj9OeF2axt7Ghb2buS3x//c4Ej4nLgg9s
hdFlI2Kd88HjH7BtwuRU5Wm+4w20damB3/sjI7A50vydJbuWe/haBY/+lKZXyB0cWT7OC1e4z6XK
Dk4Idm0CtX2hag6Wrulj9+a5OPeG82SXkfHCzM32xXanI1H14IciFbAm3tGdbGhZc5W2r03anRRw
Z5aD0bRWfmlvSu7nG0MO1SlxEfvXjl2Zzy3LOCoMTOM6o28c2Yq3O9WUEvJgHn3M9lT9mO0m2TUJ
ucH/ryH+Kmz9T4ibC+HjPwaMrCjvir/RUXz4aOaPsOSq82c9kT/9G22E6lZraYADsglAhPrW33Ej
lvybEp6ivdgGQwIplz/zO1RX/k0oKYVpC0ctSBF0ubZkf/2//xdQXbQ/ocjzosoJC5jmP//Tn8rP
2r/8+o/trFh2/iyaCUvZ0uMvRNiUtMHKhc35h3ZWcAqEhnon+aV3UbM6OhwLAcvxq2XOPOLRjNi7
MOFBh5KhIi7SzJ1LeCxcMhajHpJdguyJdbDthm+hHqznNgLxSEp7Lohp5k2TbMd5oFRR91xzCMhr
SmalyOj4JqCMb1AAFRs3BJLwtYD7bJs7CeYbFgR47k/8JwMSek+t97brsww3bWpkLwYzJKOGK8J5
XcjFBxYgxJ6U0DxTY3yALz4UtdcmjNJL43c+6/TMk0/DENEyGkgm5FU5j/AcCNzjwJdq4D/gnTlY
cS8SfLw+Oz0C480VFhHuSpo0qKvvseZBvKDRJFRdcwaQ6T+ZuQ9eYgpIG6ECcFmkrOlu6AIM79j6
aiIiPXrCbPc5K/4Oq4dOTbHlu0/huYTNOctZVrFUpTJyHaeDDFbmPMUAOmrqXgmnJPUjYTv92UY8
RM6Zw899U6cG3ic/j/14Yw9Z44FSaH37MDutGVxSqFj9epJmsLVqk2GSrGGEtlj58fvgmKpfkbPw
b6Cr6Nep9SB93OxZeKW1xX03mtyjEAF6xo8yNdUPw6nmifxdyugnKYFFX4nVIQwSVj22lyMI9BmY
KoX3qgFQVYyYQcw0vctB29219I/AV/CosFirKOBdFnl66Fc4WMTFTSt2svQGEWBfmkhFY5jHNKnw
81sTiIXcVRSa8MPv9HpOi85dWbkTP+M55cjjc1E9JyoPvxekd3BcBaXyKLnJ59fcazgAckp4qF6b
YK3xpU2TpzfRNpxQpinv5z7OuRdXFGmjlrJ82+EvEcHZhUuZrbhdYKzyAtc6s9bD6lQ1MRj7Kkki
xA00uCcchHxrterECmZGcsyY1pNjNdWoQUk+3CmXypZ4NJF26a3AAtqH1mVGuiShDZDwSftN6LK6
bkkuof0Si8kay84ZZDs8x652M5q+anaWujB4+mulHd6u1fDehosJex6pAlk7RT5Za9ju0ZMBanCm
5G/yfsRJb7x6cLWZ4TuszaIkUtWNpsM4kIg+4nTmQ7dz+cP7IqJsdZMrlJWN7QcuokWQ2DN2atd6
kTXbt1XatxqCJRVK68aZpnFDalVZazBaSOo4LktYjSajEN2zRljSmjyOtGcw1f0k90a206cs9T5N
/eI1HjPxww/y5gMlvLbYZIPyzKYUnW0YvuITHr5mpkgf7YFs1r7HpkdQmPDPsC/7lOiXAN3wGPTU
vuOltloHQX/EOjRaE2ZwO/Man8ypqbEhWkHxMLgTu+YhnM210sDQ7CWN0+r5R9QqAnqdGTck8SzM
h5ivC6hCsu/3UdBzX9em45x0W2VgDurC+Unky3nTflhFWzHRJcv7eVCSg7nxN4D8AocOAD09Nwk9
RdvES6N543LoOztv6hBDW8MqvmdTDgQy5RK0iszR7Lej03Fxx1LmtVu2hYV3loFvvZA8n5mH22WE
D7gmveS2C9LbDVLSxUZUuOTeUEiZTZerdYID/wfnhFFsJPLURCAXhIzhYwykTcei5Fa4CbhQg0vq
a1tyD2NnH5vL9NeVNGEMY4yRjNFDLoVFWDmMMaGHGvemzu/ysCmIfnoJ3QcwIh9GH98Uvcit+yhU
bX60Y7rYNeYZXCdk6SXiomeBdcKfZ7mJsTilJ8VPY1yrKkgMEq9lZK8Kc0Zh8ypMeGvaaSTP9NA1
DjTHtP26Hl1gdTnPqBf658jURoo6mkNhh96TQQkGnjpMU3JneKZ5xxsr99duoxHE6hgaz0a1bdys
rTC0PlFoRAZyJSdpPgNryE6A4AzjGbGc3x5xYPlrZdTa2iqhtHfGU0BB4VBZvrHtOLTf/UHBVbUG
BEy4x0orqI6GuDPddH4sS17TjW+QkYc34o7fu6LIXt3OKbtDWQbqHDhWRiozbrsfOoqHW29od7H+
KxA8jPC4VwssMkaU95g8KEXbBF0Uvf9hHvl3Vnd/ZmorznUqDj3btU2f64kSsMz+eK47eLF5kuOo
8HXS3udGGB05txVIFtgyIinkBrGpOE9kRf4HE+N/ET9XfRRPuvn40Ndv1T8tEPgf6GoNUBH9z3/+
JTPN8r/Dj3LzTX/70y+2v6a5h+5j4aa35Pt+H3+W3/lf/Z+/kdP/s5mQH+I/mAnjD64woK7+DJ5b
fvJ/HwVt8TcOFGl6dALbtu177G//Tp4TNkR1jyHMcZVSNhbgfx0FgbdbvJpyGRV/lQoCb/9tFGTv
LLhtgF32QNRIB0L77//2394g/2gUhKm+NBP+oWGB/S7FCnwV5k7JJ/uvs2CPA4nWOSEJDEF7hZ2B
aGmNNf6lbubMR12Dl6CgkLBOazrDO8osvFHGGNtEA+bsXGex2hdO8V6bJI8tn+jYXEpSrJPBhoyD
WFSkUtiT+6uuNR+KsJtIBZfZE2tPGD3k4BdADd2fOWNmYnQE8ziIwUxgWaa9fiMRg04YXfcujSrP
AXBSciX41AO33fC7cDTR47vRQULtaUYYk1VJ1WEAZ8OWKx7ckZL5w4g0dejz6q1yWnajSbTpu5aP
YNjeiuz/cnQey5HjWhD9IkaAntyW9/KtljYMqaUhaAES9F//Tr3tLFoaVZG4yJt5cmH5MHqbNpHi
Yju4QhuLVzZKjtyKsENK1HofuJoX2QwnpRqY73Qck07nE1qlTTqeSZ3+QHaj4TWsX9NyitdVOV4d
UZtHTuaGm3BKQbzd0iWX1i485552COMWhyCu1JnvSLppBUWO96q7QwH88uDghl3XQoK2KHq35HUk
5S5i27OnCBf+Q+suFkcQxTfAffI/dsRNVSzj8kreJjhnlk7wyuM9AuOPmuD+P425XDw/6//r+ujQ
Afl6rtPh5AWUM8kKKF8b2Ze8ITU4KefiBvZ8gj0MwIF/X27TMSR8XES/DZ54UPwhEcZewXuK4dm9
NYX3E4PJRyc0aocfOSAXBzkFKPiXby0P8ICGNfAZZzcQ5cEtTXuyRJ8gY+HfVYeRPqGFcElnt490
6BVXiwW3J/BfUW3B18At4+PcKLalJg/XLCBjclz90WUlQwgESXFQ2bjRReGD2So14212zlr7M5aN
tdUWYEIQhXBC7o0+mKcWS1qwPsjLM8+2n7YoF5hHTXmQY0NorvHJfjPejshoAzpD8JUTSr1zQ2bb
uqR0cXplQ5U7U8PE5+hrc4FtvW7s4CKVf0rr6p1WQhJAH3wW+ArgmeSt/TZRBrTyfPJClSRw0rAV
S73D4Hl3NgSWQ7u1lwOx6GYrfFzY9ZSRWVR96/NY0NPA4+mZP91U+rTAhpBjymxsznDuh1fdL8eE
xwpWD6gL/vJ4tBE9wsUmk4S5LO9p3WNTKg1eYxYGEb1EWfSAvOv+yy0QrRYrQ4DCvdl6otc7T4w4
kWUzd2tFscDFFpN7AhXsITq1TbhV5Fu21T0W0UHRJeV9t+6PgMNceifzxA2eys5g0I1l8DMW8y2u
ui2Z+b3KXLUBq2tvNBjtjfBzAdWHexWEk+rNU/ilK7xRRO7T/LHSuiFL6M+nEUjlOhlwUI5uP+2L
pUeN7ntS5ovfTY98py+hcfqXJQWwGoCbMls8EwSRzT223B26vAdsF7usNeZkz3qCjHcTkcsc+tI/
9YlNaJT5yy3HcS/RqlfEx6meHHLMoeFXGDTheRgaBHvaOdcOG/Mr5wGgxZnOeJI1THu93ZLTCGiH
yhyDJ3fIeQGhgK/lOCXbNgveAjl/LEZyUXSifVxUyTEdwm1RR5jqo/g5UDB48yS01rhRa7rzqnAH
RoL3ao7xIzMWScgoiU8NYRYulKnt35ROcK5L3hIy95NHpYkmYZVjGiTdngUWnKP4P404WWk4Z0NW
fPpt4F4XXG4zr42rCEf/YEjw8HMH/2KxqwSbXfGF5Rrug03v+4cBoMCF4Hd3kBM0+aHBVo7uDYHY
NDcZ+eUbvtNobdkR2zMqeNh+afZrcai3TevqvesabkAUfu8Fxwy5PUgYW3DjPbM4HRHk072tl7tI
w8McGqDOCmi/1w4ly1YDLQrP5lhtC2k/VHH1Mc/9US7La8HxkLbhadJiy6phTXfb1utDTq55nccB
S7B5jY8fEktgVn1gvgOEAhI//NrZJcEa2HvOrZwisMjZyffJUg49D6N6qoqo3TYzJmb8sFyHB3/l
dv1HlVkP3fA+evKFxR9YpPnJI5Dwj9U5LSCRBRyP/7cpLh/TUDE9sqmD1cMFgrtGz5Uo16whvoc8
us4I5oQ6Oqw1JLzkUwg0+yFWyr0wrZo7jG6Gd+303WaeQAvGkyLnx071VafRj6omCjWF/wZmj+Lj
Jh4Ipo9Mk/XokDv3m+E82AO690BBXifkf3y5okPs54Wz8RudwU8R1RbdmS6ljuY7+AkTzT65xmJe
tMmDXcIHSKk0Gc3Ekpfb2nmuu6sjuSKubDOmh7IrsqsDjoUi3IiaIDmzJAzHJnrWKkq/rAC0dhBh
gl6RI+72dJxlbGjZtVwn1y5OMWrqdXGF/bcjSDt1s/stQ3rUUvjS3+29U8CwH94ToGFKcGnT2JrO
8Q8WLldqicQYH4n3zYemLptXiovj2xwK/WBMzotCIoHzBAb1vtBVw9ft/t/QiX5VSxopw3Hb9jEr
vC6SwWORgymwDApt4LMujIaThA78oXrjgbCd7k4LyXNZ4oVoyS5sDSUGBWSRf8uC2ZmXUoulXfbV
BVcN4gov+x1gshcFHofIWfed1CkpzxoyXVUWM+L+Yh9TDNO7UMXtli6J6nsYZHzli/WpEGxWfESA
87EaimOTlZisWz96llUf3kpwn+vZLMGBpMotieRHlTjdcdLLB7Uqd7pOy7PQi1Xbcp8b50K8jvkk
jl0Rl4ceR/Wu9if1XlXKX5ccx3zosrla4wA8nYLVhOvBGNH0LFjCaw4x8KvWjh13x4VYUg1Vd8sl
Rc7bA/iveZj0Qx5D3CWVKda8IUY6FJHH1zlKSQ4j7NDhzn/HzohZ8Z6Fgv4N9yajvO6jJl2583Q0
nZKO+9wmMjDhjISPkLtEIOmXKbeOGz0VXSh3ramKfQ+Xkx1+TKa4pGqzt8fqT2U7BIY7zqxhBCaX
DW0C4lJX+7gtN1AnGeraq0m5JuPq6Dej51+tjj4smuzeUFw3oeO/NKr6xPb2UhaUoAoIER3oAING
KYPkMbUTSHsR0Xz8v4TogZJspZhfl6Xw33tuy9Wczfu4VPm/CJMNEkJfU9Ugh0dloodgVviyCp/4
V5V13/mSjLfF2Na4HpE0t76mebiU6WPXDsV7SKTlzSVa+BBobEiR7cJ90mThuSup15K/4iVOnW6T
+ehYagiLTT/MGASdkYWhHw8MlDA1uiGZfookAowWWTt3YefeSXKbeVL9S92JvAhIGz/Wu7AYb23s
QHCDUEG9pnOvx4U3s/K1fg6n5egVM9i99Bj0rmQG8LYmiGgV905OHv2laul99DW8FQFBx2ecm1Ls
S/SEFAKqTzTfkyDwPmephkOVyD85gJwZrisElP6JBlgmNdhzfhaf7FngjBmTDe2qw35Z+udIB5jK
6R0arW1T/xN9uDFSnIt6RuNzZftZWdFnrxJyz1C2hki9DVH1Hw3XOxINGNF4WusxukGiYmdvrGs9
THs3osiE3L5UMAtq9ZKTRUOyB5e12MABned0TKvfYSyDjZrC6dT0vX/RBe5IYhv5mc5idTMjIdUy
8iiKBm1EWpVRKQ0ZjUJprlYaZOg6QLtS8WEZjt6pIkHlecghincdv1JWHuh3e68z+JvG5i1GiQDH
aAb1zFZ78meCreEM2w021gRlV4M6EDURA0mZapHP9G13kXsYdGY/atbmB6x4ZIEWiUdzvFmEL900
tj9sEqufne/d2BxmK/JDzh53fXGvbRj3cAvS54rI5Nc4Y+BcihzOpeh/XUkMHeH2DjZNqXVoe1CU
STg+4Gyct3FOE0+8+O4Da7+bG6EE4aBHNcvtrzAr9Y7ZSf5SQkkyaxL5N1iy21QPvL9CHp1heBd1
Xr/FQLrhQUOfk3v45HdiwopDAScFdKk1MuR0w6b1E9S23rpu25Hb5iR1BTEnVFt2dX7wK22SElTz
xGuh/d3YsJWfVRmx9dbNHa2cuJQyqd+kx1iyzLNzjd30zTjo9Imn8EKZ7zwnIkYmH7QHOsQ+s4ur
0+XpV5xD+af4xuQLpcIAkxM7gjaHsviF1GQIGrTZboiWbUFty5ap07l3lMBgM+FuDCtWChx71WGm
Bw8q+jUIl/EFcslTEBFbCuvmSfnyRabyL7WEVySriUxF9k3UhBqClI5WKz5YuTpxvMmVJfqMTvnB
uwLN0UdeR9lZuihHkemCjahEANi8vCSGoS1u6mXvDQASiHu570k7iU3lqeCrbtzuA9PNxu0ATLrW
Jh8ggjKrbhX0UknpSlV1zpqLD8EJ91CyCKj7Nj60nD/70uehHmmuWPV3q9qYvg0Ngd0pmp/off4O
vASURRUVe+g1X4PCSoLNO/KLr26EnaMnNySo7Yid7zNBG82riDT7yusJQNjgny6IaAGstPLR4j2Z
JCJcOZ17sK2vobKwSmDOGL3gkDmQ4yvr0Ueg/+qmARHXyctj5I0MshbPX5r6OBUWclfZ6LuvfsgX
2PbbaBe4sJkNqQuIBiT0tS3WLMD+9Vl7dOECnx0h8pu3lNM2Dose1biPzsDZX2gFT7d4X+OVCvVn
NCbxIRqi4IB6XXLBufc05jbv1nh5dK3qjRU10VlPs/whcsX/z8nNmj+ogNm6tQZ4d7gUWOlwjTsv
eDC3HuN9jU/bA3nC47mK2djCMBUVc3LlvUW+XRI9tw3jl2MdO1Ma4qJhfbFCzE+tQafrwqp76rBi
keBfFgBKg4Quk91BSaWNCaiuHPmYaRI8jZ0pclOMHJ1fDxfFMf97787CrIX8G4hsvtCM9AbLQR9c
p6y+E2W3r6TlnG2zZPVvi+58Gry53oWTV2xmJ6FT3SUvFJM121Bjk/DOcYudAlL7tyE286Hdqv9i
bYmkmfm/udOzy4lKNjfQ+HaIrqgoEUKJrCI2aFLc/VuQ7cOJU0eNUp9ENKtdUrrFFu/L8l1Ibe0b
K4CljnsxoSLK0s98NGTbyliv0yQDyDUH07Du+wawST2EL7jC0cSx+D+R0XWfOzckpd1aU3XoBvBP
cz/VfDJzC4rN7x/dodGP3L+ji6rFiBGdxNVksYZnJ1Gui6jv13NO+qmZDAOIwhpJ3S6tWQtOyTIM
smOUWeIVPl52TUoHjrEVFtccdCtSP6SOJDenPEnBhrdWNfylB364dFM8Hz2hxJF+c7jvJFWD6D+/
wz+JmUHz6Iy8WesJ2G9fOw8OHTMrfyBHgJ8JU+BKzB0XZjYE317Y6D0TTA1aF4dfCBDmuZfLX1dU
13Tsm5sodbR1VcEXM727KFRn/zRJm4wrO+f0D3wQEKuiBq++VpMpX6Zy+taFRUEBm92X0rh33nMY
I3OnyQf4cWjScGbHjcOt+n6b51eXVrWtajUjCho0F8LI4W32sDA4RfrhZBEGuywEFs/95hojO+Mr
t9x7ijt3PhIApIc06AZeUJo/m5dBUNcE/xPxnfgzlSz8dc6Mm3JFY1321enyhZLoDwt0Nzk+G6Vo
qDbNAMQjDeaTBaZnI0zoMokOtseVCmbIXEV3IEhO7Luw2BrBtsFI01redGwogIxXIz69FU2N2cbG
Gb2ZZjSLbhDRIVB9+e5SP3+o2RPyF7OXc8t3+5wg5z8UqYcJknKG96gUD22jwdiae8cTqQo225ER
aJBpnW0tX1NCqQG7jGIZ+BIu882n35ArXS2flGqqk1jA0HkpURmJawanUZyz6Ru7X6SZBDLwtJzo
8HCosrXaTU52Nshday+gvD3MYLpJUK4bXGKuW8DMmqbkVdfqP8ycESsFxoR1TsfXqo1p+2gXJwc2
COkUFRGWhzDWsaV2evV/OXoVkGhZO1ZKrs8kGmCnzT2S0CfumYz+CR8vf9ZFI4Uf8S5pAyoFyFvk
IDsbETJuF8Dim9glL2np6YUNXHoxU+LseitJj4vDwlFzDfkIgCDTI7Uc2lq252okWs3k+xgI+1bI
sHzVvuG6pDOEEz1Gx8AvmTsJUpLRbtyz4yWcnpMRp66bwc6V2fygZuZI7qAOmYau2uROitrptQcM
x91MCXm48wFmbOxq+BJO+JMQwCtlxoCLf7CiDoOAhnXQMc7icKLMoZE2ioRJQG3lA5A5Wr4wOHvy
c3J8rO7gwDPKSU7pqDaYGTxaKPLFfvImdeeKLzswUNGqbuJ479qYqIzdPMVZhw7dPQDXu4pFP4wx
g/AsSEA1HRMRIgv5QwraA91vg6r/w1eaq6P0n+jg7FZJLP5yLzvFIzM4bmzeNsNesdb5D/ViY2Lr
pa7ClLG1SX8SaGUZ3oRdLT3gtEtLxxBv8HfK4k7d4D0LH6M3bJz/QCHHRJSq+g+snRA+Rg2IbiE9
1LjTt13nyS4Zi2egNSypymR8B6hX3DoHK8E6L2FlDERmA1t+aISUUXvPVoQxsDopCxiBxR8yLmPA
A2qHNLLGqeYQ6ggwgktzDgO35Vavh1tARRWb47A6uW3LEtu/wGEEYJH31CP388u82N12Tue/XusD
JBP1f3ZrSO+KZJ/psLyUs0MKeYz2I/rzIcvr5jyxx93SsHgCsNpfZ1ONB8zRvFNg/p2LOPwIgzH5
cZA2R1DX5N2b1zQoyUxnWKPPRBi+uZnbUGyQCUwRcpTMGdx3f14rxl+KXAbcly2QiopxOpOAbC2/
ni+mF0WLWpuDc+lHC2Ni2GUPIlt45bSz7ZorcQe1M4AMQGCxfL732/WEdGc9yOqbNHFhsMmwhqW+
pAfdO7PuDPjhS3hXoLHMgmLIFup6fItLwZj4yXppSv0TUC52oz/NKk5JlMMBJsEUfdgDllw6Gmz1
D6xRHG0ap82+u7yeTo5Jx/Vg2UT4pp56M13U3R/oRVj5lumzSwHO8l15F6yY71bTXJ6oMMV2t6wY
k3CICoPKxnL8IriZvNRhQ73r5Io9cTHBs9rFtzQ11Qs9lvK84E3pcND7bJ9lIjZDMvQIxB7rmrrI
7V0P4ATSObe8SKTyLDSwXWLFwTF2KWmTORk1gL9PPYlfP/Q+7wV4CCp0SouYsA/1N3P40wHgZ/+v
kMLmX+r9qvceMZlXAlVpi+/NR7evw50mPb8KZiCL8Qy5N1lI0yz3bFIsNQWANCPshRk/CZ4/dfaQ
HxdNQiCdx/QZkgmgX+41vsVr6N4I/JYkObOIZh1MP9reYQDj7TrmuLvNtgjJRhVeeRoKLno2dt2+
yYcN3rB5aydQgCeHxUZZoW3nXRJRRdc8202A5Caf7EnE/4bBTF9mtnAOLZx/rPf9YTUv1Dfh1kg3
ztgtENipZ3yq+vmR1TavDfc+qxTBbe7aceupkad4VOXIKOfsKZeTR5Pmb1xv3viSOusWmI9yxYeE
Mwd5+LWPlmNbx0+1HN3/0LwaPjIfDqloeIJkXZTbHju+xDDVvkbzRAOMED/pCO6sHEB+ryhSPCiP
ZrQyAbEwhfoGuOfXWziNwSW6Dy07HS8goDRCGEC5X8CqrOihWveRv3wWym3/JJTdbBSDyMo4+BiC
XrKeKWz/0IM3VIEhlObBIQAcjA2qOyYmYS8Uc13mTQ/XbwA2MRSNTa7QjR5mJftjo6LgsavGfl0l
Vb8LhpSODp3CGZ/agmxZGPyNLRXwdhGEIXAQc3xX1t+8BIG6eDNeGJwT9XPR9OVfFmz1ZmGQ5Wpc
Y3TP/lvwurCa+wdg0t+6UZ19YHQhzp/0e63qn4ivNec5WRdrtTR0ADgZu5KiVs0hUdyfu6WJ91z5
X2Mbwd9rmXlUFv1w7pXY74Fa2Auk5qS+5q4/Ay+twTYJ0754YDSu94+uC+Ec+q3rgTcon4UQGV+z
xQNKihw5lqRfccvTQAU5mRKQ5aHKdb3XxphNOIBihH19NEFOjWVV/MN69BZM9Yli0FVpFYfU9ZGx
JaGkDow6nJz2T8QuiKQY1Boylc0OlxBb2MZ6DD2YRjwJXvXgTNXAFTs7AB+fV+CgZ7pqovGTafyp
y4byllHu9ScUdye4mycbb/TVc13BaJuKwrvL5vkWdoe8sFiUz82c4+FgKfUkHBfoX6dCyPLxPeUZ
7+optddlJiyUnkWXr4YpcVPRyrGZKFc9Rl2cv1DIY3Z86fruTjGe1rgo511FkmbDS8/FlR/QAhE0
3Yap9h9HpUOugSZvp2V1eee35tCviPc12YsbWcHZrfCbBG1x0XIA4aElw2xp/qTLXXmDZk7C+Nex
u6MNN383V5l+a2V0hbzu4kdneCHY6YCxUQmtDL7z1Qe4rNopovYktW9OKtS/2u99DHduScsj6Fjs
VeVbp4U6zklc36Ig88/JzGmvRbvyqvQ54Rc/pSZez8V9dWWA5G0Em2KulrV3jks8iAPmZwSa9w4e
KTss2tQ9t7uqyfJOTdCMBw0Cy6KR8ZUrIbjR0Xm1KD5ZaV891rYBCw3laJXGhoJzblKrfmZJJeGa
eS02H9dN0HWrnhZi5ljOl4T7kTX9wzuX4Xqpu+QpUDBctVWLfYveWwTWj9WTEK3519hj5jA+8ya+
OnXb/B8S6rERbu5xIba29E386fr+txvJ76ia+7kpuQ8o9TdKp5kzHxXWKV3zKJdpPbXyFCfjtjPJ
lkij3FTIxWvVOK+NrNZ1l5+bJoiB/eTj8pQueXDjxFfbxSEpS2nnRhYj0DI7W2U2L9OkvRvjqxTw
Yp9swoBvWdGxi8CXyLHpGnzXJRez/ikeguKUGXXJBujeTZBdM+BZ7EGrAio81KLdOFasfUPvjcZj
yhxGK39IGmxm0NWQba2iRRGt3ejUTejJMXejKZs/KtYVKU/pkb8QGSJwyiEAb24k7jpzqhiSKBs/
jwXNYTSJt7dl3v/MOVBMM6XdcxEvmoEVisQ2VxNqqZN0W79WtOGMdj5h+w8/fcTAs00AHzkj2Bk4
OBNfGURtulszRo9Itd5LpGTOrnrSB69TAR66+g4j7/Nbk9kd4xE+VYB+OfJ3ba9Eg+7bAd066Mp+
xDbbnvuZw0rSU7SJSVHzIRoR0cbmdaQcC+9AbOhjvL/uioQihiDsWVYErBmr2oH5qcjQhraTnpOw
PdlLbWFSRJwsog8DwYPfCgsmjlpgkElPCQRvWgjc7nUkPwyp+JDK9sdAQDIgy7qp2edd+RzCEiqG
M+LaWjrzq9vwiGdsean93iT6r80HhIOf0bO8+sTQ4Mv9LTVactS8WMBdibPy/bQMlzOU3y5YUN3z
3eigrDbOvsPdGQz2rZuohKbxSK2deKRXrT2NAuRm1AO3186xMAFi2rAV87CpyLLnPEd1U2w1eLJp
FPfHnx0wVr26K2bo7S4qQsYYqnlTL8ROmso5arpnMsv+DnNStzwpecRiMCWe2hoeSviODdltqiOA
fXfAAkYoUfFAltw9chdAW7BOY5sS9byTZahLgMa2t5kyj4vy7AeHXC7fmQq8qQonehGJHW5B94g1
IunjwE15T938dJMdmOlR94fcZzOEpMTfUIi3ZbT2Uk31IzG8bm33tEZrL5IPDsDUjY4JlOG0mTdO
10PPStChCiTFqz06n2GYYQNRdnHk2fCKS5ZWzSOJTG/dwRw+dk3P2K840YQx31Pgs5EV6mHBMLyx
WIhydHtvXcTSRGey/MtpgTegVpjC8yTey5bSKcM+kEBmCRNYL5gExW9Ue/NDFpKuyCbTc3PM5g2F
5SlydRi8L1XPA1yy00NHpylvTxh01QJcoO/1g/ZXav3qfexQasLloo5QH9xRb/oG9D2i87rgtbj1
lX1IwmbjBcRw7Cj74dKybRu1D/ELH9LMnGCyNduomBZy3D3Gd5PQgxW4dGi6aGJ/49k+uhlZ5GHc
5Aqf8RLpGMse98a2eFTZ/b2Y/85NvJNUSoxDIHnVZst6Ee41pIwsgq5TGazBeE6IvUMyoBQrG65B
4O18gaoP/Tq0LfvJcKXjahM9F6C8LQ/0YDmhyOJIJKLGqiaHQcx9J37kk7AeNLeED9c23LK7pI32
PcgdbPAmc25YJfktUK+06Dch/i79n8udjvVhNUWHYRBmbc2zh8Mb6pIvUf2nmFYIlr9vbMHPJmV3
79gca7l7B9qWUXohPPcSj0kFVMcnMRdQe4cyw8UsySwmGUDSbnlOud6rPFmLPHjEK/sQZs3zYmV/
gLPvJ5PuozZ4zGiHpxzcXS0IfnRBAHZK7fgldRpWVWQLtnYO9y/zJVEzr8HVJPi8SKpJ8V9oR4TW
bCts320F/FzYElin70b5GzklOBSDlGm+Ywndx5jeUbyXxiU1JfCDpeGTMkRjoSZWukeNsTn1SB+m
tAZRSwemKaC4Q/oCATpslMTT7MQgcgeeyA1e2iV4je8tQUpCWm2HVLxNIJXyDZd8P97ww0PuJgpb
tF+Szq9FQLisW9QTqcT0xDSJ0Sx27wKW4L00EBD7lZTygJ+MVnNLkXpXOkdupDTcNV61De+iJmBz
OsZmBiLLG26+Ccu1EfZDqIgSYr7RhPCoKYiTe9zy/op1SWx6TnoMZdpeJd5GoLWQaCegYjjhJMDt
7h2zGPcBF2uSaqv0aS45miM2DjlIbKxcvwIQ/jI6GVTuaN66pkHgX1z4qfGgt1GQA0MxWsBc8olj
ykfBa4jcyVPOFw7OU3vSpbqJCcpcod7u4ufOhLY6eiRoaAwHWipcNgMxRE+4YFn8Nk9TS6ePdWsL
h5dCgL5AvQMp07Z9xlTGKnPZTkjtK1WmOy9dHqIiXS/BfS08LAS0bPfZtmaS6nCtfFG+0s6q98JX
IPeThQ0x7XEhnF/yqw36Fvf1ljMctQwojnXTppN7S8a9BaqNMKxU83eF7XoDBTeGJkyS2pXIannX
XIaQebVuFlq8DI7DMZzVM/NkcA570XP61NYFOKm/L53/P1L0TmqvcWgpytN1H08v9czVrRPNPoum
aRsmgjCKhMdIoHlgOkvZfw/4oCmwxuhk9zjl3QywIk0euzmbTswlzVlrZe3bQnWUJ1VgUdyy+qAg
3FmHFKZc6oyJr9HjX5Kx4yH3BMWOiVEbkQIi75d22bOpi26ZaX4HFglAGdJxO0xZ9mgNxsH/0hbg
7MXWxMm/qu6Z6SSl3bi1DtYQj7tquE+uHlMZ6kxyicX4ydLVHHBwcnwSOdlY7hCT1BYp7WsBuvwy
po89YizFWra/KXp2LYnyxA3rHNk7R0+vhqnlxM96y9yMFJ6coX/PEVE6JKQE6L7Xbv2c9wP8dLEL
woF6dwe4+4xuDK/AjR9bmbVPjSIQOYOD41MFQJC2Yjxjvl+ucAVJJAXAxbZxlPhHL9CMRnEPu9bu
wX8QenhyS985cx0arxpPprua8LbQZTGH3SYKAIwhe81PlSm6n7HyNZfnPIle/cF5ZIwkHFh3gGMY
GDsWpHD7CMXPsoWwXeBnKzcQbMXGYiHMqoL958bitweiSS5yhrz6n9KObD51Aht2XWIB/s8ZGp+X
Gg6ulYxnXKza9/DtSjnZZ+MaxXykzbXt5JDtuvnu+CCznEYkVt30sXDU8qSdGk2GiBvDmAKVJ8mC
SH2na8OaxeWWMchkSyVoZswDnKpts9WuDnc8z+2GtMA/7ZOP9xfAjW2FKR9qCFMboCZzgPkMfTx6
dGp4QyH3laxf4qc+sM0Gm6s4ey27sa2X1ZAZC2+0Y26TeEEsxL1NXEznxHVetYrLe6t0RvFucRm9
WD/ZAzW8edl/qcZ7oArAJcjMhriKnOZEHtQ6AObkeVWUTDopmpn0+JcDFESAhvaVejjKQRSYl8h+
dHPqBweltm4dPtQRuns4/JXMtJQpbF26Vkw3nAWfTpY3XypO33NyKkJKs0ENuCRBfJz6ciscRD1m
wy1YYkI39mAVu57TEehi4KanJoWNT7Y145IzW+cFTuAm76S3ZwqK6BsZ3XOa+/xM/Lr3hdHw6Zh5
p5VIaMkcw50tJybtlBEIEoE4UbboPzeS5edKycT+MmEOxGvQyfBnIf9xz7rmXx1JrI2cIRRuWjeh
zsulCbJjuJXYRdrkYpe6+8sA9kRWn9JAPCDQw1Mz7GndJRheqZyTrc9/gyoDsRHoZ+V61FX584N0
xK/yQRtq60gg/CJyRQ3kdGv0sDZji3nPu1iqfUlq/5tqOI7o2uPe2MYuLX5RYu2m3NJvgcNeeIVj
+1bkGUCAhkgwIXGYU5W/BVPBoY2lnnxXH01l9FW2IVsBF6LKul1qKNXk3D6mjslOphlJodYZCLZb
5dEda3/rOIBuVW0/9GPbjxDypX8JRnTnFZf79EPC7V95pQr+kNdbVsVUl0dUExi/GTXPCWdiOHYP
lRTOW1WUDPYyw+jTQDukU5VajsFOdq5lOR9orM+CRdApLHk8uCBYP1XvW/icMxW/VZqvSaFmcmE6
yg+TXxPlq9zlr8wcZA/2xb+4J9TVq+b8NcMly07Cso610/D30PbX4Dv/dMz0G0GnfqCN56Mve+/K
dWV+F46THDBMt08zxp+9wcHyHXBHOPa6aR6E0N4jXnrnTIAovxj+uA+8lVlctCUwqoJPsmjr8Rjm
RfENcBEPMK6MeCIK5PVIfO7c9pfaWeStsuZqm1btZg7SfNu2dkztRSze8yn8zuXQnYcRsTko8XBT
oWTfcn+OKevxnqouLcZDAbbkM63NtAmJD73wvK5ZkRIxzwJxxAt9KarxP9owj0uXdueZdiUcJUMO
GKrX4Ct9b/oda9xfWTnXiEzzTiV9u/H7+ccKh25rMq2e4l5j4C+6jBPLLp/CYUZdFBEMfgXchWva
HLzkin8YkjVVmEJR6BsWIAOM/9l5RUG3LS0/pov6n5AXHP26+I65SvN4ofAjUpnF1vssdJybBkq2
td38W6UWW4TRo0hAml8Dl6Q7IEBVO2X14cv/uDuT5biRdEu/0EUaJncHNr0IRAQjOJMSKZEbmEbM
g8MxP31/UFbfqyFbslx2L6qsSkpmMDC6/+ec77ADcymfSeBVwOpBUG9f8xF9cbIybpuAUrm2Wp4a
i8xfyHgoCoU4u1bQ3DIP8q+YsfE43u79JV9fKGSkMMleQoNbsX4D34tXgSnlcjKTfE2HMLyuNo0j
mOv6qSqlT1E4EYF15KTWBbYTpRKe39n4pZEeQVC3IlnbMAFea9s9ev1WdjjAFL/w4j7b1561Hidj
47Gv0lKd+kYwfpk9U8PyGquTN44CMZ0I2KRW9cLeA7m4l2fHG656DR4TudQfTtIW8ZUD9/xC9RbF
iWxkmX448XmpyJAOG8lDhzn1KCq4dRvyW0FK/WmxQbbqALqYzVhHFAVFUXka3Mdr72AxodeDO2JF
f1rjty5kuE91EMKwSbFUslwoT+tKl/dEHvvCZsH1Af8fLkiXea9ipM66z1muNV6pg4AVBijQeTdS
lEUbToiTd2LKyHObwmdmJiyMZGe/qVDuo8RKwshIaR5LE16GntdAnphvGpV+ylbYoSiR+TVKaBg5
YJEPOU4JwMM1+x0PhNcJqi/0IiwR0TgXn0Q5PVNV/nGLY2OR08PZkMk99Raw6HkVzrExALWdYHme
U+sO4zVDaeiwQ+bCsG7sl5FoILRGaOiZvRmHdXiWdX1bl/6bMIQpMCkDU7KoDKFe+nuyUZCY85KL
uo7tw6ibR5fX9MNkCnNR0bl8cFKaszxL0kEfYIOi+qecnty6fcBqIOhDD+GY2Zv8ujCNteHC7BKv
uEU/OEyaJkn97eKoa0Hokyd8Zpb10KSs1FyXCRT1s4jjfRBstWFm2tuAqy2b7WsGRyIcPPqJHLs/
49/MTqy1eezINXgmd0XNaqsZ5zWWPml6QKNQFhThxcBhU8sSJ9Hl4jrtuSaDhFQBbtv+WymRV3/C
O6NOGXnPhHr7aGyKG9vK7NthsJwo1X7McaGYteLdcwxJMkaNYEWDJYRteT/wvMF+O3u62CdEILlK
2ePC1oOc4bT3k6u9OxNgsPeSZcta9vPwjGV8OnVjO1+z9OqQ06xP65husyHHo5kOAJnRrHWWvGKu
tK21kgoGx+pN1zSLLX8TNP8TnPshEvbfObu/E2L//X//1137/1Ykz/s9pmEokw/dj3m87Sf+zuO5
wV/SJmzHTfctPgdK4f/k8dy/wIc6fui4vuMLInv/ncfz/b9cR7C/t10fFqznE+L7Tx7PJ4/nCclP
2cGGgXX+VR4vcH/imbogIbhaHX5HPsi3v6EbvkMz+FMWwxHgIpqSJL8bwU3thcXqnGxvY4PVTHE/
Lbx3uD+GxnWo6qPINyq8gWx7ZrMDl4GWDpK4KG47P4tNtGCRAla9Vk4MqqVf3zu+tZV6dg2RC+po
Xd5b/LGKilm4Dcu9ucNqT+nE4+qxyOe1m/iA6L6pJGnqBA+DJZS1c2ZXUtoFQRD3rVviAvfCBL+R
w9lhOTY/5+kSX/fxyseiZxdwX9pW2WclSkXnW4yAAhxqKOgqQWrWmL6n+t1Y0bahxJ3rVXep6N9b
8KDnKbixBFI08+ywMtiGi+MmLAvCXW4yH2K3OqTtfIprcgnGoX58xq+fe+MBSCOO1IC9GXY6r7+f
Q9v7KNznLmwQWe0Ugj0zS5zpURt3ByKXJwZYH3SvbmML2F2QX7U6RESdWS/JZmfRFbM6/OSgJozA
LTyHksPAFmemw8Jgstz+64D3qqO/LrBhHnhbOzacjDi1opYosxq896REjktdnfsgbJ2jpZkvB0Ds
Mt4lFuMVVzvWl2UlGOHM1XPGmKkvuodMNh8TbDc72TL/hXx/3qhnEk5TS/tYULz1V33MBj/FtJg+
mNU+0lp9Fu34QO9BxOF938nnnDxGY70kgXfMTYMPyd2XHnVuvbzB58VBmnEoNxBRvSl5H/A4PwpD
IRPUtzepeoQC/DS6m3E8vUgom8FjweAA3WCPbQ6rD2XesqZArQBDxvgiE/j7YuAdO+1eNUt+rhb/
3o/Dwxa4Cvzs0GC2K90JKVQ+Sru8UpNDkGAbeYQDRy6rcXxWEcLuPlN4kAwRNIe9kjiu+bNdlkdH
kqgnKJUN7tOQtFem9y+SsMQDaL3KRt00LZigQn9CloQsJBlG83LjrGXK3JukO8ydeETM+jrQww1c
4dlnpe8jrO0D5vWgxA5A8u4YXuwNjs6cKqAZp4Jfheqw0DnIPCoj/0Oe6zFAo7DY/Y3xYzxZsBXr
BFmzvA9hYjylE+bvmWRIGZcnWYwIphjQld0eXNu6lHGmXzp9M6DG7DBPCTJS3bPFP+Za+ACXeLir
mjSirJ7SYP9tWY3o9EEOcHiElU5tskVytF5scoR2CwVBA4yvJpjCjgRCUFZHJ8uuhKY9fYCxGzPG
ICuJ4F6qs4A/h7HoBpYn+2osTHYW3E7MTsYku6HV42S35SXkDphYvbxX7XymmX7f2Auv3JiUAqtL
hCBD/La4JflyhmF1YlT/dQbRiUhxHLlCXKs62xN2Q6Burpz0XWH14b234lszUJKqyxnVBzC/ux+X
9E0h162Tp30ggHIFRwnCRz7ZJwtJLunKL7LThIrjaAs09OVCb5vdoHsXL4vdAV0eCDr6W1W0tLEV
DEWEgHlKPY5oibaMiNZg5yZLeFGjh9Rs8MrQv5vwR/QpHfHYlOcSE0JWDcSU8XYrXbzJHfmm6rn+
YvdJ0JgSF91FGfPVg+RSORVyiNlllmbrg5x4xaTlfq6S22Veb0BBXdvDTIyZSZV2GWOHZ4iHjE39
k0uHT1rQIj55I9VNPBhY7nPjfp2JxVCZQyKwPzmsXkk6Rk71wNKn3iGaMiptUoo3pys/Xu5coy9l
TS9aii3PsQEY4wgTGEn9/Izeyekp5AlDNPiGReM47heilzZedqodPBvPB+Ovj0j2TIACvlLITkPK
7sYusXTk2aWynBvb0Ri1KBhWxZeukO271qMir4iTo4uzAH3nOrbzV38LgmbpuWIWof31DeHJm9RP
IqlIn9B0wTj2Ev8+l1OtI38Qx9KX1GZ1D3bpfV1p5haLqPa81ubTIlkssXSaTXAIxPxOFf2RgDQT
gnS6VoM8e3aPwXlFEZhUxBnIInpYLmJLXfZqeGh8fb09juY43YtCu+fZ/2LFIf20zL499Xlm5GzD
0FXZPayh8QiriOQqyWeld1DCyCVbX+f4Buni0if6PgT5NbIEwjq1fIPgtHvz7UTTDduh4m6OFwYu
9Kuu7AtgUNxPMFASH65Qsz5m7ftKt/MnldI51LwJOpILYUZZjX2jewtqclxhEg2dagku1dxAaQzm
hjwUkV4ee6qfRjb9Tdx87pkMvU+nvn2HL3igNaujl4GMoRcyUMwnsj6N4dUSSgfII97y53kNy3cY
q2hYJdYp7mem/GD8IFW9ImQAH1sq8XGp+egdYYiFzVtu6mvh5UiKuti4eRgkBQb9fBGIonX4yWOf
wtstdRmih9XoRFWltmrLMjUfTbIOQUQxGOWbedy5zQETbpgdS7ZgY5S14UTZV59Ph3m2oYv7iqgA
81gaMyY/tiPy/Xz10V54ppQt9/V1U/rVF6Tg6ZPyOju9DWUgCcktoFWjkBnohSabTCJDWe1wkQYE
sTckWhyc8KVhiK8XNESyen7cXc1m8d73suc7si5CS9PoSbtl9sFZZewNmC5MY9Vcl9WQZ2fMhtKc
m14VwY1TVwK+1FpAGBw60piggdkYuNIKcBkrGO+7BcXWYhMEduR6zcnbXkxzX8EO4RFL1IJhR0zw
i10h5gTb8g8zPrt4b5Gi4BlA5IS0gTMuQCq7Agt/EEAR3nVFaw1RusZ2RRAXv8shH+alwq6xuV0D
Iu4nNa4u4SEzFTCIwrgMrsc8n7JodiolD4g9zXQ7zSlD1dBpZR0Bve/NhRpNHt+1ld/J90UmIItT
aEAHHEgHti9mTPAyt6MDarMQK9vfysCLuSHSkfLs6CVKNPOK+j2dJXOPJ0ubcd8RXuPty1yeKflY
yPSwZg0hARKHjIWN3bCyAd0K8k6EqJqR7/piPSGVzPlhDOFkRU5DrInZ70oInLvGno7TGq5fHd+T
1d0U2JgLOPn9ZlUm/XHGGWqGiLy9dckQRwx3jNe9p7jZRi9F27X1sW2ZDZ7kxL8Kt2G8gOvyY+4T
GVhZcu7jbJuN1OizG/NQpC9lRcMNFUuokozh50HurYAZ0U41cX3PNbu2l5huFhItBIkue1BDFju0
hpESkmTfXnnrkr+DjgSpfuWV0p0EDpN35BDH61jT7bNzQ6h/4IclfUC2h8VbJRxlBtKGHMs6MyJG
Z2GyQbsbd6Ox+2yO+o65zBnO11BuLlqFn0TOwKgYiPivXZ37ySFPRpsSInuBRFTWZIK9fJRXw9zi
Qp2sQl5PRpT53o5T6AhsJUj0WM5QkAgawSlQMdjh6UHRJiUjMoaNUchilz8hrdnu9ax62mmDyVXR
lHbBljmBCr2DM2Zel0GRLw7beKI5KssVgYc8LtSeVw4VS7GPfXeH3SzFmOWlTCBlLLGkqAZG/SEp
1+ZzZfT4cfCYaWP3HeRGFo3FdcYs7ovRCWnRkSqOhczhGA97n3m3cdw3OuRf7lQpqoCdpzDrhcdZ
SsuyOsFXFh6TalZHqEPTOx+nFB21/YyJ3uTN3uST+1EwEqcwPp42RMTkZDg1E3NVjqz0sFjGdXlR
NVWWUVwlrIfFrVZCX0mTvAj1nHCFAMfwh889cr24FWk2PBRj5zG/SnCU7wKZhJ98vOY+S95+uSM7
3ldRCs+L/KPTxRhnoI/srHJAO+cAyzeq9al4b3ryQu4kgEkSQ2k/BRChukOsu8a7qGKE3d1kx1Dn
0KHtc0oYZSXRXjF6x2qtIpZHwFRCzNRs8QPvq4gnkPMqQUqy9Oy9upMnaC7wFQ0RzSKJdcN6nXjq
UZlTIc4GzlekOgb2XjsyHWWQWLBIXxtqvloCMSwNhEbyWYtGPTaGBAXdjYX5NJsNx6amgdPXa0l3
NtMlTpInXV5EdFv0B0qiiehAmSa1VJaPXqd1FTE9xgfX0OUIaUStMVeTCnndYvrD0OBW25zN1LPm
Rbw6/uXYeqRL8DAlEkxDMR2XVsHUlTTCz/vJa/RDihOAYMmQp69aduFnx0Lu2XOogZ4I0LcTQyiQ
MjtPTmNOAWc6P5a0TT6wax4+WMuE5Y8qAuZRA/FptC+e2eqQpnFzxojUjWBaXTQ0Cs5gdIpAAEFU
FcnbHcrY6h9Wm4H0ziF8SwYRbeyubaTAmCEZiUVl1eEtDwFu+dE3rNC/mtP8/wlYksxZ/u+ApXNX
fqg//8DZ3H7g72GOJf4KQ2CZIa8CIYnS+cx5/qYrWY4NgzNQ9PYAq7HBL/3POEeIvzzQIR5bJkfx
o4qf+s84Rzh/+S7egFDSB8TtxV/9C7zSj2wl4ExKwjVyHW41JSFc8yt8z+NyeD8aQ/9hpF33RTpi
PYZt4x7ytQK7XKtq/92R+Qf8l/NjV9Dfn8dvvnGcthIftXE/vxseFW6w4s7k8wxTfMz08Up9mZvA
3aEK5thzz14wUW94p6LChgU1IB2aML4Dvzm3pl4u+2nGbdBidCwHZ28NLjJeuYFrfv+Lcny/Y059
+z3FJi9LwaiLwdp23L77PUOmmmudQ+rJVPeqiQJepp4OebBpffn7T/r1DIC2CiWfpqAUe+5Pn+QM
BqKpYZw/AgNikTbLC4JSRDjzoHlVM6SC33/er2dASUKnDml9aK3C/+mMMxLIKtbBTLOLiVRHvgKz
L8hkwd1cboYJCHTmWcEfzvs/fEkwo3ya41CD5Ho/Yd9gY1am9MHg1R4IGausUFQMb/yO1OjJa6yv
v/+O7nYZ/Q8ybDt9XFsYl7mxFPNQm2no96evN1gKy6xgOwflgr1BVoxPqVPwAm9AXr3PXQdPGBeQ
9cZT0PWIX3TyjQbF+lnZyGtsfFuU2mTpHBZTyKw8fS0gHwCas3Xe505mPZnQ6T6lU22/6kyAMGxd
CuoRmB19+v2X+adjxwXiKa5HycB1u1S/uxS7jIGlSFsdzYQAr+uuKy4qMOrXVVI0B4p75eH3n/cP
FwjXhschFK50Ye/++HlYPUy8TtursLD8i2kcyPpa3sBaRRW3urLiNzANzB+uSufHqfK3MxawThY2
pww6oPrpNsDexkqwynUU+j0NWYFNI+yUl91F5+v8YFtlfHZczcYNO9g+q2kD6Uy4/OEy/aevHjg+
8QTPF6EnvR+/uiUCg39EtEzbBvcy0wN9MIEnbjOhzNEyHW/9pB7/8KHbtfjTtcpmhpY2RwH4YHz/
44e6Qyct+rparlUvuGIhhK82Hdrz78/qP35KyMPeg/gcht721b+7ioxIif0pBjxesmU5+oaMXlN0
f3iY/fopgYv0xvsk4BSK7bX1/af4iNx51VlNRPijOdZeTP+lsYBf/eGYbf+eH49ZQBqaI+YpX4Ly
2e7/775NnVJYPKV9E4Htdwhh8EXgWLAG3TbTvz9w//BRSB04nnhecn6cnz5K5PB47RSTs7AzfQWa
S0F7ye1Dp43+ewX1Awb7e+z1Pxw9ZVP+IoWkPkR6299/960Qe+fAVE0LJieHkxuG+SkIyL7+/gs5
P7bncaux4qBE3mNLGwL7sH+64IQILKpP+BhbUr+et5g9HbxcH+fRo36JDnHoF/G8r1OxHkTZ9BdD
26xgWmL5h268X2431CqetD7vIpigwvvp0CZKdkyl4d5bgFZ3AYGpqEV2peKY0l+TzXTYQQ/5w42w
vd9+uHT4UM91Udc8D/6o2B5E3x1kNXWjzrZLtC69PPJ4GdLtaYFFwdlB2AvpfLSZqJYZTLd/f+Bd
gWlOCBWi1AU/fV9nqbawJN839ZGJaWLCVZxTyRNblXvdWYSIphA7Rk6y9WoYm3lPrUBCXMqd/3BN
/9OB5xqzN8XQdRx/u0K+OwbOEFt90eRtVFSYlAhlXVc5u4IUZ3aUJKFFnjHo/vAaQ5n/+cgrbiCb
VWbg2Kx63Z+erquQvUdCFKgST4RLule3LJh2h/sss1vStLCqLho8pNtwfIby45Xe+1E24RUFz2yo
bb/yAGSAPMQVueZEiGiXx5zl0ixyaeWJXBBOJG97HdbLF/gW4r0efOb7TI/Sm9RUCbnowvUNjAAg
wAURRDJPi1M/D53bTxieg3TmeU+vBWNSIW7qooPUp+revWSunDxgYIF2YXgBYf8MUgbTyJsYcEBE
5I/zQIq6NaP9QYMaYjngUGS/W0JaQ4hqmPCxJ6zrHry+xk2AOaTBsIQ7ONjNfq+fw6yGk4UeBNXN
aTJ8JFy5MOU7tru7NY+1OFGkYn2Ks1k8s1SGR8waRpMIWc19MUB3AfsNAF1p26cTlxHkAciaDT4P
pup1Rjn1C+S6FsRxZuuPMWj2Jx8K3ooUl4TsWYGZkQuCurafBzGDpZpi+xM8bBf+ARG+e+2mnsJ3
Z2ZEgYbJImmGmZFlFUMl3yVMJ7h6ZGcjMeG4JPtBrSVzZsAkGqZNqrEOtFN6o2rlPnUVpuLN9Q8x
BROkk0Wi9oqFpuOJlBRFKoipLv7FHQyVFA52mQTZaRhbS2GFh+EJkI/ZL+0ianiaXPTPKMVW0u6G
PvNfzIT0gdHCXpCVTTsSaDIjeCb88QaEZmPYN8xhfkjp8oqPjK+YKmf4+0HCppoyL8YcHAmXOVak
NJO6XVKvvk/pRt9TIsOEj0ROoBJIYC29THvLkRkKIMvEZ6Y3Y8IdywtwL5n9MU6ZGo//TZD9Xdi2
tLh0YWe9lFjyyVTPCZQHrx5WEr+q8K77ahhgMtr5/K5j8oH/OQg1QshiTy/M6riKujCfP6hWqHaH
YKXvU2EW2TJlaZmUEplNYGL5er1dUjuUW+Mfq3jms+VFOpArZOZDkUHkp9lMKqSHu2w3jE7vW4Dq
MNgz49xjPoL6U4x9Dss8ZmZOEXI2URlYFl9HUlx4wJ2xfIc1fbqXqz3AmMN5HiB5FcktBDQUrYUr
ejomZEorQG66ZKbrek/2xOr5sARue07BtVDlaGxaZ8YJRFgo4f3tIf/Lj1M9EizsAjLGUCIcAUXX
cMlCjzNmt4g6+6zGwdnMZSlWm5Uz88aZGibeNsmD5BCU6aL3KYN30oeBns9DQqp1m5yKegMRWYwW
Gc8xWQp4tPd9K1Z4TBNUboyQdtR5kA0O/VDi9FvV2jUHUXhywMXmWFdpHzj1HkmAuOAMLJyVRpoJ
CA9jzb2eMky5htSH7MdqeTB7y2euGPVViVg5JLbV7+lHtBNG9hbow9oqBQmhvl0+5p6YcHlaOrvv
rU3J7AdDgCkzFTNiSXMQGEB60yC2lR1FnY07HSgzx25IxC/8jOOMXzYGsfl2C2g9VHhB7YuxxVNL
tLk6tbYdP253tX+xJc0hi5lxfKE6IXxnVm4luqKyhuCatKDf0kyYbubxKvwSBj20+G7APa5nh2Lo
FJIZwgLIFK69yWXPbpKkeZNhLtpE9gb4ire45rooe0GEc7DBUyyykxtEn2cCYV5gAp1JmydsHOR4
c9sWn8mE9K89W9GGTYYRhKi5sfcO0TER9RjoCT2qBckqL5rhUdZZDV+nr+fhyMyMBr8yYNYbTdNs
j+fU6PiOaleEpLHFNBcJuhX0jgwFD2knJQlPwsTr4eIn3jt36oK37YJCfCEWd3gNV6Ux2PYTwTeS
/z6+9caVCKCV6A6VS9pvl6SDvumXjg4mOGIFeRXgiNyP7Ws6Ls0nmbsYwQQo+4HnvqIprHQJH88j
deNX7FXTOzvQZXGwkUPdHQ9m8XkVVkdzqtW6rwOtH0mUmhB0Ya/paRrrZKkjh/nRDZG1Epo0u+fi
OEphvGirjgi+cjqn+pEsqnD2MS0uPR43Jv1cVIn7Gb4P8hcAv+4bp/XJWFb5uqbKXjGaOXOBWD8N
9iXNFLQvUMAUFoSh8uk9a80C8KxaBUG2jmhH3aqqOcVjRs9Bhg+8jPhT1E8ddjMkumCqkK1j8Wmk
sZE694WbYVdoGdMmiVYWRBPuzYn7vErUOQDcitKdW9QszjbkbT02ID4nPWMS0E6DARHnNWTOOF/r
61zi1jwwncrA5SvEWiJwK3FwQ7rEAnDQFHe6QODc6y4rIf8scfy0sB8x0YwCkjMf9sp3vLpgr8hJ
tAca4+iugCS6fkRYg9rIFbq8qQZbczQqJEvIySN+21U2aMK6sX0c/n0ZdvytbHqSy4X2sKFUUqMg
qeyMOkrkUlWF+hiouCDy4UzApGKfjj6uuI5Ke86te93I1O0iU25fgZFE96x9ElUYfxU20CzFGk8X
28JNmYx9sOtNAyxJri33k18iCviL8r5WI2DCyE0BITG+WHm0DoDGXmzpWjlVY03wyQkTgup46tvX
0Rk0AOlk8R/9dQtP9pmXX7PC6mA30lPxSWllf5GgifbKZhm1s80Yf01GjME7bONtcZTd2tx3rNzT
ne95rdhPFZ2QWTB4n7116g8UX1HuPCxosCntC0zhve6+hOxwYzVz3vHCK19IKc/3QUY1BBJO3G/0
QLs/hPS1HKu84yVjQ3CEa9acM7hLGy4aMKKmx5CpOV7jL02brS9CpP5bqwE75SoytYwoTUcUlRDf
y2TQHKk/roY9dbVC3vhe7ZsTaIrp3UT1Qxtx4Gyi5cqFW50Hw7uRpdKHeQiNg1yxFm9j2tF4rrq8
biLSWAvqUNlr/Lkqf++LmN0RFDtzxMBPmL2HOUED4sg+YzckGTeWXSCdda1qE4JKjH72wfbPRLx6
l6/xUAEhqBwPmHUOkpi9E976NytwZ2+vq2V9BwHdQvyZxXKbIzvAkCvIBEYDl1DIrBNCyuPskxfd
wSVVb/XUjvXOnY3cuEipwG4DGMqEx5yW13nPSCr+AEOAiDEW2LcSHyBMSGdwyeHkjXmq0m0jGdNL
956LVr2lu6S95D2XKMxqBM72GMTwrrMo1OHetzOpdrpsMpojpwCPh+3qPgVj2bbxIcc6J+Bsgae5
tLH1nbWx5+zCIoJKMWLpuu/pXuGFKOEteRElqXSakDNOr93U9rqdEoX7kQ0J9HvHJrx5yMIq/6iD
2YAQ6haPlZQUjCiySmdX/mLP5DvKMny0B+LyJ9+4DVYcW5g3fcwPUuKSTk/OKvLTYI8gVI2fw2Am
w/HoM2/53FZQUR3VL+ueikp7puSDIqM9J43mIGPZ8UtcjkhPvAgIb3ql5SanLJxQYbIGnm6pKjzi
uA68O50aUu8x8DQc+BPeNnpPk+kpqzfleU4XVmt9PkB9cVkIaNy3oXXf5QkLNaldmjqbhEcSyYri
s1/YLPsQ4tqHhTYDxXlyx0vU4cXGeTdCqWZFkIUXM0iCMRqrKdYYYvwAj07Yrvc5JriS1YFqP9ug
jtiAOC6d8HFm1mXXJiN1d4mUgMJKczEXgXvweZPQiEwZDfmGAR+eRFC/x+zFGj0eDSZ5MGuQ9GzX
LHcWahTWTZcN4IMvHGz88ZpOBALAA3/BoomskVqd2sFGJw2E+snQegZmgkfFnwqzF1OTTqemmOYD
TZ/ZTASoZNKvBj28dJ0izW+PNsc05mH6BdMjlUw+xCEajApayHFqk0JoKieTRzkOqdonsJ42EmcN
G693i5prCW7Dh5HFEFbNuIjHKKS/qqCV1Jk6HFypusm1oeRejRsMdiWEgHXGJnRvOd28QXa2LT+K
uf2A73QRO0K5jQfmaUA/KJd+8feT1v2N8haMTQlKOSkaM+4Kj/c9a3P+aeykYoK1Q8LviwQqAo+C
xEvNyrjiFM7d2p3mZgL1mxJPygh9KMdGNB7nt1su/hqLbEGyjhX/uXBacmhj4KmzhksKwKsEWjWM
M1gtJIl3o2OTMRq4NVHnez2/xi4OP7cObH1cwToSyMtb92iE7ju2cbyqDy0QuQcY7eRKe1mot4uU
dFHMDXInwQ9axQ/YL9gHiYpnTmSxLiC/no/zIzwunmxr5jv3SbOKL73Ts8TXNLDuOq+qvoZebz4V
KdHQ29ys7Yuo82EzmqBiErDI+i5qdNNWD4OpvPcDph2FfzL1LXoBnB48QBfibkzhGYHva+yhOKS8
c+myxdSj97Fp13em7/z5Cj0TKcjks3frlDVsJVwJPIlL4nentVvY081c9pKgiMLmb1jz4i/KcORO
ATAwkj4rDlwL69aztbhAGTn5zh0dVhiXYKWOdPWCUoVYYsQlapv0IzcfwU6tdZhehyZpHIKvcmJV
GfBA3k1OU7+ljEyCRemJOejSCW/mvCZ02jZYZ7XuJGDWvC1fJtXND1MSW1/yQANHWEjaFpfeSPYj
goDuQgph5XqzJtszZYrxRR1YJ4GeMQUWIcCAbXDhajokQ1WDILSXOjv3npk/4zbwlouA4JLcm80n
QkOjw2Ah9ETy0R88mxPW1HUkWR150aw3tuVYOlNBsJb4uotVV7Fh1oAx8Dnhb+N3SjDXBgNNbcwI
Lcy7oQhOKa2/uGiEX3xYuYuBAVrgw4EQcbRx62S3QKX8r3m3+F9I1XdXQabUeGLxxm5uxjn27K5K
kLFIeF5AUojjqE1Jdy0sFiDCLIY0f63rFIcmnaLkX6T/1aecad17puWOWNEyPLg9k29dLDX5qH3g
YoLfj6ajR6ILqJTommSFjO9ULCNn0MPnRs/o5IkhlXMcc8xsUZOBDbjgLQuvpp8KXCHpCnwMM1Zn
Xc3kN/mGSZrzHMpGds6YpbKV5Vz7qXehCFFWBbO48Ir1de77/tpki/WqYb2+os2rgBREQ3lTiqDu
XSZaM7AnoMHhtqa205dFPizJkd1j+6GDNUNMv1vBLrR9k5TR0GL7uPXp4H0DwEwtB8gVMHWZPdoY
6AIfslG4bZ8bL40J5JgmiUqn3DqeOid/Ev3kvzfc0PO56rX/Zcmm9VH7gZtEYUkglZ1VAqazyR0s
gA1WQiYymt0I1XLEMgseyPxx0QRPFHxW4UXm+8DJvGbg8ZJyRxBHcviwaAIyRf+pNwbXYV1kHHEY
AmevcyXuKD/FotnXg/dRSSb8O7fxTY1TXgmcyFgTLw1VeC1P4gbbYN2UCkU5hthALDh0KKGYNguX
yXOGyWUoK+oHJWasDivfLYN3DILY6hZxofvVPMfKdHe092DdpQca9+hSyto/VpqZzQaT7T5nC4tO
PINC5nSw2sNDtSZWupdJUbxn2swuNZuoId8gYswD48a1GYgMbaEvie+yrIQYxF5zJ4xDoGnhxTPt
+dugvyPvIz5mDiPiXdsvFi/GesjfQdSoYVKv5Hr3sophlyfJgpmpo8qjuHAY/X1lYh9cryzzQeqH
WfWR1918bZxKpvttSElYlMZaaMY6j4ng8F+HxBY4oGHZgNDhERXjmsF8d6+7klVOkruBvmSukmPJ
9BaDe5vNZYR5mmJXKsUn2uxG5gsQZIjub5VlhJN380jB85uZ71Yfp8HyI2dUeFZ6at8AHQQDsS9v
TKeDXNzxI+/iAfOqctMbog+JOJONVfU5b0pMiJ6ScMTSZLsoc0mdEjj5+f1/iQqua91bnFzmivft
qNfHKUj62/+iN3JZZTWhuJZkLfY2L/ATmMakOv5+iP7r+N4PpOSGQzEngRL8NESWvP+8WrNYJqXR
XiyjqykotsUldAEcqepbxNFbKUdJ6j8IB/+gmwiqSPFICIbXjk2O5oepeY+LV08pTd2NVKw+q669
Yk3FG7BOsmeMOgCJC4xzOOHSQyY7LGUDbiaGy8nF74/BL5IU4pcbbiYQ/CNYSn76RWba/Cpa1Brk
go5O4XoCRzxyt+RTUO1+/1G/SFJ8lOdIm08hevQtcfS9UlBOenR7wX1HE0xx0hilDsID1PJvPwUx
AlWGwLrC1BL+9IUWJ039YYYPo227uwCJkj3OFgzC33/Kr4cNYisdj35IlxfIyO3S+k716J1pJmlD
fwgpH7pXUhocoNQgLIwM5n//Ub8KLCj1KMi+8l3yvuongSXO9ZgOxEsjusHt4QCO1Dr2WSAPVS5Z
ta7kp6IyMcXNv/zYTWFxPJJhtuC8uT997FLEDEX0JqPZMrlcVzNFVkJJvQNnjmaaPjwMqlN/kLV+
uSP5UI8ptoOmxbn7OQ+G+zptHd4PjMHZ4w0j6/cp1/KiE/VHHTvLHkIslMxClX84yN+k1x+kvO2T
+Y/0IOk6yKY/ntD/zd559UaOpFn7rwzmng0GPYHdm0yml1JepaobolSG3nv++n1C3TNdmdJIqO+7
WmAx6O4pSxcMRrzvOc9RFV9WHdEM6Lh+ANsQyRsueC3bnVZMn0Sp6hfKqFFFI7Iab1fdHYrGtlQy
p5CNzvijPrgT4q1bQU6T4MmbtqNpZyPMbDL6OjW3QiU64DZpgI1pPWW3YZx/YLvsLzJFJ/JpBpo9
K22/64063boGEuUklHu8nsTuMig1zy7s6lqtZv/W8lNKDAgzf3seRQmA6MAQmkn31TnTW0RVrTS5
BoCnsaE6TDCwD2Pq5xe9GIDHthocYpKfFwBxP5hGX88o8sAIEHCW032UUrlf30JykwH9tF2xtLVx
vE9daDOTribb99+Et44ChQEZgmO6Khd5ehTTH5uS0JKCSFjNuQQ39yTxDDf/DwexhbwKGU9on32L
+g7xATpoNlc6BLlBVOl1PxfOR8P8zWtBxoSTgPB6Ovan14Icue4zdMA8qo6oC+ku7DXLvbBg+q0y
PdAl0S7cWA2I+U4lKG3GXAQUkk/1Y2Zq0cFpRuUBQ6Hz9f3rF2+dGVJRTeM9NFTNPnuWGswc4i3i
Yllm5k+VhLrPcBpurWEuDjoC2n3aEBc1o1mPUeXa3aVDPuBK2B2k9wDbCqF3FHOhIH56/7zkYU/m
BcdCHMEyAc0UWgf1rMVPsPZk0AEAnVKKbB0UhA40PSh1NwOQOFf9jyDNMZ5N7vf3jyvnm7PjGnI0
SOUm1VfnbD5iX+RojmA8JMSFU7tzWMb6VIIHFRP6+4d6rZdiMAhTCkBN2MZ09E4HBTXnXpkrglTB
M9DsLcHrZKQrr7KUrnZLzJJ0ybnHosnto+nO2FfcWflgDtHeeP4GigaXgDRURfT1T08iJSymY51M
Yoyh+Uu0mNoqReWwsNWmZrONpVJMo7un0jR+neNo/DIa8yPl9+AI6ETaLpXwKnFwvPeJ7V9ndUoH
TMsq6y4kCXgR6uz2PVEKOo1oxT+RFk3wZ42hd2lV6kfS1DcGDR43zXQBVbDYOX94GSKQwS+7nIcX
jJ/NICLWmZX8yiSq4hbotfJJ0Pq5VFx6yu8/S/mozoaNaQu+1nzBGDnn68rQUNtSpc6zzITRPQ8Q
hDYqkthbFpzqbTUBbnz/eG88NfJeLRZAJopCtDCnTy2nG6xhLc5A1lbiFllPdzXlhv7Bx/CNl8Hm
fuqsRmDZivO5gQ9MFAuXRwcps7pTc726MKidgy0rxdX7FyTkRHt2B/mc6Dw8xFNIrM/G4Ui0ELMM
oWd1K8IlkeUpW6KpO0AsorMGHJAQHVXQayB6sCLBZVOT1CUi/4IVkn/Q+uq377AtmHZYlLyI04yz
D0OZVkHS4RRfGoqIN0bDhqREf/LB6/d63LC6RMRLX4upgIXt6XN0tWAiJqBGrZKO0ae8ZmfZg/0m
HUJXjrCriw/2Aq+fKMfDh8xkoyNJfwED/LJ+NuCpsy/heIaWR+vGoD1Cg8Bfh6BUf3vwcCjbRSLO
fxiqZ5eGEypNK9ymS7vr6p0pV9LgrsedGcFCeX/wvH4bOIarIbSXqjC2dWd3ETQ6WRGMmB660drM
LGMT9kL54ChvPivX4kOpsR2gI3t6FAckSTIOXJBP35PHZNaHnNLUsiXHBpoWdur3r+rNZ/XL8eSv
//Ks7LHCLF1XXFXdzXeV5fQLdObxOhyzj1SLbx1K53vHx1YHbWOdTSe12+ApF1xaUCKQNQxbYCBM
6wNsZeODteNbh+JjZzpAEkl5eUmK/uWqAm0oR0HEFRVlQ9snhIBA1wE8PM5UeN+/geL1sVDHs5tx
TJsKl6HKLd4vx8rMnIZ2i9QhF5p4rqwCYaARO9elpekx7Nca+jvGq4dEm1v6/Vr3aIXY2GOzrPA4
V5D0W1TndGvaEpsYSvIP3sbX41aeH+NJIKrDRaafnh+8XJhxHfOrNSZAxIXvrwOK3h/MMW/cBY0l
tKWxnqLmcr4zp42ATLUHtwkEiTxNP0t3VWXNnpGY1QeHkjf0dBLHAkOAIktpR6p6z8ZREXVWiich
pWM854lHk8d+HB0aopNoCbBRU1sEy96Zfn8R6xh0Dfkk8l/KAmfH9V1QFkZj0ibDteYvctIi6DiI
dgsP7YD4jaYfI3w+gmLrD1NiFyRC+L5HHV2lOFbkxXeVNs+9qAiJfn8Mvr75yD0ti7NDtk29++zM
ArcdS0yXyC5Af98palBcdio9mzAgvvX9Q72en1y2YowllM7cfPusAlNliUrtIEqWqeK6XzQtIdKB
Fvro1e1UXFdT+JHU/vXwdeUane8Wc6KK5P50+MYl/aKqpI6GV615cAZ9unXq2ao/uC553qeDirWc
ThKmajO4xLnxpDR9swBnjNCXYu9ecQCIjLRwmaegj0rtHP3MnsSlnUKNeOGmNOvfv7FvXCeFIBbI
uLZVtrxnE38CZc3VMhEvWT278I07gpLhHt69f5Q3RgqLR5vKJAtIzNjy13+ZrJgWa9QRbUzRXe9v
26m/Qf2dPZkpX5f3j/TW9bg4UQQmHr7L1tm0OFWgtAelR3iiuiTylFn/bKtuef/+Ud7YWVLWRKSN
RpmikmafDY8udUTU2VxQTS2WLJHWwQ0/+TGZThDgLOD7nq3rIZUR3/JGa/jWmo2zgTiTrunTo18k
UhHhRxt775/YW+OJESW3XI4htwqnNxpFjc8Sq6GLHIXNVYN0CxGkTe87g6tHn4FUDc3y8XpbKdI/
lOAfjOdXt59bwoBhIsbfxEM4mxKYD2tiDQGQxXEPukVxk0sbVsMHR3l9+1lIsxqi5CCF6iwvTy8z
wW/d8PklzA45xUQVKAw38UAaH2hLWgpWkhDcHDuodQQ6uVUWzl8NEULZRBK4Ugi5WNVKaj+AGRB/
PoD/c5n+U47x/+wypZtd5KfIMPkH/o0M48ulaiq2EemdkrbLP02mmvjDlqUjFrYsEqQv59/IMNP9
Q3pSGcUUEVjiSC/mvzym9h+myhBwqWEySdNt+R2P6dloYnnC3oxAUmzaGqsFlvWno2nWyBOQu0Ev
pzx1sOfmqQysZqOg3blo58ndRyLLD/J7saF8Ym90GCBYmlG6wkGdbcib8DH3eU5m0C+38PrP78Cv
hpvTr97LiTnU0zgxFpPsAc5OzPZjJR5SQ/XYa1SHvO0I4EbKyYnymi1NBfXo+wc8fX3lAZnRbLZQ
ton3wpZm4F/naUMd6oiqMAXe0u+Wau3U+1pX2sf3j3JaymAZrprMmCyTTXZpryvyc9UQs4uQ2pud
Ud+M/qwTkFFFZPIouvYQ61r1yU8N6Wgquw8+RGc1eXlsNjkW9gi6OfJKz67Qd3Q2OPYYrPTZSr4E
pG3vicckMrhO9XxDvseA5DuGONA4OdaGsNM2maFaR6YV66rVc+fz+/fibB3/5wmxPKauQimQtZR+
esttchBd3Q98zx91ZW3yVLbITRsyEpQc0ZQ7hzC2hivMfs2hnJjFQ9pRW8vq1U9JDjGMjfcNWgjk
KrVu0/n+4PTkhP33AuWv08PKrdNpxVx2Xqh2Zhvlfp37HohqB5CaSxZQbNRfx6Ibt/aUCGSsCsQz
i+LFRvBFg1Rthht/tIpD2UCXff98ThfhL6cji0IQK2gOsB48u1vWDMwjlDJLE70SajQUlquyDp0V
6pj0gkYOxgt31D7Yrb71kCiBMQk5Nh834/y9QN+ZYkCqopWsrRLn1yOohejwIy8794pYDMQI9QTx
OgfeEOTD8LPigQCwbNrjBEdwhRGn3Csw7PAajB8t4c5nCYY0Y1ouj02mCKpMpyNoBumSdykpVT6a
tW3d+jL8Suvhf/jjNhvz8rdMlDwDobIL0kxmJmn3PTc3al2pd64fxavC9gmK0KFXz/jwPiianU9F
HMWQc59gN02d5dzhnmM6dSMahqsxabiXVhsDh+j07PY3BxT9JYjWslHnSpv72Xoxj5gqkjgGwmqR
Fl5oobHL6WkhbWEptZk7wESxklnX7x/VOl2nyXtIMVACL+n9YPQz5DP9ZUHcGrlrUgIx4JnPir9V
QlP5aYgxzNcS1bTOBsJCiDRMTdUblHoCbZIXiKzreYAfCNuVlDeF7yMRG27d3iVKxQKo0FFzSbOX
uWxMjXSC2pjK2xpTU7WwjXm8jWMzuJAr9Kt4iMVNRd0K6HdLkwKUiN9cBLMuxmXcmVO6QJ3qXwI2
K8ZNx8VsGjXWiiO30ZTp5OG4anO9XGNM7MdFTUTfS/BVh7gqFO1jWI7WUVWyIV/3IbwlxkmMrN5m
ZbpMDEgFyyRKimGhdXZ612CoAYQrqkDz8qEre9Lfeiu/GfEZbEu0os5GF+SVLpO5T7+0JoSllatP
6ePoapG/JKVW6ZGshDJjVG0R6erKYD9j0aprT8lkbnNX7ZqS8A3IoNVjasRIWbI6b/5c+f1Hd+yr
qenlkUo1Am8H+0b51fvlkaZI96hVa6ZnaxnJZVHqb9ArWCurktnPc9ofSWfJV+8PJPlun0zP8qDI
BaCe8nc551WWwfeDTg8QwWeQ5VYzeVerKgdpTiig9cGn4I3rY13AwXTB/ygdn14fHPOE5ZPLoXgr
DmIi6MEPw2RJKoGxZ5xPa+Sc6Qcr/bcOKuCPqEDnWe1LouzJTQ2C3h/nxPJE4baXyTQi6ic51wAT
5qk2axSrrdXfv6cU1AwWg6wGUQ2czaeFgd4LfwIXGkXGmnY6xqTIydc6XNIPPiyvpm6qC5TI2arI
GgCLodPLYwWHoLYvyNwIsXIZoVC8aZrAbCA/3WMzbj443hnf5GXeceh1UAME0Msy6Oz7mRL8UHTY
Fr3MwjBI6sj0vUvG8TkK5+i+SzLtCdNqN2zUoha4L4Em3qq+PZLUkpi6vZxLp9hYUrro8X6p1zDj
cMZSaZ92TY5B7INX6o3R7ciOCQtFyrcIKk9vD8Hl5aDIKEO0me5F10kvI5HRS6sEbf/bL5LDmhTB
r7CYlfWz0d2TIoqhAs23CBGMD0hZd7GiOOj+xPjBQ3hjTFMBkW+slIbQmD69qinUGsKRSMbC5OZf
IHsGL8i6tSQDO4JW3yKIAb/8exX3lyePmRzYCHIDco7OWxaF60bYUGfb6+wkp8ZjRJTtGukXGbXN
+/fy9ahmFwH5gAqEKyj3yI/fLzNhOM52iq3VQkDtGF5M/vSqmrt6Y8R0gUXSph/IiuQwOJ0EKTog
pgDNAcFFV88GtR/qSYZo0/IKqzLXjTK1Fy5f2A9GyFtXBXYEsrWc3WmcnV5VFaErRAtjepEFdp5I
626jZ2F31C2Xhm9SfcSk4a98fV3MDBbTH89LY9l7esQ0YSmbarnqwR0itYcGNSDYXBg9bWZMOKTY
S0Euxfuw3DdjBbS2G2TSnt8I0LGOU8a4Kx23XjWOBfFutKzsHvM2LGvC/3zyz5BSLotmZBnRV62+
ded2JjoLdtmCxO/0W+QX04aEw+Fnk0XFVYBdS1tXdseXO9XDAVLxwLcVM6sZBCsI1NERvXX9ZYxV
li2KbWTXRUnKxSI3m/RzFYMOWhhqIEP01Lr7ERYS5YCrDevSoGvDs1+w/AKmV9gt2+q4OrBRU78Z
dTmCQLVE9tB0XfWQ8LR/JmHjH+EOoFbv+5n0N6cmsWkRVUpOoEFlZ+QQNsKIF6Y6Fs9mYbT+3rVT
WHcxxoprU4lkRBL+D3/dJBE+hykL66Oh1CPEXLIkkO0nc8ousI1sQLpolBfuGIw/tLbCNRMGVvbV
KtsqW42Yq+7ZMPSfEDNDnE7SQQQXXUqwC66/aXz2+xqWbFM6BtgUqM5Q9nFHf8LfnZfrdtbZ0KHb
ztJ1AhZyXpIyPSebaLRNlk4jwSuke9VMSGOdZt/g+Su3WLDIMisqX/qspd98gaGBeDp0WPwMS0Lz
mzQv/LS0fuC6kijo1uQ2B7dEHPnlUsOtdQXRpXxk6dYSXAy/UUYWzLlDKGBFdg8IHSJLhkTRA+KK
cLpDG8BXDdOgaZVF345Qiiw9V+2LdB79btcBmXxIC6TEeLitHPA0AV77VsM9AYDXcW9dBLHupqIK
elCxTUClRo43LUvXRdvtRqBfgcjm/oEnOIolq09iqiaE+zmZxwqgcJ4tvxEOEkF9sa93x87BLIQv
sbbvYzVXSi8qEse5RF1a7AgXD79rheYmGzJY/d3cDoAXkrjKd5GeYzDodTW46a1Zu+dAZLOPTV08
DmM+3zKuIww0Ydn/qApEOpuEaEaMbRkfOTB2fnVl1dGHKkE5bZxNXtR2KCM7lBEcrFKnLznABJFC
pdL4GjC3FDCGNnyCtcvOUoYVyw7YyOowUFduPhJGnskS5CcBMYdNs5LKHMHJ5yrQHEJDpZHX5BEB
H+YLUtEqr06lWXDC5Za1ZrnuDInvxo7plU3tXrlGYV9pPGzPMbvhogTv+cEq8425HMASu1lWKKzC
TPnrv3w7YPs6g5KRcu9Y/nxd9rBWyVxKb97/Qr0q+XHpsmrPdUuskX2+soDcpneG3ZI2DFWbDJ1+
8iZ6ZReyNX6YrLH5ClQrx5iHAU/UGL/YdxTLCS8tb7Ef0vefmJ+Qi63fP7HX+0K6MSiW2PUCwHnV
ZIxSjMUizm1iOwiPU7vBHaAwEo1bOCWzYkLiax/5Yhlh9iELox8+WPu+ro+h8mFYsOBi8+1Qczy9
/3NcqgBdB7C7fh8cy4gZn1pgucvBV0geabeedT4ulpLY13bU2jsyiIA4+2rUfFFIXHl6/37QoT9/
P6gaQ2OhO6ULqSY7WyJjjBsxs+kBS4i+20P5ns01KG3SBCrdB5SAfS7SNrCduyN5D+xHtJIxhDVQ
xQbDQP7eTxRO0TTn9m5M8J4us5esbn02DXVV1Swwl76Z1OWOPTOTXe764z4oHbfzahST5bIMdPMx
6VR1q1kJSLpcVL27yBpRb7U4DPBykHhUEK8r+I76GrPkcphM61MIi8tagmYWtF8STSelvO2iI634
UIYJCmwUmZOQ70kBDQ7p1Bh8WUTT4qIJSdLFjVoPDxC5dVxYSqkQsWAMwU7wHJ70UsfYQ8YAoUp1
lTkwd02YDN+qoDBI9J061dmnE8x7PNyKI9Dv2iO6P2OtR7Z2Zepl82DNA8nbYtarq46JV1/6rSUI
bown9MDRaNX3jU0tYdVpYya2g6Mps9ea6iU2eSu/hsQE+GUcbZ0wl1BNH6suIAx5xBuxoRlOsYso
O0JxKjxMOvkELXCOEUi1udS7ihiJojW/x4VDTjEfxjT7AR1Ube/JWlb1h9kNTW1bkVkJdHaqQVnB
1bW7PV/uZjfjOD1K7Wx/Udmxa5Db4c8YG9KxMHbx0Fb1ZgoJj15j/KnFDX3ibq2AM6rwORDuRP6f
UwN0QQaKISltwisJqrAw08TDvRqM+LiskK4DTzOQVvquhpNaRKWoPE31SW6qdbX5Fvr+cMOXOvgG
i8Ag0wkm9DOrXskphu2jIRwlXhAtCl/KHFvhZzaUHdWruAbbHGJd9nfONESolxscrZ6Bf31jugT3
LpjlYV0PVdjeN40l5/5xSje0uJ1mNeSZfV9Ugw17qk7HdRnhTV8Wtg6XRW38JFm1ytip6zlnmGLC
TUp9EaKNuIqnyCFg14yzCVtqG0J31toGqtDUqERyuHSbIftnE+V4iqDrGgDjQwv0MFvBKTZZ3yl9
+YOopSLclkbZDUtcNph9QIATTQHfGwhelRL1Fs+1KzNgA0fDoSWPY09Ks81HIwQagUwDFsc0+ZuS
yCsCCGbQfR6DcCwvxsZX4R/mDECaIcqzNciM1pysEtur+Swm2wLu3FNgjsNWyVwnWEW+O6oeme/6
05xP1ueu7cBwtp0vTZMJHQVvarDgLlpSM1W5bVUwUk3qVDGk8vHLoFBJ9PQxHZ9mZcajE7iMtAUN
5WJT1aNc2gTOk1IoIwErTeLmHppMcDd92agPHRQLYD0Mqv04G/EP026Um6DB470o06h/ht1I5hL5
FernpHKVe1TIgDlYVio3WavDU4mo09y1RGDC4rf69HMSO9ZTr7ndvSni5CexxP1lHZSAB5SmBEKR
Gc38oLll8Jy2NsExMKjQ1cRJa2CsqUOQ87xnXUY2OiTgVVoJGp+U4Kppyc66rYEsj3AcfH+yTbJB
RviRstu00gz8aJ7mS8SR3qXiCiC9z+cWG3FGfnikf+mzMLGXaVJNe6cfYN10Js6vnaJUhHF3EAVo
R6ES+wYpgITSIWkJj7Txvvbrma3ltT9Ww9OY5RYZoBijHhKyovdNVQnozylZg3AE5+BS9D40OZHY
YlpW6eCkXjk0GuawJLOrPUxV3dzyYaGTPRQDdnXUhGq0Kzub9Jqkz6JjltfVgLRS+vZ0h878qrYI
Y/NyYfk3ZVkUj/h3UE9ELn7Klab1zXfM7sxnThArVz2zZLBi709YZMuNxcVWx1hklTFRH4dWccEg
8VbW5EcRzLWMNCN8VOEbI+Gc8e8ti7GcNkUE09gb1IQeVuAUSXJlG23OIgaJzLSZXTf4qU8VeRJD
0SmfeNKkeRZE9JTcgoF1tgnknFTeXkTSci3cJ0Cn7QKkUQw+1ompDaQ4c8KVm3TWQ+/nfLOCrki/
R2JWMXcrBOu1kKRvKjwnoSe6PL+opgjHLUQRw4RXZow+GmXoSp5qtEq9GvQ8IzjUKcbnwNIKGTRi
5k++qObnOlT8fhsWOV/RlviknExlskZGwCB0m2ixqGQmwFEgNqj3MBaDVnBaB5JRV3TiKavRrGzD
XJe0cSgzZMr60WDAVFV8SsAZ3YM/S4T/13H/J6p1SnTQYWmBAOCkvsFy8T+34HdN+rX5x0Pa1l+z
r3WU84PLH3lR/2j+8f3HP2jQf/1e8OtwqIqGznzeRu20+/7fbx/mLzy0bf6BxAU3DG4FKT7TWQ/+
2bmnMkEOGMto+t7UEalD/7tzT0IY1Qo69ChJpaZI6iD/6twrKuBoWr8SYUq3CgGj+//Tuyc0jGQO
uZPBAoh0Fans6XpVY/EZYOkKPlc9tIi+Ds1byPUERs8HpQLjkLWbKinCxRikLHfGgHJUtmK4ghGO
QcDVuf79l3t+/efO7dee/Wl1768TojPpOBoVSzo8pyc01K1BYHsffM6SslorMknm5V+J4OVj1ews
wPp8ev+YZ24L7iGuQSjNKCClVwrfxelBG13LlYlMMpAKCvmOcKGyoX7Ew1It2poA27oiUzGvUHxj
cn+0GvHnO/gfex+n2xbKfMg0THRUEh4JKvNcY5uFecctHZ3bmWBANwIJVenTmuAsNgo71HXmAtH3
cdLUeff+lb8+sOSQ6hoFR/av/O/0wnGWh0KyNG81SxEe1ZR+wSaeXAS/v3ObARW4dWeKEgSr8fn9
I7NT5u/+e+fOEOYBs4/kOdMcR3J+dmy2hmbOZym7SRYENvPP5eWX3Y6wnyVS3IV/YR7dlXlst45n
7axdtLF29cHa2UdlhenaI/h1pSzlz8vfV27rbb5tF9f1lkjTrbvSdtp1u2CJyG/81i+/XVNN3aqf
64O7MjybX46fh8/TdXqYN+PNeGteBrtyJY7zMbhwH2A9XNORm661HdkVy3ZhL8n1XdWrb9f8pd++
IX9ajUuiExb6MvJuTK9bEv+89pfEXPH/9IWytVY0WDbqplhBbFvX6+xnvKtWLFiW7tbdml68KbaU
iWyCOL6rR7Gbbser8Uo5ZAdrZV/AWtqqm2kPNGnVLQv+NrGrX/5+Z0U6x5qF8na+xiy2k39Tt/CX
P7cH9lALZ2l78jRcjxDKQ7NNl3fg2JbOUt8hKliaO+sYbtz7Zssi9oMx/CJCfPU8kVFi/mNCYzyd
jiVSNFpAlkp6s/au7oHPHSiObqgVPRMrorOickjuWGXGYjzM22BF0WwlFmKRructUWwbfuuKeK31
j81xT7rGol7eTYthG3j5clrwEyuEld7EWaMO5+f453ICqLq4CVmDU/Vf5A/uNYAylsaKxzLXC9b5
Uv7Z7fb9gfsijju7TsgDNgQe2dwii/H0OkvJHfN7PbthJQgz0RycPSFH8c4t8s2AbJDIC/iVQeA8
tyrIqT//lUGY77Jw9/KjZho+50HfbKqMXUxpF90qIs9uKcbSWDp94UIWEpW68wXrMm0s9i//Qhzy
LdQgUlFBRi+NaXdRwxte8BoZB9zPV34eq3ufF2/vspz+8195AQmDTB3b+/vnXn5fNRKc9P6dMU9n
k5c3GoGNi8RD1uP4ep3eGX/ORzZLdXwDgmKvGMqFkYe3RIZfONkPpW3vBBYWO0qOuiIuyXS9ayIH
1s2uD9zVDG1Zm/ex+j0I9Quoi/d2nH8tCvcG8OleJO6hy9pPXTEufTAzi/w5MobPTZttCwym5lSv
o7o7uoW1icSjI2ZnhVb42nDEBnDIC+hoY+k0uLvxYmyTdUz63wBipgivzKRbAYtc+YGBIMNa0ivY
poQEuiqxQEZ7iM3oSsd3TC3jlgLo3dAW+0H/SDh29gV6uXWsS9HGYPBGlKmfKTIzSWwBABTe4CMx
wE3ZLCk1A2vhT5wAzSFqN8K8Bui5RkfUf1AzPD84j4wnxieQOh6LkVeOsbG2G7PE6kOyLqARH+A9
mz0S2ka+GsBI/Qcx3oR52t3WhuK5nNwHA+ds3Mhlmmx1YdpHzkHA0tm4MYcaCyuZ5ldxo/2gF0V4
JVy19RxoV37QgANuddiCLnFNbtyIzfuj9sV/9/f7TJ0QcRbqSEeyA+izm2f9xNLofEAYpnpfiUTb
TkZwG1NYOpDcAA7MV9K1rnPLW7O4LEqAdnPUXSZmse5FdgixUl1aRv7VIIjAC1qCjYKx/FbGZXOf
2Thk3z/V0/v0rzNFrICMQFBGOVsbwcaIwHfY6n0nos8OMsFlppI1GOn2IW+iz11iUmypci+d049i
JV4kWr/cJQy13BqMqMzu+KEpsp6+22LIcL/i674BBOulAIRXZT/v1kRjSuNIbfL10TAEZcncHEnj
K+EN5w9wp7pDkFd0qKrOvbALZv46bA+9IZ4ctts37aARAVCDD335oVWE1co0hmmZT3a0adWJYM0s
PeqmeuVURnxjt6X/YLTHmUy4izigKRX2dwVARuiSwSjzF1WS/Mx42UCb3c85zb85b9pbO/CPqtWb
XjDpDy8P5bf2T/cFnb/sv+SfIfFoqqMgbF9SW/7+0f+2iGMMjr8MTu9r+/WvLc/xa/bjv/8pN0v5
91PB8ssf+WvjI/Q/WFKz48JHyP4Ld9G/Nj6KZvxhMtfJ4jiCG1md/vfOR+6JWH1LZyWOJwgoTIN/
7Xws/Q+p07HRNEvEPauP34jFeUVyYJrRUcXJwA0WnvDKT0fzxFQ06RjqQSB39Z2hBereduKsXWjJ
xCrTt8JN3lHchh02FldIrgBjI0HijS8AINuRGFiN09BelEM0AdwT2YVoajLUAzXKD8gY8Uv/cnvf
2Be9wD3+fgFRCxJ1Ap+GyZrJkrRgOTn80tkxaaqMdp4rXkRE/THSFakwBsy6S6fYfxg6e3gANlbt
WgNcc+90xXclMpTnoI3hqpFVlYNrg4F4lblq/1CDadrGRq/etXWhHWJhK1+Lps++kIJhfh1h8n3U
GJF39PT0SfBEZqDh+EQWdC6EFTPdQb5yCu12YjCAlVMj0tq4ODgiNu/dTp9vicOMP/m5qW181Yqu
hnk0CZADx/lopaSiQIwyL2dhddtkLOtNEI7KlRpkINXfv9NsPs7PFXUW6moUspwsXZyzWw2+rHCi
jiaOZQS5IIJQ6MoXEZRh9t22ar+8tuu+qC7ZPGv5UWsEnD6tV1QeRTkgp6ISHXarEVK6e936KWpX
cOhQHjxaPVH4JUv9TBwBWWvJQ664Teb1ZmBeaISwOBh8ZjPa6aNdFNu4H4zqfvR9TT0I0UOIzqaI
7L/FaDWl4lVB2Od7MylnZzfFuDOXU9l3Pt1Ih6R5vZEdkjACt/YJq10zErlXt6vYHtv5YeqIe6M4
HhZ3Wliot1mulg/xEKosiZRh3g2zIow7ad4RW5rNzrQajSCetzAoiwdjjt07Y54g6cKDnT9HuVL8
CICx380xRoAF5dPpIkH6vQ7SCgGthjab/McONXgFlY4eUHgTwmN+LkTVaYupqt1PtZGrOxJbAsIp
Bt24ZprvvmZNo+5S31F/FKHkxwGzz0BcygSbQ9ek9aXR59VTNJfDtm6lrLEH3/SAlyi4iKzB0Lat
nU83KU7Z27G1lVuzLTLK3V39hM6lPaSRb1Fd18NvfaAVw9IGDfc0k1J5nPQoXRUsF76o7jjmmzCs
g70y2urFoMbWOg3T8A5qXnkzzxbdf6tg3RDmRXtFH8TfU9uYDxGq6iuTQizVPoR/nh3PgCNM1Z+O
qSLSdTeJGBBlk12qkS6O2WzQKjdBtCQIjLL6wRhK82AHGkRG35JaPboUJrLOQ6kq7gU1QfR1oaI1
ctqaPxd5qd1a7tR1HqA584C3arwsM6YoHD5utXGGOJoQqWbdhpQ8cOF9b+3LkB3JclTy8tGviYsg
mQvL3sJRWTKvRqIs6kulKgrrhoam9cmOen1baspw6NgcoexQna9DXQxXfSGca7xbROjAZ5zCA0By
dbpN6ya6C8XgoC9vnct4cLu7wW7UJ2C5s+LFYCJ2mQAJvyEZQ9uONh1Eu+kUNrNQyx9nJoPHworw
75Wjo/2Y+5gk+JCMzw0hjB0y8aRt2PcNIPVlQEG1VlHbIquvtH2B7YOg6Eakh760/U3RimpdTvrQ
XtSIqW5zwx8NCjtDsHabKdlGFvXexAUyviwHOxsAGTeOu22k92KXl4qQUHgnpWNm1p+Y2iavreti
h4QrRt2nigMEVW3l+GBOt9xnNPyt7iCnIsMGtmTtZARpm+QCuLdV6YY/xwnN6apsadp43WzWyhUe
1b7x2mCoQBrrwW3RmVhR51ETnjbjtVB8Ef80OxUtkF8E2eWUIZNtm0a76Wt7+kIoZPlc8Bw2cRPS
xVQaDYxyLj7lM01Dyu/0x3rSVH3A0mP9rQVP+lyhsLkRkTsa64lbuAezpx/V0o4UetFpuc3ayL9q
ySi7bKpyuiony1lXlZFfBGEdfxFmGxFl65Z1tBjtoN3Dtuk3nSXKZxQavBK0wKd4bSLWf/JZUW4N
0GL3Omh9tC9pyvapthzBrl5L0hsHIfU9hfH2YY7Scm0QDxqtEC/3h3qIyy3SJp++HWAhtsa+ss9D
q73SkL3ctOTuHifTb782EdFZaW8230mXK7fMef42iOb0SwSp+tCGvSLDGIPsC1VOFFddoPX2Zohz
l70e+nIDQWwbVlubhftKcZpQlvxzsoStEi2Vo8/RtdWExLnAbBx2KH4cdSvR/g+RC/NxmYg+4wYX
0+Bh4/D3ZSrMr3ID/zAMbdsttEo1Lyp0B5u2Nas93uroMIQa2HG/LWnamDKg2xK13iG+00W/MPq0
2anWWN3xhBwXcwgx9guM6E1KZjQp7ymix8Og5plXpbly3XZhcS+UebzotUC5yVNHQfbALubgK4AH
i6LvniOCcfGRm6CdR5uYc03uupnyBa2QNuh2QZAqV8xCTXuYZygz3oiN9X+4O48l15EsTb9QeRmE
Qy1mQ4A6yGDouHcDi6ugtcMhnr4/zljbdGX1dFltZ5WZlnEzGSQIHD+/+L4lvQUdI8dGFEIOkif4
Bu2OZm0bcIcTw8P2rWWOsiCZTsYY+B8j9cnvgRrsvTX0axv68ZRcjD6h7K2efP2Yy6I+CcJi1MDR
44o3RtZUGjqVlJvVbR3M8nSoho1yrWNllAm/e2fitZKN7YX2Ku350eTx+VLxG8dUD5Etboqseurs
Vp3WVFvea780Ho/FRqd7E7zGFXdY/Lp0HY8jCgz8zWI4xcMwpsV1pdT2w0kTM9vw1KvfsiS+i9tm
ow+emsSTXorhOPIZi9vqqeHDlWrmmjCTo68puIJ+bG4sE3JMtriVH42F8A9zVtXbrnPM41xbNVFd
CxsWJVJXlMvhpdSB/Zu6pXHrw1gFjGSI5XcgWMhs8llnA2+94+84ZU+HMa7TW7qW5q72k+BkehRR
n2mrFg4NhMrgjOclF5xV4mGldOysgnh4LsXAlIHUkE6YjorxQYEC0mxMOjh3Q0o/RAz4tN6keELc
bdE62TW3VblHoRwvvcjlVjh9doUCW58by7cf7MIyLw6cGCucxKxe7dR013PhlvFlxUFzIvTBYZQi
Z4IYWZ+8evYK9aUUKnkePI3mbiPqwiGYfqlErM1D60zg3bqY3s5NZ9TOrirX/tZOpolBhqkp6orY
3g6OaVbHNrdlv3WneYxxZ1Z1vZv1NKBfE4rdqBiobsj3n9sQ9b7Fa29k3s5zM9xH/my90yaLC7i0
wBtI1X8IT2jjmGmRIdJXhaKczAtYJFKu9GrIQRzxXOqEI/2av/O346XlgUj7SWIa0Mbz8cP2V33O
fArtzdGITWq87zgXrOcxTwvRlJe58eSLBSj7RGFWey5WVNUNEIrCoaCmys6uHpatx5R0xMVBBYlb
rMcqqHERwxpff04MBa9Fa7TfYyNJfjN+Bv4RWXLapozURnj3P554YsyHtgwwtvVIv6cUTRupwpjt
Z13OMYJN62B+MJ1d1jrJrbFW+8DbSkd0oHgadL0rby2vbqtiq6CWbXTpQ4CT5D1gag1uQ72KvchM
cSQZE+xtDDg7Y6j0lZdevrRooPOu8sVKXfSU33393YvviGZHd6l86LsiuxRgk78DN77jbsr6UfKE
vjaa+RhYwqD5H1S1s7cmS//KerM9N0GaHBp7mU4YaRV2iSKmIBUV7dzF+bwLMnzEEUyBjILajGax
eB3XR2S55IdZ42sDDt/sJNSEi1lQPQzKvuu5kfvNgCnVyzjrz3726fmiuVlZwXoeS9uEgyMzvubY
tDC3xvcEBDyj4lqjnx/aYujOhCmLC21R8lDLpj1mMO3Py2IVP4V712xp7D9BUcdSKmptvQ7xoHz2
tmVlvNBoUl+Nhkemoungu1NN67eabn/3nEvbbw9WkzJHC5386dNxeLTSCqdQPpaXVNnZu5vPyYPt
p+2bnJVxkoOxHPTqyqM2uAfvgSv3Rw/jxFmqaj06ejBqDh0x6knW+DSQUAV+6RoRb/u5Sb3zmpdZ
z5cY+XxsjfnZ92vvRw7jMd+Bjyp/QJJuH/F8mFsw6PP3gfvLz7mfCec6TXsuG2E0G9hP8VYVGo8s
+d70K7EnqMJAy/S3QuT9Ay109k4jri1h4o/dNyMeijPKZeOFXRUU2AKlPBvCF0zMSlLUXXUd65hy
vJayLELXASREwYus0utql8HNSHWhI6zEOF/pY+G7a3nqMiZ+2+8WO+je04WSUmeV49XP2U1uh9rI
7YfR6atjZwfzi4vW/8FimbsLXHHjh/DM4uik3W/I194PBdj+GTtvcKXNPk8oqrOyU0aV/ak2q+Ep
brs7ebJbX0oAHT8GwA56G8Rtgv40lrN9ioPJ+Nb5TVAfmqbrshfzvufHPZ59d42xe7DGwii2UszV
k5fb5vTqt6PxKHVs0vBR3Q0YhGLzn2LphvayNlXws5nExMBN//xZlp7dXBtAMg+gARra3hrHPxvo
CfuRXAuly5PZf5HPnOMtyRR9hG2i/sSDN37l5TScwenpbzVfXnMrNCWYh3TR804pjlUcQecXsoY6
3gjXr36kyA8nWAv9zUxN9lr0Vv9xs0Cd0TyrZ92a1cwtvDOfUpNVnT/xUWxZ5vs2JgdfHSd8aHLf
jo7N3cByX2Zvod0ea+78vTOalT016e7Qc+PkOHE0ba65xYAaJTHo1YhrIK3PLmMv1FafyhWALgEH
+oEKEpYUcXuCTLpi0uyt8mHp+2o+5CCSvpMprH9WnBlMlJHS/05ZVLs326D57bVr/ZmJpbnCyNDA
qQKrecSwRQ6ZP/0euzx4NkbrwtaplFGeFHl46ppxg23Nwu+eLLfKvXtQMT6M9Jiz+R68+oed9s1N
9iNjY7pUT3jF5l828sxrPg/WGz6dtQvjxNBeyCsfh72fB+afLLHTG9RNJruEZdFPUXtS7UvCAl+W
l0iuGpTcref39pY4tPVc2pS7740YT11ILN3ZJT1YIY444rpC2dkPo9MeCvgciIjD6n+NHWCc0Fm7
HP6cHlS9yetmuMQql88dAfCdC/vpJkDhkYhZOSNwSmN43lhStnWYLBXVfVkDA5pjvXiUXd/7YTHU
zotfB7aOOjJUblglinNQtZQ+Z2xtsZSxEUvy2i3bl17TPrhzuy7nqevNcblrWCQl4cpfui34v/uy
HFrbpSl4qm4wORppBI9pSaNE5OOJh9bwzqM8uMDXoxefRZHY0aXWnUea7L862Ymv2bKXd2tcvFc3
a5NrsLbdCWRZ+zg5yUIGeMFSFtQAivKhrPZVWwcc4gJostl9TbOpzUk+x1NanhtCH5fWK+abSZ9F
tu2me/CiNmgSCRsMpmeIR/5nWuYc7yxhBZd5ddZ3nHjlocC/fhsxq//U6dK/dUMjEISCZLUikshT
srH9JD6AsPrwe6f4SN1lPU8JJV+DooVmsDP3s6cUAXSgjOMX22qKT1917aGlYX3Amlw1T3g8xLHV
Uh2dqvTltuoGNkc1ukcX5VR+XLFYdu8F8an7Q0LW3YbNmrdr2PhlT7OUfhZNTsCWghTFJ1b3qQil
vc4HP5brk+uN/YWxEC9dFShi3vXoPiU8PXnUzPXRXjy+qxwAPp16rT7KoDF2iwrEzkuyflcXc/0y
Ts3oRWW6clxJk76jBA7IPLkXHGqtHEAmtcvEHGbMrv1Ih1SyK/ysfYDzxsWyiM7AtYozS57inPmC
5v8F44ZJ41G1axIz77eF7CYR4ZxVPzw1QqGzdPZoioGDW+YVotiYTlfZUSZUJ67pqIoKtIRZnJNc
EybpvLK4WT2NceMEK2hLvsKyH4VVc736wxScU8HJ6rmNS5FHo+Dy+Z10wZo9K+3igtwUzDbNtqT1
eDlafbVa58ppg+I2TrSxPy55FVM2OEkMcAdX8KM/yzxR4JqyIHYob3eI7meruDipaX565cDJZfO3
Bmojq0bZbteOFst9MLftRxejzkZ/g18HZHa0oOT17nzxqs67kbuVtPJnjvP8N6AH0JFXHkqD6Yit
Rli+9UPOM5Mzy4srx+FlsE280zHes/+97fy35ItL9hPUZfNH/X+lYHisoP/fbq9dVv+zgnH/I/9H
wLBNRApEfpjtLh4plsD/qV9Yxt/x6JDUvdulAI3d8/u4xFT6v6h4+TsenruSSrMCf/ouNf5n5Urw
d48+N5w+NAx4uIzkv6Nf3IW+/7tMJ2fJlUmkPyBnaVDJ99diVgXQZgngSUf1QKwqXDoHi6DEmm1F
xuhal1SvxRwKh5X+nS6ni+i/vFX/jRjxl658gh/3bAlOKfseT6Q8/i/6yRSsdgP+AYDw0CUXKl9E
EHZoDv0GNNRCLApjLwT2ORv6LWww/P2kj+KznCQaXNApx/oXS/v/7hXRf0NZps07Q5T7L6/ImRMv
njA1b6e0sD4LAricWVvlwkGrQApESbd0P+Y2xW7ZTb5P7Msqy8tgBgP7dO6X/0ow/acXZGDPQ6ih
HJXrwKVp6R/1mlEWU0pB0n3V6TnvWZ10OnQHOahNPrEW3awQRN6WJSuRcVY4A0i3pk42xmo0H8nE
pfnvvkO8IOwF9wQmVzOWL67b/yogTQnlG8r1AIJ1mqD5mrriOUlsOnll1k1fizXOOswVGaswbn3o
ZLzXzUdMcdxXZSjrX7oO/ppM4fUQTLnjAO4uSPqc//H1tMO8TL6ziMgQjvphsjRgk6QnJ6e1RbCr
GMtu/e61kDI2hi1cg0aX2XyqOum2PAssEK7/80V9/0D+8UtlAFWheABx3aW37i8WDKMXAKmodIjS
umLH2zUrhgPLnWw2/KOrsSrV+MB3Llm5HvZKg086iBO1/59fxT9/tSkq5H9uemySWZv+RWcfemvg
sOjbkVK6+5BkNEHrFL0/hou3WAFOpyl54aGUZruynrx/VaxOOsj+y/tA+xk2CG58d0Oow93vHz+X
tXddtl0tm+taeCNkyJ4tCNnoyXgYwZvpJy6wxIwm306eQD2yjFvme3iUs4wVlu6Y/bAngC2bkjhA
uXHaOzaSAkLHDOeVlFO61C63iaYT5ks8NL7aapwD6ylZctp83VFh4BkWCn3yfLSy/TT4bLNcGFF6
M45WSt5jstA1Ks2RI1zdNcMM16qOEwa1N/lxdcjYIzLi3Ym0KAI8lJnbShrdvKn8cKuEMEIedDmI
Y69R+rKMCrisyxLa5CspoU2m02rITX1H4h0mCivxfiQZY5nL+U+A3rEni2qD0XuhrofvStov5RKq
lYPFprYXm50g9bZZqJWKK/Z88a88iIMnWMQKt1iZ1vPGgClI37SwPKCNaDN/jJLkRSSHjArMJvF5
6Uq6iqFKJ3gU27h5GWcbh3zDQfP+8ukC5IBItUNYZ422wox0yUIuQg90MI15le5GZakYkBYO91Bl
61xsJgcRFbArDluEyN7LDiTaWYWIUZMuZeUH84QrsgDloMfiHFOa2WwQ1MhIafwO6Aj24N/mziqc
fSrsBc1z7OOKTbm2xiil1WMIY0veoa1xUMiwXE35muksy6LFZu6MQC2BLgKvRmkcWDdODGyXs1tc
m4SOO3eWv7FJBZt7sCrse9xtwp0J7c6WPNmd8vJfhuhPdexmrGN1DPQTMgdXg9cpoNqSvAaAsBKw
VsIBwwox4c/9bU05xGKhX2NrI1tCtZuF4yh2ZrrpQ2kNDtKsxMYfNVpNx3FszeUB4eAniZfgG65p
cgbEkmFGxyau3BioUphRZUl0GvXTde9dorM1W+qFlrFyR2SBcO2wbVaRf8P1T7eLVyBp6sDh4oXx
ZTynYiCdtGm80flKspgnlWIVTM46+c0ytY76xM6MaOlwgyKjVhGoL3+ISsqv7oBRW3tRnlggnZoA
HlpS3VdEEJPH4bUNJqB/eenFW3ZlcWjE7asFdrKpNl3XzTsS4bMb+qW9m4ggYwddGqiTWNCDQ9Oz
0Szr3N57a8sNTbaV9yhBXJwSVYoLCx9/I4y02gtHv5UpQKPBL9sj62NmYtq/TOyloMGuk6nAOU/F
MzF/84PqmNU5OTDriv1s1vUUtqV14GuwNyaORrrGVAe+glIi452awQucpvWLW2v1NKFgfbHPXVJ4
eFX1PCADrVFZSvGsZ2kveyfx3Z2hxCe1+MvBduJxv7BtQ1gAB8VPcP6sI0X+rfLuD1o6mCp7A9KT
+0JNhOW+EwDsaOb8lyBhMg8MIqGxR40DdoPk6HULqpVitUn5rxEfBtDmlKh8a+KZ3T6bBQh28l4m
euisZb8MkzoQMTqQfD7rzETVOXbxaIRlDS4RKafrj/FgCWaSebhZceqfs7mg1Z8PnWp9dggbZVhT
hD2iEpeC9fTAbS3P3trRFLzVXj9vV9FVL00xszrHlifIG4d8HvpKO4Fhbt1ieJKFNyB5WfFDIz39
PQ8q+wv5mLTLWM3HsnNvwSiPQemx0Vxv3B0eDPBSKpGvRUGfxTJUy0dXkt9L7veKtDS/GKb2ac4d
z3BIhU5GBvc7zaMkdQ9OBXPxrv2tlXcdRPUzENbe0Gn7CWhtvYK2X6et0UvJryvhI85v2sbT2s6x
r0LfGMabF+B1ABSS7AWqVLZAIpTszqc2jg9LbPqnJib1P2XeJjeXIzGgMIUrsrEzx863i0nTwcPQ
BE78UWHqugVl0pU8pK3FOrPfX8onQzcfTdzIF7ct+/XVBAl0BUBU/7Qn8VXHc/LYge7cOLllZRfl
F9P4i4CNWeNGsYP06sEmtT5L257AVFoNzz9ft4UZ5cKiQaBNacO+11+7O+y+JJlsl61FKJciz/aD
4Ra/eZ/HB5OLoCViVczXztQWLnAkHC9qhKk/IOJ21Z5GBSoIjQlg8apNb1fPxcrDT6dvPMtS+hva
aozaTAzku9xJsZKP2bzj+MgGchjTerBVyqbPzAz7MrmAHKt4dKsoN+wpEq2roHUNAOuMesq3/M6T
v0uyxNkiDMKhQc+JT27SGkHUulgkOl/Xz3BiZgCW7DT9yEsrTvxybP64o0cdkljT5U2oEU40m9rJ
37tcfrcUEqi7s8uW1VzV6/ZqEphYQ7tRjOJdue56OKQUKxCJT046J8EAz378HFfTxF3VwbEPtTfl
WBbiYAD3x9EgHH1iH+GaDMOZ5ZOTfCGZKyKP6FrPfe2sa8SCwb+MQZEeGz/1i2gg/hkg2AhLHSbK
2+C7xQ3wZzGMs2ByhIhJcMQA7HhtbDP+XGM/tcK504lLJYMdEDFWjomLUNXldcgBfEQLx5lN08n+
V95L/OtFP340Gd5jTxX2E91gVUjpz7qRudn1+K8tYQBm6ktzz0Mwi+7ZwHhhirZLd6XrTWVijrB3
VLRRAmkTN8pll2HHnt9I9q2A6Ig+k//Oc2sNh5RxxrBXFixiXGuWMw6PwOmw4ido+dbGgayQzlyH
ExZcTEt4G8eWR27eC1c+OVgD88+xL6tb4t0fyuTk94GmaXNntnVxaNnrwn6cR/jFIms1a6UYEeDJ
8US7S73780lQkxFZ3LtwxfjGQzwYOsp7ihPvDoM3BaXvnFpiKws5EuBGdWDbhsyB8kK3GmE177XW
yVcwUkIx0/YyVebOglxrm81jaVbttgSWNM6oVaAIsY2szwAukyhLUeladu1RkozWc7HCvun9Ym+t
+Zdr55pCMpeOrDNfL+tKTbvx4SbdmkcuA2iF+Uom5tEYCmOLE8BITx1OZWB+FvlQMI7d6q33drZg
YDad/JRmj0tWTk3znDrSmW5GbVTBr8ChFDLZxibs6z8m45rxWJamoT/MGFjmNkd573ZzOuFZ2BEw
XlFrB3cqt+Mq3H5rL1jsNuRbcT3u+KWX7tNIGGjuQyW9KzuYrHqcr7Xsummv8hzDoExkmf/GqdpI
kk3xop5pQsyBp5Re2TPtD6YL3ZGgwWwu4snN5i87V7FinEvfzdorP4zGqMKADe9DtnjNLh5L+cgk
br7ULYEEQ5HW1HwMtsMkuKaWsyV3SQkFTnDaUgY2iAPTbmBUFm54d8Z8IJPsBR0Yx/2sH41OPGid
pY8Nm9SN9JdEb2Fju8yt5fxmcV6j2cL3oyLw7GMTlCDQxrT/brT07PWyP5rp6F2kAqlelulTDET6
aBcZ6hleT2axyeVbXTaHtZ5WJ9RxSqtSOWQi0lIX+4VULSxe+uds1fsPsiitu9zPL5k6zlar7EJn
evBU06Dy6DBDMCdV5Wcwiu5xcocA21lsfCsp1UUwdkq9dXFr0v5X0eXTNv3JJ/Z7mzwK0B1Kq8ji
Dma3hWSCEJhke+334ltjLVe+7zBkqeAbMGlMEycdfC0nXD3Jz4CR4RBXbfoRGMt5Vp0b4nYZgGKj
/ubDXXwnPZdt+qCauGfxEswu/pUYgN35iX2m1dajVG8OWRtNfORIn46Vl/5W20ZzHPIFkrbXr8c1
bn71ffBIBjTdtcb4ClaYTepU2belM/RhbkxsAUb6ORT4JnxtfNg5T6TF9ZIDNQbipwaYSdomzX9V
svqSnV+fy1KJyAIysgG9HNcUxJTP2ZB98Lih/Kd0QwrJEF5z/dx2Jm5L/JqO2/wCjYlmKCk7dwdd
/2w4RVJN4HY3pzTnp2W9o56d8QTQCsMFbpZd5nrto408jB7oxJ9Vm73mZl1wTx4umakkb87gPHMQ
bfj8KXCbAg0BSI4YCeg7Vpel6KYT9g8qbCicuaTZBKJ8Ch4aY6rujXZbc6LDya7NBy/AwMtYaz+C
4pCbZmwotsj6Twi4G1Zj2fcUwX0zzW53kYigP9NuXnbYDMRFNhj6cUFAs844nk1ixReU/3TrUkVe
l+xKTVS/TYqQ8TRyJ/fTVkggnDnwnqn+FJvrI4165Uvq+PqAXqZ35eifvSERBPg69yXx+w8I8H2Y
V811nUmxYJhbjpOUJftnF8CESxhboCCgMUANn1X6BzLwN1VIXC5jJQ9GuuQH7Bxggk1tblWuyq1d
kMpfiynMAuuMuS9FI+iJXWH/ohXz19Bky7HwnZOW7OUaHAm71dH+wcITsIGSnsCo7m8qN/XujrPZ
DHZH6DsZ263nFmJP8zdjBzqKM87PgTkuKDXW3nNes7t/ps2+s61XeyvDi5I21bntx+zBo41rV7AW
49BNd8TNaR3/3WWQBadgf8u1v2Myv2FOZrse/JR4LPDNbmPFde6yD7CjAhPRjv2Vv2eDeeNBSxRk
Noh2T3wH+9L/liSJgejfll8lJmGKFxLxnrYsOwu/GMn4dNtYjtFacG1TgcVMoJCmOLQnPcs+G8HI
4GHpY1HYeXTM/sEsUh1KG1jVkvYgh3V7lv2gdnbWBUCQ1yeWNfWRO9JGmcoJKSBJbpYbhKOCeWYW
y9Epg9CxLf59htWDTefFWJrHdZwfscU9dRzuN76f9acZp8s+o3zrRJAdgEi6iiO+sOcBqPWT26zf
18Z9n2LvkHj165LqR9fgqxHXCxhaWBV2T0DccVf/kX49lq7mH2tdbkW7bAehgLoSnprWcY8aszHn
4cjQ/4ANm0HAyNIn3wLZomEYu7MTSsd6Kvv3PsGSNB/KrnxbmvmSdmTaVb5r5e8Rb0yYWOLScUDI
hf9UTnLf439PabTwJrFxOgbxpsR+U+stru59XBPb17P6tab+N0gToeH7nO04eWpn2q72WeTrRRMw
eufGI547tsvWJvBWCnJgmCXpr2DVdvyIhcQRr2w1ChCewi4psC59vOtmXnFpZ2Ph57uymZ3lofWd
QR6x79vWgaVcNh94R1S7T0SsCjYd7MzrXRzneZnT/EW33SseRreDyliNA/SAwebovnHWpQ0uaKql
urQ5hFJsYO0EtNvyIIZgFJNwyT+dxenaD69rm/gxmdre+ozj2avejKTA27YR5Mc49k3Weg/AAJY+
mLFbXSl7thJuHUWqjqpizcdPehZOW597QvY7izmLKW/8LpPOikQ3vEtn/MXHj7q7RvM6vWmUr01s
x1UU14n9NQeC9wBLSXVkW2Iy1Ll5QiNdPn8hrZ0MY2r3bC/GTR7rcVs5Kv7D5n6IQHXXGznkSN5D
OuaYmfon5S7ubonxwnjQDjZlpqK4K9Fk7XR6nLGy4q93y8eWHfpGc18yUqP+Ks2kfg3mLAHimhc9
IYQE4F4i3jAGyO+W99nkxo81S+ezs8wfNkudKBapu+WmilnYz9R3N8mf83aU5d1F+d1sh1M/BPbO
N90nWbsOjJAsCC0vJw4Y035HmjeTlbkp8q92oscEwra1W2iO2ASFeaOhpCujXLV/gra4TExtz2SE
4G4qOVivvRscxzpYd3Vzj7L5xR0QtnYHyl4Ua6hsm+UGz2c5JqekLCYibRIXsD9yhnQV6xJhUfTm
V45B8qwRIebxU6lGgQlvYZBKfgouMnKhnGVz94YQuCZhTM/KBgou/VZiDM65638aY3FcnLGPYjkd
ctPkbr6Cu0FjxYsPI/QMRLiKsKbcSN+1R/6D7PzzxRo2ahjPCvfABjfTjQRq9uLWAv6zqD6SUXeM
mdlA1w2bzLEUO12rWyvK+Co1LpSirUIqCg8rveg3tE65hboHtli3vfEQ5CysEOU1W0LRHRO3J++t
Cxhf9JWQPbCyz27taWry1avsFfDhdB6Pq1DLxZzsA2fQGdcFK1U6BSAAGot3A/3NZqxX9hiWQdBf
F5GKr9S30i3N9yzql1ZvcLRgeaAAJg2L3DH3BaabKA6o3ggKAu9UbXzkutJ4vRyMpquHPdpS1ncs
dQlrAY6x3UJ1kefgmCCawShLCrGyPOyI2HR5wzlb01f5VvpBeuCrxc141c+COpCQRtAsTFOfB6jy
kfkbnu6AC88ttQtgNYUIadRr0YOb6QLa3KFAfqXOJ/2GDdV/mOOpObCJpGOKAwGdWHp4BD1anFxU
6P1A59LG7yQFzngyrtj0u32Bi/aB65BZC/CAE3ZWMr/1i/cCKQNAOj0A/Uau5VeGd1sFxMIRhKIh
RxYLGWf8w+il48Ga5XfQ578nw2YQot71XAZl/jEoxSFRZ9e4bqeToF51E3vygI+0eBBGJb6ZsV3u
TMP8VnrpI9xQTNTjY8qeLBwxXu7psz0PI4eKLKGmp7WqF2ey7GtbQRsa0e1ZotKYr+pJb+lyw4sp
zHuRpaC7fim/eVPFJDEujFJBA+fMYbdCRSnDtHWgeCoJc5dveq7j5OAEw5Veld+dpeadxyOWDTzB
ApurIyuqH34uU0zU3H84Iz+4pA75J65Q7LTVhqVNcb5vzgmzuF/OItnVOsQbs+xKM/ehC3S7tYYk
oBsxsAs2F4HxsBb9bkWdYG9I4sWvL5W/9jstJ73DcWhGZcNpc1mDj27pH6c+eLfbyWViwAp4jrEX
Mniuyb4jCbaZLc/b17n84pHTvcWB/lhmRDnfELhmvekWYO5gdbiUyUHeWb8Q0PW2Eh7mIsP9qWtQ
7sYYlz8MuNDhSCIqci1fb/uFkiy3bezQb2Nzi3drR+vmHR3YwyJg03mpxjXYDi5P46V0zzYplH1Z
66Nycw/7d7lSe7mkBw32fhu305u0um+p771atC2jbBC3zPL1adH9Vsva3vOFZV08mBQRu1N3qlzv
IGm1/cQsmd9U06ioncp9N67fG3xo26otfrlU48lmWfazBKoqSCtcJEVh7K4xATotGHR3Nq4d9A9i
wYMZ9S7QXbM3xQ4R1ONk5JnbFpP2MrTe3l1F8B6URkx+Ac+0XUvjVlBRyXH/cRarGVoYMZBwjH5H
GxVvXhmcKG/+lidmuZ0qwMQijt/HaqDtqccR+9Zo53Fg57PtxmzC1x13b35PvrZLZ2Zb+lP7XcE3
btc55bQvsNWEjp/7W1o9+BhiDFcNiaMnVVnUlgb6d689M6zzLAtHmyI2Ai9QCeqye8UpoxgmrD9F
5+aRpRT2ZZlHXm9r5qPaOFd99obf8qSFvo1x/NA2E11Zti+uSMC/u0T2+GO8Nytdj0bVn/gMIieG
WF1NhfcylOqPbWbEqFyx6/tRRgMEK/Qc32FYyCZa8+f1O/V77aZeEwI/qJyb2MGw0qglvVhUBuxm
P65Ok+vUdxO6d51inPld9rzM6bBVI6aTjaezQ+x2TJVIOiZKUcJSC3Fo3rf1EJwY74pDkCxj6Cne
hckeuXo6NUBcajQ3MwzCCVet/SYSZd+Yf+U7/hO+hlORnxiOp8hmqjn3uei7SDo4oxxtzU9oL93Z
mntuBPw0I0j6UBjcFkwO8W95NuIGSJhcfe6UrT89m7Nlbtg29rhMFx3NitIVDiyW2mInDw5scU7W
KovdOmu2i3ygWxeK9D6zfFIs83oXEHz3arU2QX473g7YQamlw2hGO1O+s0qmpaA3inM50rHocAZ4
MHo+qcDJT3PelAdTsibLE+MlBjv3W/eaDjOhGY//g7rzWq4cubbtD110wJuXG3Hhtic3PYsvCLqC
9x5ffwa6S1KRJRXVb+eGIjoksUnsDWQmMteac8wpY8cph8UbTCHjYMyEl5U0pCQ2vPaQoaMz1ta4
2FKHk4TyIqXI67Ijo7aVidkl0ya8VhDJYQc0tjOX3I9CCv27Dc+6Wg5IEqDKqowVxxiUSHRFYTpJ
pQgKjRonezHtql/6zM0E9aqoRLYybDxBxTX7jgDZskueO2m+RKxLS0HPWRobtu6oHjEPvNGY1ByS
og+omiicjYWC2pnGwUZTrFejkwen7zNfDHn3GuTcOXJiYcdGk7UzGjPxElRkDAFwc2jCl+Y5CzVs
Q4p+Ap15CvVS33KyKe/yWpscFqrXDF2mt5gAv8Z4TE+zVVwTbQtzY8yuijCPDnEULwRSCvKuwegh
pSQ0U3R/HIoGTVYczruySOsrKsfNRWnNLdWetER4iiBApd13YiFj7pDD5fYJoqqKc7iNxQJsJ8B+
9KUTKmCORxdGEm4NPvUODpq+q3AaucitvwdyBbWFoEY7la2I3Tb4PCHrxk2kxTUFFS1yFQocrwld
dOSJGNf8fAm25SCml6WaE7WWKe0tml4LGEFyx85EccbBrC4lorn8hcQstjWEpVZqWTgCdGMn6Fnd
em2sXBb+1M5Tqzoi8Vp2DauQLa0zsV+MYlNokbLFi1CXdoGq69gmueRhLeiPAwnE8EJ11MiLgZPf
bQY1pYsVwORxLT1Dyle22vhelqPE6iDH0xHlLBqfMlP6G0QSPRvIQGosnLV9Ie1zcVYFr0Xbd14S
PSz8POloN7ViOdx0Rh7fgFGvMvaNa/FRa/Q85oZn+m0SRJy+8Di0gtNmnLgdCSNscRHkchhzlKSp
tb7Ny8elbuLXJTejp4FlHJBZz+sRMXhBS5M+tBk4NBnZTw0Nt5FjonLPtn16HMUen39OHeQOkWXb
2LQa4vHUDQUHaUPrDdOlL9Fkb5zYy/EypYz7Vi8L61Q3AmDyRxM44KFt0oL2baKw/Y5n7G9ni7VR
sRUxKK7wuXQDByZZ22pzEot+XWgWpa42JpUVn2v6beqagRKkoFHEmWd8jTk+mQhF1YjeHeNocw+R
krlSalEUHpCJFnhWaHOUnhyN0uWgIKK08ga6iERGDBEa9TAn8O0oY/i4iYbwQNZO+k1hW1luUb6b
L0Wm4xsQl7B86MFu97Tno+itgo36GpaDFHlFByeKSaIn0I0Kg/CoueGEP7fLm0pHivGS5vV7IcXK
FR2t7CkTIkYlQVolVRfc28lOaZYeR1lay4rLfq96DbuehSsPGzP2tLiRc7sZzRTzEv5J6rliiZxW
ZGX/PpD6ke31uhtEP1w6cytyQFBb6aLS8huznNUNsQf5bgrbdWmt0u4MiyMZ3SVSsmdJRvFAj7zH
2cdj0XKKZVkUeCt7YTpklI4120Al+xhHCaTkvmoFc5e2TWLacqUpd2M0WvOWPkLAhjGigmNLXWCO
jqYZwNrR0Yc86LGob7Ra7SBxqSjdUd6bdb+ziox62JKJ6nMVIdlwxk4YTYdT8cxBn4oEUSvU8TSa
U4geCDad5DtRgWjIfRvC97Fd92dFgwGEg98qoJM5EUx+nE9p4GSt4TT4Op6QDpiJG0TWYMJBzNEa
hMnYvoRZ0gMyKnLaDFKrzsdpJKvNznhkrTPLkoaVMxorH8cn1MiENiGV5Gmqk+tOVeLKmUW9uRis
RcXsI9fpmyInNa7qvgK0JuRKFdkg8ufMIydEv7ZktRo5vozthTljG3XiUUq+pWMzPEQGzWpx0EAh
RmEMhbeNtImNWiPRQuK9E/a8HIN23woU7zxRwThu0yhgRV6MKMqcsdGsewTHEhYCjjAgyEqqngu1
6+9VFSsw1nXMLJqCoo3pnytX+RpbBJSM18iI+vu2yenQOQR8ZCZnAClrOTkH64Cl6STbOUkgD9NS
SJ2fNV0Nf4cBcStNzXAwIqFpqOeSpeOpEbprVzdqIDRyaBjWkV50XOFabZX5lMjo95GoxAgetLah
v8GB6SIl4pe0RKCmszPgdRaQqpfmm9QpNU3IsCfGB1N2w2o5kj9LT1GIWwQqUYt2KJ3FHX5QCilo
tWe63rHVlrw8NOml6ZNx9IpSgZxeo5sbNlOa4PhSwjFKOA12bIMLoR0YqGLZ5vgcGe42OPfxNTYH
CrCA+xvNXYD/on6WF9q8AljZ2lUkJJuu1UooH9hQBjWddYn0ZigB2minIy5nFt5CvqVmIhhsStFX
lytOnXJUCtNyNCRhsttpkGlcTilS/aVu1beCQ8Q+AT/qDv0SazYfUIFlhBN1n3K4MuxIG6ls89cw
TecwCQKWuAxcfCfW6ZM1zJJsR3pnLvZUGzMdSMwx32KyKGN3wmm0bFSj6q9VNUkwxhjTQ03ForWJ
684XL9Q7i23Rwh6Vzl/W994ilcozHgAAOiPuBE8XSxo5S1cJGosQXFLuY0ZlNFU1newkKdG/4cJU
CR0PAUApcmPxO2ZPJzEqUumxoTCCyIXDuO6RU6TDCM1NtXdo3gqxXcAS55Xbs5Aj66mBmAoBFuWU
0EoKeonMs0f1wVhUWKsvMb/oPEbJbG7nNs5SV8xyrqBLPcX9Fng3MsxBuhJCwcj3QRGYGfzjrkwg
nJYqEDhYRtJuwcEIuy2M2fxS/xJ7xpLVCLzyZALMNDlSqeGbgbbQ2k6t0jXyPn+SaivU2V/WAlxh
K1ytJQBVaKrAaG+cJW+twKYrSTUi46m3bmV2rINBZqUvZm8GT1mfYKZEujPPdkAfQtvDX9Fqh4QL
OvJLjdJv2xQTgRY6ubvaNhX08CpBwr64rSSoGRNrEU3fpJI+20lj0jUxE4maIGz/TLH/D9X9uWpn
CzX9nAb3Ktjv0O8MdYp89kjVQkddHL5N6sxzGlYpHLdOUl5Hc+LbGpIi8PRllZOGPrREW/1eFbnC
Zz6IM7kXkmHAqBRFmZy2P2GCP9FPxqKaA3xtyLEKeUZpIFhFiZpO1dmQYv1yLKoVLWWotORxG816
3BANzNvci+gv4M9/CWs0eDlIfAqaGCowZbTGnxSaWsrug2YvmWKIFyxHxDCY2aATaISJRb0q/5pF
suxCazocOEuZEkEsh8oP/ezfEu7/Fir0AUb0HyX+H5hF7f/90wGAwXQF/nz4H2w+4J1e9e/NfP1O
megvvtGPf/O//eEPhNDtXIEQei37olv/GjyH4meg6ipn/8/C/b8wrf57U75//qUf7CH9DxnZKmUH
koiAV4Ku+od2XzD+0HXCtkF9YkskFgkq0Q/tvi7/oaCKBi9kajKA1ZVK9A/0kMSPVJEALZKmABvC
vfs77KGPOmO0BEjnobeCP0I7IePG/qivJSYhktS+UB2w1u1Vi3Nsp+KdRhsF9mCYg53VxGgIUek9
KVI/HBbsTg5i2G4fJ2nhS83ompUe3ZizGW0qqX0zR4OsA6FLrybJOP90b89/yZ9/xrGu6LV/iaL/
+rAKZmiEyIDZiC37+GEb4l7qlpcJ0MGlv5aKeL7Aitd+oU1fMbi/XIa7D4CUgCWdDtrHy4yUxZJS
KBQHZ257HxSZZDi06M3bSin1ESB8RQclsXayXJFuMqp9fR0N+PtsdKHSrovBQXjIzHM/iRQTRSAL
GkaurgQo32NEIHK+Z/81C+9khXcXYp13F0lNGEXFWxWVoUrxLNJlwe3LRbupzIBWrWoJKL+TIGeN
FeTgTc1HtL0KG7LrqIJuYHfJeTIr4ZVoKJAfcl0NT1aa0+3//RP4hVWlSTwGGSiWScY4ZbpPj6Ab
MxjURMs4HRGZnAKkhwDjq4vUyOi2yOLIjaliA8MVKeu7OJRzAu0blFLZAKfXYT6kOyrHF2ijChxm
eiVfwYizCOdBFom+S6m/+MDyRwH5Oma0NQudCG2Fj84a+fFh6ji0eNciHuAJtcDwysxvJAnvUwwb
TikIBghIVvS0ycwewNnNjmSNkjeWUgDBHw/8oWzm+U0WB3Y9xAKMhxZGShKMl4veCKMj6kZ821HP
oGwlVuCQTHNmG4D8svnC5qJ9BkGt30TVueurq0RieH78JtAKW7NlZjiNEgo3bNey3ZqY/dqRRNig
KdCivShDpEOjpiHq7ReqvMS9+kbSh9z6sIY2PyrifC/WSnePUITAjT5IR1o8QRtdg8MHPjv0/eQ0
C2+1aR7mytGM1WU2KlPyFKgRMMQq7Cll5kLttcRwqOyBlOiNa6XYNQb8ZRzgCtPp527OXKKBwRKB
HfECoeqRbwkzstHRiG6NYgwee4Wo+kGP8muSmarnXuRjJxrcJhe8Yg8NCaqWM+Hy/xbJfbOdJbN9
a7OKaIApo0PUl3kzu2iOrZOCWuw8Wmg7SgSXeDI7Kb76/cj/08b0cfHRQMfhceI/69qwrho/vfSp
XTVUfyn5kCzXvGugALZGgnlAYXMVO1PY6Kk3oqjFi69zh/AX+nCS1OsEQKfmCAJPoxWdQW2Gc2wk
hurBTJRuEf1xaM9MojvoKWKv0JFRarY5hsnJmhEu2fUSEJE7StV86oNyW0VFQymtinlEooqmZ2p7
VO4STQUc72z4sl7llwi7olEFLZrTGtazQujvs4HaoZ+mJTUQUMunosmWyA71NLnpdBTznBjmxlHE
hKiFdghx907hTMtbHYX5SPfYliq1QkEQkCSiRApRHhRG8ezK+UEI0c9AgtV0qp1ydbEIBDoQaBPt
y3GkpBFPHbvbha7bMaJHUzm9HivnWNYvcaFPRHUXfbSt0yu5r8XcJibZF6sZZm4VGA86jIrW16l8
3OCxbDJq08KBNbCDRxwSmZJLqDoo5BzVXMmu5cUypy+8OL++DzRekAaBsiaMUV3+9D4gRCnF+dYh
Bc0YWzFhmcdUsfSLmn7PZhkVGk9a1r6USyR+EYYn/frG49KY2vC2EY4ui59WrzxcqCKNiey0GDo9
Taimbwlyq0OjyYfWHLKd2vX1RtOGnHkX0fSkyylT3z4JVq16EDlGe+TI9EVws7y6sz7NBaw4msU0
4Jsrn4OdpEktWS9BHltjrHicMIZNUvEWCmI8OksyLj6pNrpDEg9uAowvzPwwuwvLoCNhBgGxrgzi
BsMGfrg2NLdxF1H8qhQcIdDNdiR5ofDICuWVvRP91pbD1O8ns7aulZ+/AB8fez2EaBHj4MfJPPdq
3qSRJTmBoCZHHQfjhMxSnottkEowFxQJhrNoxv6Sd/WWYxkhDSgNLtOq+h7lCY3/iOMrkgQsLxzm
Rl7S1CzF8qJBR4TpARuLW+mVdGS6o3dsahMDgCBFxikJJnDRdCp3CmGK11qWTYRexAwpcUZ/2fwp
I5IOAD4Qagoj/VYcnjiG2GxwJIWvtm1SlhBVaedHuTOjmyxIpMc8lmQ6mziSBkfQF+VaTdvSMRoN
uf0y60exi+84jXbPxpxZrjS3AMEQFuMGmaNo+WK+SOum8dPdNRj7uizipWMj9QlimyydLM2coRyj
jZdbjp7BNmrUxGvzQnbyBXmgAd7F7uoGwvgkzN64ym/RwZi7kU9pg+kIvCjvmqMO3uQLT5vy8fT2
545gPRlrQOBlTdSMdXD/tJC34TDTZhIpeWD8eahrCJCCQDpPqII3SnSQekQn0KvEU9dHeug0dU0g
QTruLQRUyH9jamoinc5eB+Jcd7qxQYYOq0XCckXNwJfACdzV80IQLGE5pwBPAqt2Ini8PbVvxK0m
F6hwok1u9PmWnojwt28/lQpeURgHEacZSDI+fkEhjgMzr0e+IAzhc8iQ3Is9JQqR6i8BaLBbSrWL
j1JJeU9UXcqkA2IaT9epJxY9QpOw199EXjNfTTvpl2nHJ8NcyYtNwXApfj5tVCYKIFHPJUcq1OSs
Gmi2hLnpHckYEAdK2TYmhcXuzEdd5M0lqfuJ0LQvTu+/DE6OYDgKSegjs1tR9E9TP46TbqpVC4xR
Nb5qsarDThgkn27C8sUy+Scn+8M84FIo2zhH4MNeD1gfH8TU4iKkEYfyI5yy85Ab1j1fjB28YTCQ
+kB4ihed1bErtOoMvrNFZaKE96R1hAh1JsQ3g6YJB8Q4kNlhREkvVBTWZM8Qn1CmDrq9rLIPCGnL
GpCoFzQ3FDr5edS1J1lH2dwoaxIZHX/yNNKyeS7YptMrFON6b4TWZHqqknyR9a79mxtMagTxEasx
nTn7afhx2BzgztakJrELcYsJbwIo2eI4RuZy1+OF9AZy0WkSy8oOykDS4a1RL2n3Grlb9SOh38IY
3bSJoSGLyocEzqAYVa9BY8038dIcxL4pb9fM79bOKvKWyfs0m+daXcx7XuEa3c4QJISUpex6NYqi
OpkiqlfrbW/TVQfyomIJEQAJ3YDM6p7HRhDeRCuPv4UlQqkMj9tBwQ35MnaqhCKt0tNTOBQTmYod
ug68ciUxWlG6k5Yuq+28ziBd1+at3vXTY4W5LPOs8o4j3iBtAP+UG1VKLhUS2D0tauX4r9H8twov
/7Gc8qHo8tvyzP/CwovFuv2fCy+b+IWub/fc/Fx2WX/lR9lF+0NRKIdBRcCBzwz8V9aNwI/YzmKD
13QgWyI1tH/WXRT9Dw5ZrE9g2P+EQbOA/ai7rD/i1ItqTsLRb1ES/1t1F/Hz1k43FFXhL/IJiVnh
RP3pNRQsqNi1qvwuSXa0w4h0m19Lj2uRACXfZFeu7r2l+3wfOctR2iIbLjeISbbGwTrM79pxeOt2
rBkXxW22Ey6zt+SN/vQ2u10iz3gd77Hb1s+tJzrFjg6cZ21lp9ohE/Ksw7Ib3tY4N9mmb7TP3Pqq
3uvP0Vn9Hm/LE+jfZ4suN6IEoP/3zW13bPeCT0HjEmG4X7hsMnfpvXwFX8ULrmjy+eW17Mhedp69
+qqJOHi65m3uxVs1dCy/uCyvxruRMyWiz6vlaG6mY3/f7epr4VJ5lfeqQwd10x31TXqh+fUmcLst
TaG94UeO/j05l3s+5YVyMLbBfX6NBdF6Nb9jmASEFQ1OuO2JIcafotPmcs19vQ+4aGc3l5avbcW7
cLqs95V1fulP8T7nz4YX0XneW5fzPbfwyHf4Dp3UJ1nWjvfkO3raobikgGxXfnYT3Mo7Zq9Dl8m5
JQnGy73qKO6VY+QikPOjC/M22Bd+6qGLczs734zvReA3vRc9attyL/mWT9Tolh3AVZOUtnAInoxt
ulFvFiwfVxHWKVojPuFkrVN1yCpcvEIF/350wj9IPJx0UApnPGi73sH/4E8HOJfVdKTuQovnW3eD
QVdRHUwr2uNyzLfxVXVA80fCyq4m00UnviTYdXbGbUl20c7wiafYhAd5X9y2T8JFfjLPXOEBG1Zg
i160Y/tpctuRtWx017hWtjV9s7eQdOyH9DBcjhvz+3xq4IQ+WNeEfz0oh+6muTR1jBybBaeOuLX4
oBSZt+JF7EseRaENb3a/fzb3874rHEQDXn6QLoUbxufgxFFxGedbw5fs8sTvu7GDYdfXD0Q1i77B
E9mQHveNHYtdX3Fmrm2sYMoFNw3xie5OW4IIGyLIYVKjGPWF3BeJ1TwO/uj0yBReNHdy6w0anMQJ
T+fcsVWnvE58Dtu+sc3e/O42DG39XobGkRA3zG164oRF1rQXOL3TejKJPugT4k39lJ+WQ+F3lzCs
w9xO+RNvCcNIdKbdtOpiL3XkICnYXk7MdtP7kv7YGzQSu++8RyDTfs+CA21oHU2+sp2UE9FAr61v
ONPkFVt0S3iDoA85yt1wNd9od7hxzQIL8IH/D7cQhn40ju0rvnZ7uss8alnbpvTwj82QWhmK2TGv
3YI33cShBVosMlprT6O9m7fi66SSc8fQFb1gg95zfq73y0OBNMPak3Hj4rpL9sFredufV6tt4ekD
32Jf74iVN56zfXyp3dbfOalv0Y0GFwbLUufP++KobjAmiO/aXY0E0m0v+5vKLQwHvUF7CcjAHhC4
n7R71Sff1qHfA+eI1chHHFDQCUl4sbIxiVVXUEFC0YOLyAKkCckXPunLrVoZ7rBRbvEqXNa2fifK
DiKTobwiYtNAS4EDxkTgeYKL9mbKtu5NPk1ueQ93LJp2RnZC1Xoj7PSNJfv4u+rN9F1wZ0esvYey
dJB/0O+7Ejzm9A7tjIZaTXnm/oqPbePK6gNBTWDH3itgncCh3HRT0ZGlR7hsVd2TzZOSecXLKCAl
3RqAeOPAbg4cWdtv1Kvs3BuvawfViOTq0UGR2LB5tNYYEB23b7BT6YGSBgjbp4iaSgF0ECvmK41R
X/GVm37Z5tF5IrR82Mteeq/z73xTD4Z8Ku7qfJc/9A8xTLoKHei2ov6ILW8jnhpTd54MfUM2ZXuf
Rr6u35MsY4kPxDqVW/rOIvDt2GszVyQC8LEn/G/ZlLqDKNx65l7PN/TVze14M94Y94wpB5LwdNFd
43ZBdkntCs3XVereGDtJczjiI/8y/Xl8i8xjaF2FGKUe2gfxigCgwRdlrxd8VO6bXnC2CslUd8LZ
vG63b8hJCAwHF2sDHRTUZ+MkCr3TP9aXq9qq9bVgPEnhdeErl9S0kGkUT0Z/18NZj2tjI+skpA4o
4F8TZ96ge8ttDORu5nRufD16s6cHs8MBG26rHd3ydx4zB7i7QQ7J6DM5JFeI9o3XVyf4avpLbvNn
3cQbyDmNdiwbuKecQn9Q4thWNrW+2uM8QBaUfMzTmKsuy1teI2h0hftMt/Nvlmoj0JfzU/woFo/S
ZdOB5QeL6fThsf2uoGipq1etubOI9TlgQrOOqrhxaw+KyaXWu8Pk3A2eN77mracnaLIc/CH4uB7C
5W04SRlUs0p2URNFXnUagPFvUodhPxmsqzDcw6ve70gVnYeUNMxYPPPCgmf92sIYMIt7GKXAYfIH
wY3GEyEp6Q1xtUREWOhLNgCZk32/wy3p1C/mtYlsjVvRnfAot2Skv/CP7pTt52NwSaqLW7+Mtrbj
UjzUysFGcTSpEDas9NVO5+WiPkW7/qWqbXDsL8oZzsBBw9o2INSw03N5hAhaP47aWdrqbu/KPt91
dDDjGej3RydSbXrF6ZrVbiMcKSLU8Q6l6bi3jXGrmZ6RbupqlwCzXWiJbDvtgeDm8K3fBQ3uFEpL
lKP3geymk18amz1WW3wRRG+e1BxPvd1vY/fZ3EaTLcHLMf1R3wfdWSz3MLynzn0TG0f8UWP4W7vy
/yKGZfNergEm7WfS2f/G3Tjb09/sxunEFu37/GEzzm/82IzL7Kot6i0cuKEJKYhl/tkDlemBriGS
bKsl6lgQy/65GVehlCmSrhrkMKprE4fj84/NOD+ioSPS+aYKCWvu7+WvfK5KGKphqICxiHShvEtY
2MdjeoTFXmzxWNupyYzL6LIcqkwv7oW6Ty6MUogOvQL+r4s1A6la1Z0ssW33yLSLL1o80ucWz/pJ
TIl/cEtoyX6mYuE0KBJTBsqT1GnaukWj8OrJF+1FM+LkjI/lCbFVdEmbMOzsngPQxjAz3LiVNC92
H7fhprX6Zoe8NKdCoEvxNQC05YsD/lpz/rmqwYeENEdDW8X6SAV4rVn/VD8boJcG5NyyvA194mP9
UDYN5QR23iM+BSc3g+qLQsovBcX1kjpHL5lDHZWjzxQoei/Q9mX6GiVtn3yJtuBboxtBEgVb1OfS
D/VZccmgeYxTompLBA42668CGiZG4GzOyLbGFHxTqv3oyv2tmf7/3cmaJ/af5/L/y97z5+JjmJLF
b/w1lyUyZBUDEqGJXABBlMIQ/itDVvuDtjzNEQ62a3KaJvI7P+QMGr+kS2QbiQpzWZZE5v8/ZrLx
h2xoaGkU9EESv/+3pvLHoWmIEm5N5g8XoU/KIP00NBeDrqbSLbETzKQM4nHSC2yRnRqIiRurq0Bd
t7TpFY1su/vpHp3/Gv4/SxPWNeJfk+LPK3NXqGmSOciK9jm61hjbFGIYXcm2zXP0bJEovtR6Fxhe
qFQzSSijjra9N7v0vUWAVdq/v/wvkiRKmTLuJNLf5LX0/mfR+6dJidOwais9YW9rGKVIDyajQm3q
lJ/KdrLuulnK3lX6Gxg804UteVdJ5aaDtvBFdf1j8W+9D9RUIB/KIh+G4fFpLUX1mNX1DFIgAbh0
EHFnPKpKP+57tPdfiRE+rpZ/Xgv0JMKntYJCTi2vjp8Xogr7wjIIbeKkeaAOtzQmTVdLg0Q4dYrM
Pac2OJ1/f59/HWB8PSqbyFvXvtfntY9gwKnrsdSBWMtGjOvtpKW7rBtQMKxMFazJsVhdgKAUX35/
4X93X3FicH/XCrqirD//6fm2hQ5wr5KAyBRBo1/oUxIke2UScNAJIbrQ31/t19GsIiqj5UjBy6KX
8fkpznHeTzTvnDTLtEObt2/4U7seAwxbq0GCHTIvFGczIEZfzKN/c4NZQZi5vFf4otqnK1d9p5hz
Sg0Y2692GJIp9cJB4sgQQotAQbxL13H1+2+7rgof5y5vs5WzqJo8UfSbH+/ttIioceENOBVSrBci
NxipCSvVF5f59RFSi2Tt1AAPsHR+1m8UCupuuZo45WosD7aQRi02hH55W4oob754gn9GmH38Utw+
LoNmhLWXkubHL2UI5BAQlYGdMFGTe2PI6WTlkthvJCnuW2+qkOK4HZp/jt89eknoLl1nwnWcBK8u
C7pAwNHhi/z+Vv96D8C1rp0f1KSr3uzTAp2aMFI6BAQOngtlPohBTrpiZ6XjKY4j62+vRas+khVR
5I1gqJ8vRm9EJTaGpCurGrVDV4vEM4cK5/2WQKtvv/9iv46h9eUmsStlZUCVzRvu5/mpswIlzJES
/1FvbZRkZAyhsMEc9Pvr/DozIffStVrph3D2Pnfeu0CaSvCtpdPg6jghIstQIIwaCSw1hChds8JX
XFz5bR4IQ/LFtX9db9ntcUn0CKztbMk/fseO7mY3VXzHiLL6C+bHBSrKoseAMuVETk99JfPq+f33
/Tf3FfEWyXesCuavk6aWoG+BWQRvJS/TWViy7J6V13R/f5VfVh3onyZLAMJKUZP5rx+/WU8gWoK/
hoIDHtKzqSbBKahNdZ8CAqNfZFY3EpP3i320tDbCPkxR1lb2+6sCFBUx3bKPVy0bYQCLPpHXnVmR
dQgUpBBZPuEAb6PF3Ap07gkfT81sFf/3DCjcuOEbBo9iCwJrsXaJaKTKNu0TaEq/vyGfuhO8W3nQ
5GVyNlM4Fv2yn1GgPHXzgIx6oUexMWUxQeJBSAbZwzJtYqMwkgP49ugcADF15mQpIAQNIdN4Sd9j
w4IvrE1aXaJy6uOv5vUvk8CgEwMrVkababHt+XTjhilezETJgYlKifmAtyp/QvYj6Z6O+OtqIV1S
hKYlMDDZJ7INlJZmkr15pdkUbBAfMPYXW7k3AFha4SDvDWjNo6c2vUEGVNZMs1sRvdfYKUrIyWsS
2vt2b40qlERu1uRCVErfyobB5AxyOiz+DB9z9IlxQNpUCSobQLXCdWOL4SQCw5vM94F4uWnbQspI
fIwB2ehXQB2IQ5iRl3syPEiYs1YP13CdW41IX5TYkIkPQZL5Nd6Z+CwCsvDlHG4LWp8pezUkKsPi
OOYZDSPiCMEjKfxFInamc5kuhNdFE9oGgnApiAzVwI6owx6XfksgdVyA6Zs67/ej5vNzYVVnHw9m
2uRczjn60ztnytIJEORqQbzIBp8yPXVSwpj0/otFgRPDp3VBpXeGntpgu0+2D9Lp9ec/7YeSqW9A
FhDjLquxHj2DQkRdIU1zSRVYjAfyYhpswgP2NG8Rk6oDz6GcA2KhaCYHQ2u3XaMc9SnULvQirOgB
6FZ0XtoF8FJ0VCZZAF+kU3sdR9DOvNOC6yXNFywzTLwIbQou3AWnFQFCuWwbQYDHf+zipwWEENaL
JagcrHu6V2Jthzleic9jO29LzFaPYrNSWAnoG29izI5rfsNsIhs1xRbtLGTrdib5ydXr+mpdEmO/
LgN1GwRGda4X/GHHOE4hdpml3mySTgyQHZsRaz+BJcqe9cAAGa1C9QgMRDbUptOR0j8mxSt4Mdop
zSJHTgVR9/tIAJsRWAQ1bYS00jdRNE8+qt8GPnovLQ9KGONgrZTlmYcOfAvtqUwuB57kjaAoqoqh
bRwbXwDpfst6QlF96VvKxVgMeohEV9JQKXAS+RS4OGqUPBTCTWEv5kvpJgjmrgJxrq5r2K43shzl
72rbt4j/oro16N5rreSEVTJtgj687K2qpsqQmU2F27m1vlPxgMtVCYL2GNCbp0MiLWZox2SVknfY
KrSGjKk/i/DMriQNnZzOODliwNX2Qgcsr4Hs1ECXPHDzxYtiVhu8s0KygbtCNosgaV3jERWtdlva
we9RMD8JSYQnukOP8tgwoq4jQavodfYUmwEx4hUeJRBZYi1t0WwtKA2Ce60Y5XMjSsg4FvlNSsLC
S2LTHG1zESh8YjWfyYXJcG+FpKETpKgnhzzXtOvKkka86D1mJntIqGVyseb7BFHPdEqBrekGapWU
XmRB9WpE+k2cUPXtG3mcN8OUL8pK9SD9G0X0PQ7vItwEoSwDF6vEK0jlaNdFbXKFsFLgvyyvzTiw
H9OSEDcdCMkqVfprI6s6cDmkdQZWvhADCtpgo5aJ6egMxM5l1WppYQCCPoD+0L1WELq9ZJld7hVr
cpYTx41BDT65JXy4CyElN7SNG8x+LmK3dkNYmJZ4CyLhh5YMWO5kqmWsGGHIawR/0Cot78+Aw8RN
No1EU0rqckKWNO05ZiN7aeJvONbRuyTNDaCRzu4wPda94kfict8k2n3CydHmrkIIEeiBT8HkjbzH
7ZGFy8YzS39dyFM/q3tJg3dqaW+rA53qFfmcCJeVYrqsCCwIyIkFSjelSuyE2rh4cUaNnjyDlW0R
qlfDRHiN3ERnuE2E1VN4cgYtwqCtSTvDCm+ququv+rmO36JBz3dFmR2Trr210Gi7ei4zTLXnalqe
U6MBD9UWKelCgf4GUnNxSOd6aZAqPSbzYjCeVXUHayB1KO5dT1Z4ScxQcRBrVXgAKX2pTWssYhh/
k5a3pojv/oe6M9uNnMey9ROpQJEab2OebEd4dt4I6Rw0S6Rm6en7izrVQHUDB6f78twUCpm/03aI
Irn3Xutb5PQx5ren9RLMp1mQixChUfT7Yet37d4stmEea6rt1DpwzMJhXbjynnmSrjtX77JqeVN+
N0ESmc4xKSFVHBWcpvVbjKV47875X+gr2MLkV+jqb5Gkb6ELC8/Dmr8uexPcJU8/Cb3uGbTp+Rf3
u+dJLa+ByAXgSfof0iZXxdUwDGqAqPAJ44tmjd2di0NjP5soxhrNwXupcVET0MakZYAZ3dQ4JIk9
fCocgkDrhSlKksUXrp/YnoqaNo/25GasZybcHQ1DhkfonZxA8R2Ee5o8MAdQzsnvLbGZJ7CLTUzW
VWUDcfFNNK46pX1qIXWwqtxaVSp7jUdvz1Vn4YLgmu3Ee9KnTFcLHb9IxTsEguEJ9ya6g7HkJpz+
CZLEOXJ7c6HWG0n2UGa7v3MuHnqVldb0uyvc7tPt7OoU8Z5dHNj+a5Ind7bG8TtOVniw9PCUY5Rb
D5acXhyrgflQVm+EBJ0XH7NXE96LjDjt19I1q0kjH2EqubQMXUNDu26x9aYYQ3BLiLMHu/2scnIL
myLapxPRvpbTbzuHZtFdv4mv+c44JVNtq4egfQT1+YabsEa1ZQseTOm/Yne38KL3b1ln74iguRXc
v1Z0KcjmcscbSNNfdGCHNXtsfLGM2221lfxq8edvBsmOWFU+6JImLsE4tkRuyDx+wB39SyYN0JQ8
OIUdWlrAUH8DC7Mc3zv9S3mYrB24ettgrpPfXbRU56Zwy13ghMULIKbiDfopD0UmIbcbixmrxq7Y
EV6xyWNYHblgRtjv9YjNmTXxR5bhck/ILNZ9O6cPRGMGx4ZcHmSGB3scXspKX7peP2OJzT6xRd/S
GF4XpvZ5LXXwywazA7ilQLM2NJJ+1owtNEUqb0OrI9QMNmCXInzPvOfGDM/CrXGmj9NeUSQRhgp0
0jBo1g7MUIqLIGR+a+JrljOusly8xcNNJoaNrh8epZM/5r5+BfHEjZOuxSEfh7+I90EA6/mCO5V9
g5RgUPdYM+KkXjmW+AtjVM88FKnOqWI66srxnNcteuKSxExZjBdwb3tT1kgL5ODD7JhuqmL172w+
yFVxf+Bl9+XHpP/6k7O32HAMZgYCCUU8oo+FcCjDqnoLu/IXlQ2AR/grFkQLFD8NjT/W4oJJNPbn
R9Oi+GiYe6s+/GIDdxnoLT8i+PvIOWIOcQVKiMjo+GKnUsD2KfRK4pKooTHfRnSSsKpkuZrzglje
NMK6PURwvRZAikk9R0QPZdg+062BwpIEyVo5oAnxDD6D18DCUMV/Q9lhrbZCf00Q8m9xB9jRDcC+
D84ncKAnlE7SIJVQTxX36PVIrK9XmYtXZDRlJFyvMtQ/49E+k0w7PeVR3h/c2AG6rVqzAQvyMcCp
fijK2V/3OnqEXBRtkVXuizI/iuI1gnUajfNmhhDlGPuciuTBT7KtCBpO46qCUxKBgoaNUG86UkaB
G/9Oh+QXbqJjfP9sE0QQriAedV4c/zi697SEsuErStpwjSzsTZ5o7MqLh8gwZaJbwOJu5DUADeaK
F+M60W4yLRBK6x1OK+IFtDjSuXLT2AkQhysn11Cdnd+yGE5tWp8XYe0bIbGv3CkjrWvB4Zx3gx9c
6Sq/iZLkiMrZAabe0jnawifc1rX/Mrrl09IC2FjK/As47MaoESQRmLOeE7ZFQu0MjrPrZJPvVFBc
6Z8Wu6kf4FaUCgMHPGp6YOgnbEC9K2aIGzhB7WMGyyHrPIIGcQAljJsO4cQqSKFJJS7GY3IjXoxp
t0g3NSZiF6rfcqd81PGH6JAk+ZOAKS2eMe4/OiXtJlTmZxtizbYQOQHRM5rnagDnVRfx2XLSal+7
Cx9QZ1XI9L2QqGahiACd79BjhZIonK/znJ2ZrF8AV5JCWtW//Nm11tDCs0sN1I/43OYD2fXVD0bI
K4uXHGCi8NYEHN3lsmqklR7UHFlvKVXJaxyE314PICL1j4Mwz4FnvbqRte5aGoSThxjPDwbKUEXp
5vtEv6OYST2NaME3NqO/5YFYwWotOQS4Yg9ftNd/9h2amKjx9dar0KOONi4FW+7qCnnwtEzZKSjV
ax4HL0mCm39yzI35zc2Pp/oRqTa2b8ifmH1OTUd2Cvl7IIyV/zwVMMcIgYu2ZUygX56iRYomaJye
f+SStp8z7DnhRGaRn7jFhqb5EwnRZBHWntkxbrnVJvuGV+6BN0meal1w38LANcH1NX8du7iV8MFX
4E1gf3j6vRWSAI5Z/67VCFiE0HMdzPCfbOId5Aj2FMrZvO7tdjoN4/LU+W63sYBR7dw4K+EjzBj6
g8T8zMr+Igv9kHKAncwCOE5R9Ww4r1KUUWwcD6y75TylwxdEKgR25cw+x3VkYQuF3kt29gaSEoaQ
pP6FnXU6dR3STD9Jn0wXPVUtAQGY5ZBpZeFe1x2nzowUwXIIv7Mb2BjYAOS6zm24p3JptpkC4541
wPjCrHw3S3vwg4ntjJ1lJYy/nSHfXQo3Ix9SYYDrq7e6tP4srgmuIm6TBxGY+VT7Ru7KlMc81bZF
ZhyB1mogbj6PjskIVx3sztdQ8Y29wtqHpc8bhLd+XxXWNQuqXdDO7/HQvdfhHTwxo1bxm/0dciQ6
KLntpC51195q0qhWUpuLWqJt6M7dOifEnMOLSw4kg+c+9F9rUifggzZXI9zPuQqfwl4d+lLYx+Ye
kGAF2LqKftzCeHxzFuvNTo04k1d6G4P42dj1c9njk8yX9EsMZq8q3jsCtC8DTNV13coTDJDTskzb
wOiHSTSUJVQwHNU7wlvYo2p/5/TNfkRBRx8Dj8sdKB231WMApsxee8CYLrJxh60ZwmNaRjdwgjFy
vimnY4KpWZc7VY7vZUFUdlzY28mmqJ1ytH+j/bfTMFxlqhHmCt/b+oWvsXxABAB/G0lBzYrMngTB
Qub1hvzL0YOx02BjyN0xfKNg7F5CAbVobYSVlxtr0nfzT5ZFYLqQBC+PbsEF+tnD7FCv4CEV7cHN
B2SfrZXfprg2f9uaKfvKamAXrIxK1aMsCJFe22nnWKdoouezjrF+/qaT475bA8GkRKKMxHp7JKbY
kz+9Y2HWTzoNBOErdkoUZur28hpphuSbxh5IS69VUWw7FzIy8rMYjY5ox34LHvmVtPLeJsm28189
3SVXSVd508fz0yKjV9gmN2wn4nuaJmdjgp/sd3qdzd/Qfp5G2HRotWR28uIZ7gqM7wzKlxDd18QH
xAprCUiKao+KNxluriz7nU8/i6jwnyJLHsDav4L8Q1/Gzz1NxTMG7FWx9Fd5V5l5VbWGYoYMK3Sf
pqSg9QGG8UFOFnScGL46QcJZ/gR4Z1tnfr7OSOWOliwgwcb5Nk2A2k9G45HIds3eXpNSF0eA3oXF
2l27DadMM8anRZF8WHlT/VRXzXnoh488JXyoNaJ/bQCRVIF+9/2URugMoQnW/z4hUQVlW50fsgka
6FjfE2zibDmTY8uV308+ktxFIWo3YjiUbCqIld33Yg6Kl1LHn7LkzWWR4GQg+mPtWDW2uKJTK65/
ZiHnp+oCOgg2FWhsEoXuGdN9GVcHvx2OljLPaa+euqVON8kkEZoq97vOM7S+6Ty9JNoq7+kGffWT
Ai3+NlUTEOKUkxuQBsVzrCUt3nSCWdVZLkOF8ZlO5WaOg1Myest1GrCRWU087+ueNCY7IycDD3t2
EVXsvvCm/2yb6ZpyrX+qwrvKOQjrHOrNZL1REdN6jZjwvMxkUB85H3Epc8K+6pJir1iW7OqDSzn5
wDAhdFqnAGBArLIPhwdyrp2q3iZ+uLxbGIZWpGDBFGzbQLwVJNeu+iTHFJt05Vu40Enw0tJ9gQLM
r+DZCTkYKjhCwA83k+uNV00I8y+0LN4vd3CH974gaanonHeDXumcpGXxlMXQOgN3yh5w8w7cKRin
Q7FEJmumaUUy2Rkiar+etHv35iKsT2ym+S1SRL994LEwShsb4qvSYtO4+jaaeoQARRuKV2dXTrgY
JWawM3OSatsYXR7h5PbHoCa2JyU+6lBrd3hT04xIrwm9T2l3cmu4TWPhW+xdMA/cE+WU7URdhzca
SeTV9D1C4A6z7oumkiDZN/8V1OjmIgvJQ2ahVfb8/E0n1iZfFn9rJh2vTcndLU2UAkM6t9mef9er
X+IGYOumlF7z0BGSPMIVGMSb45J6c3cd6hWE0y9aIshoRk8QVYW37gzvTewBS9Mts+aerJL+Oivu
zYXrFUcovmQeuQJppWmmYTcI3R5m7foAj4mOZjMvrGM9e9ljU3r6BAMWSSKJ5PWuJr4VSHIcv/jE
1T9UWX+xSgnnHozCV9GlyVfVEnkK4Aokf6l98VMmEFfx0Ko/9/whRgKK3IgesPHPIDcUXgzMCXfK
mtb+pe8tZQojk23qqOdGwrsRYwgiKIgFN+PEXc1c+rgXTgBf1U4v/UCnKPC7Gsnq5Fj+rcbahEWt
d1hwIBUbWhIW7Wne39Ht13GXhT8XMcwe/cQFQNepDWIdnewkbWqYgB0C60XQxD3ZONSdP103Dryd
HVbYlVcuVfMj498cP+HZsenbeafi71BWoPXE0nnpkTXYxlvB/OC9BUB1Hz8QPrntsfhaq0wGWmBs
4pq2hiRBx8Tuhb03JlLukUPBq6l1PPI0ROl433EZe1dDZQ+w8J9zA4jnbXbkHgpdLSTd+tCLVANc
H7jNneCU+moXdW0+Huqu7D5qr7ATsgA9/mAaJmJAVvPEOJ+Oh29lp0ROeMmTuVcK+4ScnOk0Ek1X
PirjTNdi7rNmp3qhDhhWIdg3bgJuvKfBSOMafJf4Lk0pAISLoP7TSat1nubBc8pt5paOy0yMiLKN
iUdr2jVT3ZsD/fcSK3ziCRCDpOMCHQwItlj5A0m6J5VGXbDNaJ9uGktuqKv39mLdZgcsGSffdwln
V8lxH476GbLoCD+cPnNo/7JGKOV1+9Tkejc0LdiPTrOdhLY5DPSSbwt91U1AEPiZp/2VcH1Nhv5P
0IkF9TyQMiLvNk5A23FuSZvLF5p0lFY0FrbEqoybbhq9zZzRWblX68nOqbVPTfmjSUbQpcKzmA/F
LWk1A8Km1aCWfB03v9MwOADIQ2zceY9E3Qjow9MuHmLzxJc4L/TG81cV9u67sHV26N3pG3oTZ3Sy
+AfDtXo7LAXmicJI/0QyElyR3A94xPQjt22jKhpz+RCGxd4RXe3dxqIISHoLQVzEU+PN+9YZgmQF
BGniFfFIRr70vqi+Y2fEcUfs1OCcTEscCE2F+1x1Z48yAzreplTuDp7wYFMlHQUAZkfqEApEKF2O
LMJ9XQezc0lNBmHAaNA35BnqtNoqXMF37LLVFqu6klW5Y8EELSjWYRJnv2wt9ynqB987yBpQGRgs
tARRteAlsIdYeOdRQ68+8njTBV+TlAvuyo6f2/cNmyXiEMatyDbicVebTuY3rsZT/NoVc6Eu+STY
CrzB4n9nNqBgJUC7dRulW2Lwliq6NE4YdTuy49tkR3yPFuwuQQxloclrdSntZVYvuRpJwwjJ+y4O
AoTyeADpnmuiof65TQxBBpVr8DyTXp1WZYSJGOY3GzH2LcwFpeMW6JhHYMRDCDQlPfAvY+aFDFGc
7S4gb4VQhieAv5RSIHXnk1uXHHm4wJ9Yw2AfmkF11lahSBjfQYOGW9VMGlAGAe2H0rpnZRb0Ma65
0M0Bwdh4H+68A+LF1Bxp0msa6BrbmAvm4xITa8jQ7S+hCR8cmVRT3LTPpiGsmn27O2OpPVdDUOBj
CL09uoS7xGOkaaPcbl/KetkmS1KvW6tx1rYJuftUznhMWitZNfcpO/RgeESu16vffZBZO4bj0WdU
yRZGr3aSz7JNE2LvRtRHlPOAlw/0mrlEDk03X6pGg670UtaC2yoD7lHR8UkKL3wkJ246yJQgAsyZ
mUu9UUVbCN9ztmEtc0Uv26p9vc9Pdj3RyZ8TnFCWuQqqX8bK523fuJc4yvPvKbbnm2WH8ja0KZET
MCwbZOhkmCxCvPQSd43lElGHDsOjY1NgypBFG5GMHLY7izCpU8oWAWWXygsbcPGnIJCe0KLIvMhG
Ur7QeXP4TeZlpM5rfoQ8tJeEOckPwopGSGckhHVgJ8kuIOdmJWqLz3QmoH5bzfSxYOY7hwU2+Kmy
o+nqU5JefdbdOpTqw6kWma4ZycrvgnYBEzK/kxtGGfNbzkT1nZyV+pbb/qca6eCMdhlsy2mIblEE
B3KbB/PVsrW7Vw0auHuGxEPQNGAp6y54ysN+jOjZ8ZzEDO4jqdp8ODZhV+wDLw+/Rzheez2M9cUe
q/ZRRQKFP61IymwXC09y3+0MOVIiwu6n++8ml8UWTd+RVCJsb5PBPSBU90hWhTqhI9KMkhr900/z
NNrYRs7bvKnuzdBMDffoKZjzBfEgYGSxYn73VgJ4ElKbsbdtXrLC8tHDDeXnGW6IyJLU91kKRzQN
PhNn7j7HIuCYUOJGuJ56UPbiPfWKERB3i2o5CUbE4WZmNvY4cgvZtVY1/HZc096qJWmvVtOfMtun
QURWnn+gc8A8zm3u2SyUMpA6lqoPvhKzBLi0AkIU6rl6bJ0YJwRphLQoUVEuWJ6yfF9meOE9FDnE
MYsl+ZFEmBispCbdoWOAzaxVa/bVANxuiSadlFQJsTwnfDChOYgNVtIPKUnAGrULJy/TDm5FNp2X
vumhhaOa3DN0DBncJZHcJ4WkLvexra/jsVp2iyPMAzDq5tufM/WY5cOfXlQhDmizHClX4rUP1SPd
qNISx6qsp6Px6Jq5eeie7ZR+VUTi5d4xYwrvYYmcG1D78Uu3WpKINZgZL45wn6uYWJew0cWWyKbg
kSZNgF09OgwuUOhoAXxBfsVKi+kZ3Yf1OntVd2uYfHFpJYCLpY8EIiSlGeCd+mhtl+pMRK46xi6L
cDVNtf8cpUz5gzorIJoN4UFnfXToM58uXBpusgA/CG/rMScL5wvFHJ3rmP6iAPBzsxzsedBAcVrG
WAVeejXa2Flk/OjmpE0MSib0ajz5JKfwPcfoS2lYltm+d+10I2r0A0juEtIlQgI24pZEk3RR+yjJ
++ui+4IbRhGx9JPwjxqj9neZV3+ALpJYZvr+55BJ/xHao2lXukdl6rc934e5HQPtCaIDyp9glAl3
mqw4zX67CwqMuwywd46xDlMEtt/14oWOqHuScjRr5YN6JaD3q5VZtkUs8laW+S8XXCb7SElRS1iV
W4lL7d4JMgPwXcaaGIeEARSE+KfssFrerzaWVWyqudJkwbWgn6m429UyJc+0u6sz2UPPA5fmISgx
ttYtRYTVM3IEJROeCGtnnboz1XBcWnMCUgvfXjhAKUbL0fEg2A5J1eLsLelTFcPysoix3uTsn9th
jIlpHVvkUiLcxr3z6ovsG+ZtsHMDGLIM/bC5pfZbZ+cH2ukZxqv5h27tdhvw2fyxao6iVI2pA2pp
flsCPdornQKTZf9f5hJWUZCcrKUMP8irKWlK+nPKV9hgqZyhbLNNEN2p2iOH2Mq4lXUuLCrmehit
VyIKupMkLOwcczKvmqTPD1DYEhrtU/vUmoCmEUF6MK/K5BzkfrUmLhNyeKHpk9NaJuhH7OkbUn9Q
bK2rQKHuCwexzkypX1Mih1c5++m2Kkp3V3MA7pxFEkFqlZjC6K88xLZHv1eUtP1Scnns1g/PXYVp
N4EJ9iwif74sc2/e3Ij6tKQb+Wl51hHg9KmeeyE3Q1bXFzrVa9E1P9LeLa9974ZnLyvTEwBh+2Aa
q32LAsc+N0YElzo25jcNYnFOLROfbbsil1jh3LJgpz6h4iKMka2MyQKjMAY7BPa4XQYOZUYoSNgC
18UaMOo0qXw7F1W4k5L4dWYTbnftiZl5DFJGE0Bx7Fdt6eAaoSrdkqvHOU40LETTuaifhdQ/IQBX
l7bgJNy10LcPvgbPmjowsLtp7r4BrkerAuE0lCGPnZnESG+i6nqYaWU/g9Fl+ruUsYESRzv3ZA20
E++3RaY89bCNjE18pvCnPe0Q+0R0NxGKEb9B1SCyyka6l7u8wBLkTVN4p23MRMbmHTFUXMd+zOw0
04G3Onxp6rwgkkCX0ybx25Z8k96qDzPhv+syLbrtjCTtUPpzR0gFiF+y/ZrmA+4F2KQGIVSzGcSQ
tyu6c+I8NZZzimmXyLXqjf/mxFL8TYI5PHQN1zG4Po54067X3kbHsd6qtJcPzR3jvXTLR2aC8mGi
urqpzG1OZeTVz1Z5D23TcamOnm9ICkIQsBCNxgBso6qBel5M8wPt+2LrUhMSQECrvj5ilGKX94Z7
arKIYcRvrA5goed1kGhrV1e/ZlUl/TaUS/SWmC7/q/IoZG5icRaQRoZ9sxMsG6KbM5Z8WpO6res0
e5V6xkWI8k0GGwjQ5Ox5dnvu2jbfs6FxXSvcBZ0XJSNpMrFv79pu8ekiLIg1PbrI+dzXVyuhUHgt
R3Y/b0b9RndEBU9GJzgencVu7HcH3QT3Joj0p6Aiqppi3FMHWdFeELqEuzIlNWMNZxrcepUMOK3g
z/fxH9FlWHmJiIIjk5APQebft2rJN+nChf3BVROTCrVcdMicLy6G6qEerehDLst3MtG/cV3m27nL
Pjam6SXP/elRTSLf+cSvasZ/9wLZqX87wXjshAbnEOJ29vsv4MEWjcIpJWi9TqDtp1gkzeTk1DRa
lyUAuLYiGAhl2RahGbseF21ywCyiImWK+KVXGUgFGdV7Oy5NuoKvVvM7eRZcZitwVoPn/6JDl+4a
U+1bl9C0pK/ah4LEU+IwMXFTFNAJBIC2EjYKlqxxw10yNyURcsxc1RT8Cgl7JjqRM700dveRWfhi
SW6B1lbAfDr0UmLmJ3QHb2pjrWYzxVc+b7RCaO7OQDFJKq/GmmADzDa7PCF62yLDuYJ9rDdE28N/
C8VSvg41ZefGK8fA5i+rh8Wxl2sQakKQzRxby4l9lTmsz4SYyxOtLmagDgOfVcniC7ZT2mXHNq64
nvN3YtuySTMkLiHXFD0yFGqR+DB4SjUbV5BDFCMe2dHZw7Jcjc7zyChxh02CGZDvILSa3B+Dcl2L
w/+++qTrHyiuus+lSseDrXTBxSGoxlXVWvpT9S7zSk089mfjWugB/WYuH7rIzc6jmPg5uO8RPMbS
r+KeuFtrEFc+bTbnts54hlW9HFN6q/9PYSWyyX+TJCOrRInjQbnzFWQSdN78/b/JKuu67xwSL/8l
mV+CZp5w9XletqL5jnDH4YrAnnUvODs/Os5j0P1kIO8z7O3aBhNMSAF8GKMIpreZKkSs7IbTNWTq
yG0sm4jaXDrVy40uusT6U5IqT1wrJMfx/2iE/1e+vP+BA/d/hs75/8ina9+Jrf93c9+x+1n8V2vf
P7/gX96+4B93ErEjaGg4/t3M95/ePu8fHt48/07T4ToOVRyB/L+8fY7/DxG6EsQqSN47oBTnw38i
c9x/IKy6M3SFd7cs4SL8X6CK7xr8f1uaAtoxWhdshfx8ruSV+m9LE+os7z6whyTtxnNG59eD1Lou
OqkO3IIQz7ocQf/24aDJm+O6+ndXHzDt//5tpfRBrmJAlsjNbbwr//XbSqfMG8fuBMTxrl3e9Bhk
1bG0AqAJYZSFuMyGNvMudTRrjW4hqP2nZYxstmjHqcwZLToHrCJrmP18aAJUBa2PKm8QxHUfnWhs
tprP9rcdS5v5MDt2sa6bJKzhnPuz+MLeS5dUhwwNTqJNy5qTJdPV1jfDtMnznFpZ5+zWq0xL/UFS
9fwb44ciirUV99xvQakWMSj6HPIsAXLgpAtioJCN95rNQr+gR8+jDV3uxUO/6TFkp1MQKSaqofPp
Wj1ZZFbgJTM/2jQi5oOr5ivQr4rfgcwqJAYm93CaoBC2UPuGM6kB6ymf03mD6j71z/cGL9DOjnsv
OYVNQ6sHm/NUPrdhimmfeNpwX9p9fwOmbz/JOEbOIxBvftH8fbIMSVIbOivjAzHz1S5pPKBnnhr9
z5LIXiqVunXqazT6dbkrmB1bL61Ss9p2o+oLmuaRoPpF7p6RIGvnX6MN4GES3Eorkm5pMulSfwU6
aJ4Ec/LvvnUQKLluHkSbiBw5krrIgdRrG+9d+X3PVsAlYFx+6QIbEZQWCyvkumNAYR9EbvHnjUrC
TW+V2mUMKlBCY+EYSeOR6oUoUd/dKfD2CEWZ025jTZDU0o9Yz6jXQ9Nf03kehpe25AzjPynN111F
tvbMPCOlbxWklHjyl1OWdmQ9tS0XwACp3Kvv1Ha6Y9JOQ4wLbfZLAK0E55oaN93mViG9/aQ63azp
9juCZnRZ5czOLcb14QrSvr4Diqxh/B3QFLTVCegm+k9glIvQSEdxq+7wlxKT2xuUxtdS1Jqpfcb/
zS2HZz84xml3XVrIlGPWh4j5xLeeTbZrIiLtthYM4eZKX0jlV0M7Lt9HMzYX1CsYSLJ91ynWl+2W
or1NFBgxamCkrf24GaVU41WYvsreSi2T4uKy7FmFHqkuol3Vou2VWP3rDwNGpKRPhzKj9yRC/uVo
mXw/3zR5gGd9jWAzWAjIGSN3WDZpyMl6xC7qewSfWjFarbj02p326UR9NCbhU1uSgdWs0kV/DSk3
ga1lRhwZ89jzW+Pn4y9jzYyk0hUdh35oTfs1k3JZbSKPkCTelNrdIL0nda6fY3Ip0Bzx9RbeBbGv
/cnO34ai4VUReqJUwT5WYNXrkia/jp6jy9cOKSQqJxQfLOmWQ3tLJEcKtcTL2teUCj89mjnL5o0h
9c3/hV0GWZ03MQ/aV76p/nRkrPwtsE0+d5IR41dSIU3P+prsE9cmjYPMZRqSS/AOizQPd6PbOq+x
Sf3HmhLjwczFIQF4hHGOmD1EhIkhLUsOs4Oi1d+nLQIg2TsrtMHMS2wPf2jsvqmZ5Gg35ll1XOuJ
WIrX3dD71zCui6uhBbXuywANjsfY+axyO3ofCO5qtjkCKf/myeq1UuVfTA8jEOt0cvei6OxjvwyM
3ahi+PgZjSXsxtzyQmd8qWx2wiKV9W9ZMni/t+tviBnJjU1hX8fux5ChbamqxCHxinsaE6WSB/3g
I83eJI59YHTX7mejo6Nf9d9VVz4pwZ1adkRxich6sTKqw7H15014fzLhbFadReoeVEViKae3MaWt
Sd75rk1o8wTp6D8MbQSfYRjujNuVNaf2lpAVrto9CWGMD51PhtF6uk8pH8MseUeXRbG64NaIyZxj
TEVOWJbqTzu21TrP3ytnPjNp9ZByxKd+CfaeSCg0vGYDdNoB4WN2RRNdcIcEK8fhMFD9co7rttjF
9lLunahghajurFDJI93Lnjm9xk1T87rGTnmSmi00W4Id25T7sfjzK7I8DAUiNn/pNzEZmWHW1Msl
ioYferEwH1ZuvDLYI1aYZLCL5IQckbfaYEJR+z5FoB8GG4UuNJbqtwzCowXbs0qlwjFdzl8RreZk
HSU8lmQUVJKi2mnbusgsZnCV7Wr3LpgLZ4ryqSH1MEJX52zmNEtyEn6SfifQ39yMCKmEVGcenNg7
xRTYjz0zOUGLeZ2UrJ4o7D+Gwb+hLLFWfZteyF4/DAEdQe6jjzKN2KqnECmNk+1jjZ5X5XIGcDR/
snWCVnLzXdNVZrq5LYeSlTP3sHT4nQ3YwFdOl2bkNw4e8zPBXkjLYxlvwKfvQqRg2bpjcbMb9MAk
HiKjbroW5tkUzNXPsVvYhiztM3TX04A/aLmP2jNDmK72iIwc7Mo9jJWXvRExPJb8kDHTQ6IW0nTl
ePFnOC8xb8HC2NCy+1RvwKPnpyaa9GtFiuLP0JTxD0jQ2lt7fhPmW5p6F3aJ+alpaYLWhRt8Ehxo
n5wlr36iXmnAnyYzdJ0yy+lCaD6tiZS82HfzA3xwyowmUzrb9kYGr63uGawm2Zhomrv3SLcxrLcR
Z8NDEmMvYlUv8UbQKvmaks4+NCLxfyDABqZU484jKZVmD+nyw86bZnrqdvhTuAasWWw5amXSusjx
KMPi/KaJ3NmXkOH7PcyN5LcV8gWWC8pIvdfe0K9GivV1vKArNHY8/Q0NNWVY17nBXGOlH26gFyox
ovjWht4LIibbJQYoj4xMt06kvGHTehHtNikKsHo8xuBDZEX3WKYxSpxKJmTUVFgWbnHJrHZjiYpf
WiLdhRnX4jBYEo/rlW78fT8Q/9YOTfJUkv2yJ9Da/w7p1hzoXIpTQH0PmYGJRNN2/8HcmezWjbTZ
9l1qXPxBBhkkY1CT06u1ZEu25Qnhln0fJIN8+lq070VZRwkJ/6RQk0TC6Tzso/m+vdeGowj6sdj6
BvMzog5DyE4KSbS1fXwTvKP3QSNBMM3D4u58NGHtjSMUELVkDFqMMn1zQA7cIoCdl5PgTw2JT7Vz
YaeGfZXT58zwcTx+d0I5H4lYcj63jeMWjH4F4NPKM0mLPQngekxt+nM/QLrKSTkVtJAt1QM0Te2P
waSOLfmUm7Rs9Sny2N3bWEHYzlkML3Ufya2kZn/jEFxxScpD/SE0wae0AMjX90Rubeyxx5jaVLcp
NU0Atz5kmt6hUCNgV3Wu5Tx0fSSIV+3I8CZDmMwgQwPecdz7tPDSk8dYedIoyS5S4t0PmNkkIx9h
UkAu+qugtbpjNbiKhU1BMG1H8rIL+wU8nL3c09hgmx23/pWW8hfF5uKiQcMHsAaKDH1v+LF7VKE1
MMk6dm4yMu8u/X5YbhORFuj16AHZ+zgqy+9t2PeIDvqRgFM1VreLUYeh7qJjQKsp3ybL0PNpk7kT
vCfqc0m2sZ9FR8da9NpqsL6hgUsw/PVIIaRqiouAskl0CkYHYVJDOhlB6qQlkV571QfoHUwzJT+Z
PumghUhDjsFkuss5YQMBHUdt3WnyNuUsp3uGHgLimW/kMYGUv3Z4uuG0OGNxHK1lIHGuT7uddqly
ETJoLqMih8gmFv2oXdcaadJbMw15Gw8v/F3Yx5P7pNjU1D+9OvJtEnF9JFijv2hsKGr62NhAVw4N
hYCV24c7ZTMHkf4Qji0svC7AHDgU43t2jyjXFyuASIfHckvcXYxwriANi8CwBeNBYffmYbId4i/D
IUx+0dDmlc7KWXyhgie3fefHKDRnIl5aDxHtYbAKdG/jZKOxreIQmC81w93Yljna8XH+hrujyQ4q
T8aEEqkw7/zJCt1Lyg1pd/I1AbwbDDt1cNUv8r6g7SXxcqm6O3ZjF5Dy65YPIGtgfBZlfznkrrnE
1IkRqyaDtAiy7/i36FosmngFWSsSujlUe2+ZebrMaB9vVIfFVaQaurKdxxayv8mhZ9ZH+dYdGdRr
C63rRqRzhmY5Qmy0R8kVxe8SHn+8mRqiV2eaUGxkkDFtXK8tUzrCARoV3swTgKevPbDk96lPfsIB
LyruGZZdeuvppriZosq60IzU10NCmvkwph8jP0mvGNWdqxBs1C2QYwc9jU9zLUQ5PA4yuvEYxd/J
qcJ1TKobc36cPkqSLLdBi7O1nkVyM7KdJgjc9b6Hw9J8kr7dX5O8MN5bEYYLIu0eM7doL+zZza+l
xJjUYTU4LA0QcY1Y+Wih3TtFQnTxgTGo2eXVANKUUOpmg2Nsusk17chkVna9ryl+ynbhbR7wr1Ve
a97j6fKPtKBYYlD3TbodSk8y6CWbx30ytyPUU8eBHclkfzSiHS8oH7tkDiWRdVgrG9RxfU2Amu9b
p7ac6oNLEhlmSA7PQVMWg42iwkzZvJYf/T70tmsY6CmL+WoHqQWT+NKvO0gHKB1FvmOunfguMpDh
S0+Im6Ktgo9xNC+/MmUFUB1py74r7e4dm8Ue5wpnu1fF6G3tce3F5YgHAM1ZAw7/jGWh5evavgpD
8pDtLPR4Woj2urRb3usukzT2WcUfC4J67/ygHtXG8mLcBTZdXrOJkRO6G6hpyeVQTJQZcbkue/Rs
Gj9JQepujde2HDxCHpPUw5JcUjM9VK3vjtTixfpCsqW8moIpsGh66fra0lVwMff4xlu/GIk54pP3
AGp88+dBfpinmSpq32OEtoceZ146ePPenjMBqpXNRLpJunCM9yht853BjPDJjfP2SRYxJNLOc987
9Cb2co6jC0j1CBLQ4fBC9kX5MEy9o7Y+WbkIUPNa/ZIMRQ+2HfwsY8OsO8asdxPRj0hzRafAmlIu
+IQwtaOFnjXu984Gp+li9mVxrnG/dCYx7EV13lwli8gv+i4dD1aXtBBbixDWaWvHWyvNUkCPvQY0
aDwK8KlT7oTGGYn7H4SYHPpPTG7lRT917u2wGL0S+qFA2rwzYmumqvigsji/KdwifSj9Ob/1UCZs
xkYv3P3wKuCxXEZ01g4Y2Iyzj/x86NnrdCwUiIDOfhR90R/GYkjd76jj8q9ES5AcFc/BNxLPzGWD
JfKYVVV9YXe4RPdEx1Lv7fM8nZmL4+led1FA74P4U3MxjI78QNNDjKdG6OqTBnTebWvGsesptwFG
sHPG0csASFl9bu3isBSERe6GPM2PaC3adDvrPL3PBNsfJNHC/0IMZ4HA2hA5T1x6Q57BZs50cQoE
2KhDoXu46ERmt9do3ZdgG86LcdHuJNXXoprbr7ZVLo/GHhZSOmss+XxGrEu5eyRr3kxeNSPCz/PS
u8rzeTqUWYg22m9Y/DCH2kRbsOL8xeJs1XkFiQCanFrpjUBoNdA65hMzbuk8UYlCeaWRM18FqRt9
arEoMn/bq7a/r39MqNGSbYNIQa6xmv3XHJzT5ZRUbL2j37UsWYz8e4lh8DvzwphcTBbSTuzSY7Nj
tOweU5gaVKsSN0u2LeWV04JUo9vqtBkvLVLDySawp4dUozVDB9qxflRO8mlowuIyoz1JRFMk46+6
qSkiSCuiH7WJRou6gpnoTlysjYBPoy/o4iaLQyXN0gFVgHwGV7N36AzqDY7IAnU5Gu1k1zKoU5JI
PCpWunTSLxDsmWC6oabqkKiKulNYorjcosNyGoa/lXxPxLD1jf+bRT/+dxrPedE8UXOPrqq+iSa2
Dlne5Ht2bfxIg91hxhHe2uOhaAKPlf3cw27oS+8xdHrCS72Wv8Y36fLyqhFhUuyWGabA339OysF6
oWudRKT0D8MwpjVZYZxWmNULOhXSLgvU7R2z9caPysFu0FUCGTgVvSBWdUsZsKnflXHGzRBOtgCj
Rr2ylFeFGidQ5c08UWJyaY4th6CscebWBi3FnU97HBqsMs1T5UnuVeMqfoI8Fv7p0OctaRUxzzy6
oqKfw3bXLR47Z+bx43IK9UknA7OQlRUzJ2im1s1vesKA0IRWAeWWPxidP2UbalXcJKEzyj5D2aXF
dZIRYbur2iCq9wo/W3ayJwuBtC+HzNybqG2eLOlygkJm3L4/dRy0fJyVRWeyP0y9zTPwm5iL813D
31H11Ob7XtLJP85yaSlvTZ3iRg15xyXp3uX3sS/xowbzdP0OCCLPn6KaU6LBa8v+qQgoc2+QHS/4
9pCXmXuGyzg79rbycrC7Hc8KLRRXWs7GyyRy62zIb5F1NeX1OOTDJxb+vf6IByLqHp3eXprDVAf1
OqHFEVRf2wvabRc2/BqSCU60m2iR3kLq5KzCUA3+BSU/q8VThayEKR1fDvprRhRaxspchbRU0dz4
LiU66DgREHOrqYZ9SuQKAOXC4/QFMgrDAgm7JDoEjDe9V14TigPbvTPeR0Qagl1qmJ1KSdx0FSzl
A2FYSHT+0xZJRWkNmA+kKZyBlT1H2IeoXDbvvKlyamT3vXwD/3SGRhJ2CBEu9ODgKAGP5gWOZIrR
MaUub60gyasybgrAuRyhXoMA6tKD6wylfoPRI14clP9XCeFLh4WgsM+TTFhM065j8YTQ32oIrS1R
ikS8DbBaCzi7w0Iq69y37SYcLTgjxVBZ1mGmyLLRU97eF1NJxx15idxnoiIcAy/LYXZb+aWlrTft
ZLKKYtoF5xUuJUQObFx0+Oj51vgBE2JyQAbtXOracjpQAhndv9ebL2c0GW4loSlwpkLQJ8Kl7/O8
87JYonGYPmZy06yUd7vuLuIkb3e9C9avm7zpxoXjg8snbh9eP7Ljn+FlhLAB+aDPCz1URPC81q7Q
X31QPNWk3kaYXVhlFO9smCOXs2dDRsmRqTR74dX+j5Qk8V8yrZ0f0tKk3oos7L/2iZvqvRXO7Q+B
NEHsaUHIK8QgFGmbSBX3QTm6j00VlNfKsJAFgT5mHxUlxq8lVmgS3qMwxK7AQg4yDEaCBpRGM+1w
OI609sK1E5Mqc0n0hcQSQlL5V1dSeN7CYW2z6zZHgFK0fv1t0rT8j4sjzAUl9yoEKR7wOGcQOOnn
WoWl1qCXW3wTG1r/pXvEhsPnS7x1bG0baiZQ+MeSHq9m+TP8VELzVfZRuDSXU40nmcpJNVon+iiM
pYmXaTzpMKqQX/6eEhDz8efV73WE5fIK3ZQM6+GdN878Qlwg675FXR69z4PYoVa3TNouLwc/ysJ9
H+qGptAAouGdJVZYBIbtGs890oq7uMdRv3NCjx7E0jBiFpSSblrSHcNDunhMAWoc5ju+0uoDQuL1
5GLsgwXluR+ZrtbFVKrsd70sNRdC94XtBcKXncpCc5Q5EXX4x2nXIGX6VRQugYZEG8YM4XMIoAdB
lW9f9zJjcyJzTyO7agYP+041s5i1ZPSJWIMqOMzloE5mid3PPdqyj5JQyGQXWr5sLrF3kTLRxcRj
zEkWpvtKhf2xy5hLNpom64maJDR3/KfEIc+ZR8R8aKaxu+rzhZ7jirLLwoGHIVkIdqCgIiu//jP/
ZziZ+6cG7AePSoURESFxKpbTn7/Ppj+Mr2woxuF1qrvQuw5YnX42cvWbhb5pTnpeFDEURW89WWzF
HwAV4061PDtavtDtyK8qx6oxIjQW2kjtyRoQiJKHaVYTYepYtMutvQxDdJNV7DUOXan7dk9tv4SR
Dv8IxgjOZnJK6NtYW7rJvMx/uhpLN3PKFSHPzdEvQzYnBWYiwEqkzttEWyK8o9iyPtwMY8yybfyu
Vjh2jDm+/uW/HFIdgl/Ig6OQ6K4N5+fffcskO6YVMGV0l2wp88K/oDeU/ExkQ+lA0Wd+C6p3ToFj
mGO7ithCrm13QFdnkosOHM6A6oy8aHSgtwtIqHYjLXVpAF3i/oxUeF1iBnhnybG5rMJObejS9dhD
BpQ9B0vX6BeTxBXDG9PLety/+u2cV+jQNKKzvwpBoMo+vxVV24m8ZSmPbk6Yu7AszV2WdGwU/8DJ
Xr/v5+PtejAPwrdwQ1rszKTPD6ZmFGh1v0Y8YD2K0Os37rBVJvYuXj/O+UXR36ebHqAZY04BUXaG
aZzHJcuYTUnZsXt6ajZV4mLfoaOCpFKSJ/pvTmEcTvAeCRcdBN0+dTaNVLOTVqxE6g2yMX48NSkd
xnmm/HsEALYOXj35exvBkpD20cLuavf69UKyOXuMDu8U0g3hSYQT/p///tdMlk4Y9XK6vwjjdDt8
SvpisfaZ52kfnYEVv2O34ZHC1scNPcGkz5+iBYUZ1d0WEgspJjZtAcT2pLIhHbglN7SOIDYEYbPH
KIMhyg2zNNtGGrEa4qpodSNpVg5gdaaU6sLC8IM7bAooheHvo+lTBcVmtmthn6BjWslODppV35/m
qxw1S2y6hevu03NpJAuNyJ++n9ehkbRM/yWMyXy/qtjCCqwo0m92VuHP86krtK3viuk3Mq83DhFc
ec1Smv4sGoAWZy4t6tHmh8PK5s73Q4SPyNhwR5F6RvyzHi28q8jOMbPAcb2PFYM2Et8Az2c3ucGw
8VjrOMfJlusaPEvYBwjcshjWO50eNcGt/FToxl/jxjQk+2ROeFl2PS0gTwfDdRbm6hcELGZZ7nHK
6j+il8is5kfRp0pFoHy7JEk+Lp1e7gNr1iyjIerA8ygies+CnltxnXYNS/kiGNl+6NAyyymRM/Oz
LDz2z7VKBuuDyVyG/rnGHHjs0e8ymjZuhkZ5CdPyULshv0PKBVZUsbQVqZOKzRTO6oTxNXdDbhQV
WpgiJuOdjWjZLqeIVYG+0KVhmC7nLqVr/3snIllwpJem9nDipe6aCd1Xxtgn7Ux2eYW0svQBI7c0
rgbSbNs9VnV+YUg9DjLQhcWIiWYSnEGcpupEB//3TVjd1URHcnQEvZzswu4+Q4c24qzQSGyf+iXD
0CcaE9FjIiEwBUr4Sbgdb02Ggu9ytqb2NtK6KvdRk5OsHVnh1yg3N31W0U9c8z5vWRRSOip6GKqX
f/ZnZsogoaHr9EiMGcudR0/jl1Pn4n6Oc8fDKhh4cgejf0Fq3zYgC17/WM+kRsIhLo/SGpGZpDb6
hDeeDYJ+njeuU4lN2qfs5mOUA/dcI+NU6EGLwSyV3P6Zyl8/7vngCwTTY4EdcHzBRuJ8H4ErwC4i
XASk6ijG99iiqbSrqWu9Ac9eB9e/ZxT0Q5SyHSIbiA2w0VU9vz46Kt6os7rbePj+PpK+Wv7MbLdr
T0mmJHSPKmAJVOChCq+ixak/az6KX69f6otbrICFk43pe0BX4Q+vSNa/RsNFzQLEi0/LdgqhZM7r
oiutA4gGK1/ElfOPMp65B68f9XxVwRWzLGRFjizKD8LzC6fbnoBtp/ZbeWF2tVqJFkatVdRSVN3T
GKej88a4/2Ke4zpRSbF1QZuHCOlMLIcxNjNljthjSVL1Dl85kuTYuD/V3DGUvH5156+PsCVzDDBi
NHm+g07w+T2tkKYpbbIWmzhFCKTLTW7d17pZqm+vH+ifHp7kToaS5T0o4rOHl2C88jqPZDCz1Pk3
KaOUuJyk4A/UWDdIaEPz449s6/dx/9e0pP8X41xeVYkeu5/fn6tEFX//j0hUqH+hwnQgw6+bZNYT
vA4Q5fR//Yej/kU6BxtmQTEi4K/wUv5/kajzr2Ddx0PrZT8tgSf9j0jU+xe0WLara7w2iyVGvX9D
JHqeg8CrzusheTkoi3DIYP0w/vrAJ+zqFdssC2zGTCHe+Ms7ZbcJIh+lme664dYLpvG+iV3rqIch
Bb9Qy9Pr7+mLj49zCNbYbjRUKEfPUyiMn05u2bXs7wbkRfVit7eBY3VXDf6eN77z829vvVy0QsRe
sIwMbP+cuFvC0xvRwWygPgU7LVocEFVLFsUbI5i3/tDzsZu8HcZMuvXEz/IUn9/XXDNBhDbXVJtI
7oelNieW8S3AMz36t1NQZvQwozZDwVHhbqWHW+IsaoNh/i7lnN108yQfIpCq8871u4Z8tMVXD/ns
GOc0jZV0tu2k3WUT107SbzTtY3SeAb2CvW21WA3mac3lQmvaPGF9kHuc8lW6N4Xj9vu41dOPgISE
PcKcGGBWtoZfJzSc7I2YjZz3CMzgxzmx31x1lfaWQ2cR4r3FxBUke5a4jXcZpFafvLGFevF0qGCR
Ms1sR/aRTff7+U0zriiiwKLtlMTmu4/N4UAXIL98/W07C8cJBN/hmtPAbs1npR/Ks6O07cAa38px
YsY9arbYm67mCDrTzMfyqEa32zsWECfUqnV2UjEq2yksyRXrIBfnjh52pevAzQjhHU3oJ9Qbr875
5Mf0w86WdQ17SGZ9dTY9sIvUBcCZGEUydoaGXiJaaotGQ9t25E4WmfXw+g0R4uxd5YiMUKxmoLww
59pn6wxTGklbaLY2oh7TR4d5MNvChS0RvBTt9zj3Gvi8lBQ+BSJp6k1mJ8t36msm25tWDg9eyL3Y
O848PlXFvBAllNgRHpG8JMCx6Lw13KRo5q9htIjk2IicbEAKhGAo7aZBd/v61fzD7aOezEW47pp0
ch7mPSxVpkEY8g7Z5ePCLueYenA18WncNEL9eP1g5yMXd06h/PcdxmJAbepse2xBpCoWl/KLl7tQ
Kr0FBw/34F1lRe7164f6rdf/e0RZj8UjIgeDsCtXyPPZHE6w5Q9WBIgvpQVTFo1KDyPf+l7mDvKU
NvQR60TKYZWOEyz+uchO3Zl4DoMtrE4U9nYR23CMfCsLLxyCLB57ZQJwhXDoiJFsXbGxNaiQne0h
197Zai5udZUgMwBwZaGhCErAR1M6jnf41DqcTy5Qqf0ohLa2c9Tb87rlaGk1xZW4054fqXf8R4AY
yyy/GYk0HxWg1VzCicJdRTuKMUv79ZJtW5XUzT7NJSCFMWmT/+duIa85/ln/gy9BPI8sW7/5dQam
OAtnm1FZnq3v8lC1JC9gnvLYj7dbR6zV1lAYdqAhTrVHQMPd5xhbN+SkXqNkHh24CLnIw69AWZZ7
IN5UNtPB7b5RSYs+92Xl3/lt5t8F/uhV5OZNuTgU4zT/oIqJ7qttw/zr62/Aahp5NqesF8HoyIYj
8AmFO698aRwBI3ZC5pSqzsqDnKvxyrWiehcrMMRo7agUYFIJjzQ59K73nBU3a0G/9dtoix44gy4U
j/4lQJ3h0fUbd4fDDrZPSTMseeMzPB/Kz8/1bBSLws6h8cEolkHy2DkZNGTZB9n+jVtyPs2ugzkr
aOWyfKehfb5u77t5HCl+IZlGkPmt9V3oBUkz33oyiR/reCgqWo9IKOYJDvXWci2T7lifD3evn8f5
Tu33aQDVZ8TmVFhxP5+4mtT4cdSuxLkGLk+hq+l9t3TxRWOm4LqU5USruSLg143dAJuy371x/JeD
HivB0GVo8PEhOb87X3+t4gAxYz3xWNZYSOwOBPS1yK/aZuPNVV5t7Mrx35ip/+mAdO3YVrCeAkt9
9j2ZpRpH16aqKuaEzPq59k/ab6k/GLR4RgflG3PUy9eJfh0zIv0tn1sszwZaCn1ZMsyayLwCQVPj
jNW2x+H7b7+0HAXUuEShxVh7vhguDN19rPLMHZ3yTv0E7x9EVvDGcvcfr4UELsrlLBQgYjx/WaaQ
auCsuBZ8I/NWoldFKMuhXn8l/+koAeVh6uT0hHk5nh+ljBinR/jSW/RUy85rQVOiGCre+AD/8Sih
ZIDF8EYG1TpB/vXiybj07HBiSAJAUowbiQrjhMjYvH/9Ytbv5/nc5/KZM3a5DH4Ufc4evy1MKv2S
BwNsCuaQu4KU+KvHPMt9EFzdTEcQ+BsRTm9t1n8Xkc4OTYF7rcGwKluLEs+vkC/YbbuIgWxu+XEb
buCDbq3hgFKk2tcUSGCW6mW76KE6DN73vlAPWSqjbRSl9Rsf3cvVhktJnGbWuo0MxfkkJo2A5ANJ
eL3ZwJbbmqxs12tOitLTG9lbxAie33GKE5R96Cp5roPY7/llE1LUGSqDEZaSRX3ka0fpDFwOTi07
CQ8WBC7d4JDiRrhEXJ3CkC2y6Lp068hl3zAkH7NIpM4FRcm83xpvQLPFYhxKcgmJsNhNcoFgniXg
DzeY6GLe0HEesfo4OZimfqBhg4DfHvVWtQgbj14Ix+KNr/0fLpFFG+F0NmCFtZb3/BIN5KNpjoTa
xGACDlXsOlsr1siCXb9842N8OVyycmDthruD9pC0z4ZLNg2F8RyNt6Vs7J/Q9jWl/hgIolC/6rbS
x9c/l5dXhnfUsz3y0SiOqvN4JoqDpUuDGLjQDDAnsxpi6KD1OBurd+zgjdvorCf//Avhoog0CanA
hrTmzqb6Etga3KwMYIRYubN2UF1qeJCXS1NEBzD09gHLXgA7NhTvh151F6Qc2rvcIQnw9ct+OUpQ
TsPpSvyt6+KSOXug7hiCUmt5Z4Nxbj6JGJtSajqsIOh83GEzuNFyURTINxxEaG8sz1/e8nU4F4R5
sndFe3H2hIEgwrAZuOW6yb0tGDfiXtKu3SaWeeuGn4+56/fokSgqcfezXTufC4eoTHKaJKgOs+G7
U0H1iQIR/5uvEMZ2WsuS50qtUjDFP/84nMBvnHYY220WgGyKl2wktCmxrkeXLvbrj+33luzvF4in
BYeEo6AgEaxP13v71ySS5TCIyxqJW7PQstis9sfjDITR2ox0rCf8q7nEs2wbuVxAv1URj7Ky5h0c
RUfiLAlXs0fZhsXWRn3vbJsOMj3kDKQdyWQwNGFwIEC8AiO8WiswuowFbsbN0i1TfZcClinI6hLW
p9ev6+Vz4rJWcRPfvo1I4PyyPA84yGI1W/I79MlY8K/q1erx+lFebG24eyju6cATPkFTYq0i/n33
5oRKzlCQeCGrsX0yBQhhZJuThczfjsVTMy6UfW1EHh90X9WM4qPFSMDTcD4H5A5geoZu/UH4qGnQ
hiQxw3WmQPwj95PASUhPm3aIcjpArrXQGtREjBltWLLorUXli2Ikl7LmVlOXYUBmFjm7FIUzcGmz
DOFokT04quy+9hPUUW9Og0uv95hvjRTvDZiRhygh6sQXjftGyNzLh8bnxWfF8V12Wb8Hu7/exaGk
VYifG9B8NAKBjiIqGyn+rNcf2j8chbXfupChvUOf+2ykAikOsR9O8dqiwuNHgiqw09Hev36UFyMz
pdRA0CmRBBMQKGWf3c98GVmnO6aD2NpPn9qgVL+GNChOaRuFDyiqsfqKvjZ7larkW1Sy6a9oQ7VE
qC1D88Z7+kK34fFYUfswQFPupml3tkdKHPJEskqarSve02IkERZ9LA7O7fzWkda1yfPxhGGLuUiy
gqeitUYu//1FNDPpnbGFOj9QtRyuF08uEHeI6CSxqUsAXU/JCFmpC9BX7xsx+KSHDWUg7uwhFg+v
P4MXT5p1BW1KVuCoYOkbrv/9r/eJdl3ZZOizt1pH6TUBQhqMWz8eXj/Ky0GAAzAnINWgqE0p7+zm
zqxba4zk1TbMBXkloVDokufuhyyxIVN2UzeVqQKsU6RGRLCebnCPkceL3heTPIUCC3PhGO9ydADH
GaNAuF0ia7lKKpVcFkXQH3sTyg+eP0/kMxf+7vXTX9/DZw9sPXvoxvT7FNVPP3h+k9Ja9IgMsNRI
b/YoVaNhciOc/D1G0rdejnXfc3YsOn2CvQRLFhQ0Zy+H6ZMomiExbrElAo3D255WW1AASm1g/Q6/
+kD2hKiBT252qZ0KEqMSh6oZi7twa1w7/ShXFSTzvDW8sYZgJX9+cu7a8KWXvcqbGBnOZt2hHBwd
x6vHDUcR/Rdw69T7VIGVwBQTdALW+zCoiHOhKcwg/4RCT0OfzQPrqUxn+1EPtfjkYYX9UOZztzeq
Kh6LQSzFrrS99GszEw4BqCCFAOSiIbuhc806nEUwaRKGNjOi4N6K7+oe3eYGN4xfYyxzs/BSgoS6
gf3hwtR0rF+l2xUtNGU5FHuEc9FHPdcGBwBCzYve0eo7C14wvuXoGXefhIuHlLysXSK2VRKQI8US
h36FKrNvrM/DS9TnzryZRe2weKNm9TMV7fQB0YIX7T07XsRmaiUtSzc1gCbVFC+HKkiqL63sp5Ey
spOAWbcL6tRAuYPx4LSz/N4GqiB5DWbWsCOttPMPFQw9avi1KkA61qGxecNKPV2b0S7SixCr4Bek
OARgST+pPnr0HhChx749Xqq4yHGtiPWjwVKFi9GKzGBtIBOO8UXWKrvamBHY3LYU7O93CKnVY19V
AEvTLGveD27dPYLYJP1uob+GKzAhYXyDZpHoIsBKH3G/YaYgTyr/2YhJf0G4Sk5K1KMMilGuJWCb
luq7bXxEKIDH5gsv7rCjq6H2+12Xtd2Vcitltm1dWz9bbbV4ndIKGPzqNUAYi0jhopeC7kVeFcDd
RF+EKQKferE2rTcF3wh0MffgUNW9DAbSPUMUhiNlXZiKlWuj8OONdOOtq7viaykBwG5ILF9uKmAq
y3EcbH1LAaj6nLiL+8WvapePau4csN4DPbcDgFYEd0CzSHki98lL+KBmdnR0pvFokk2o0mPdlcrs
jBH+QPEZ8x+O3rK8VWXbh/ulcpn/bQJUutthcMt5V8CG67YWCPhqJ0FG4IsM2xbyW9RzxTZOB2cv
8MNBF3ZVXu3Kfgh+1ovEzunVgkSIGqoHsY/+4PvbyKNw/q6opixgpuhRleJ79/2NmQlw2ci2y/V2
prK/a/PMYYM6zVDKRBjhMh0Wr+p2gkuGmKu69R6SfUYsnraJbbSXALprOuU7r+r7K6tWXgsQEnzZ
wZSRfmggStJ4KbPkc901OsCvv4xfSsRNRAcGpk0Ogx9EWBfZ8VwDrUweRwHw4uMwosXbSreZsr3K
PYIk8XjGyMuSEGcA7t2MxqbMFJ6w3KFIgUdQdVeUqZvHNKUHtHVGQVhGuYjmvgjwtK+rrPmnGcPg
Km96URxBio0PgF+7fms1rJ85nbJ60qOToIc3QX8dA+oGbDaW1oWDSPYJl/bw2TQhKWfrKsqmC5Fp
vnJHI1ZBLZ0/DPbsY2WafY1DRQNwhKOjkmORs5rcpplnBnyvHnR83dui3zlmME81qlfC0JpxvkvN
SmPBHzB4l01TCFzIoT9ll20e8fUWYiSWCPUPHt4xr96nPJ76Ymos4+/4nJV7BcY5qLehHRITFnWe
cHZtr9VRY65fNqUp8M/2vsHOleCV7XZ0AOqbucCKiI8tU8SS9QPkyjSLAPmDmggOJGdMMw6OOflh
4naBJxxGEIt9PN5+peAzuNT5trMVNd/YsGAujqio3hXx2Kgd3RoWunlYiu9xQsj61iWdMwQCTH+d
cXQdbbNqpY3IBHOvGdF5xzGBrTQsqyw6DGGQNBd2QsA1eaZj2Zxsu0wftRYeEkFk3B4pq27ubhnP
J5yySuMoHZVZaA3DTiQrLGFHtvM0qecHT2GpZhYgOmVPYHUPMh0J41aIySXzq/S1fTJtbrf7Fn33
+2Bp558FGLjiEGjtfvb0nLRboL/MJBNi8WzbGwEfF9Y9ALu6WyAWkyllM0ACDIFqm44EZPa5t9wh
z02+DUERTtdSMfudNKJxkpD1io2BJMS6LWOXC+gJ19Eut8cQNCc52r+W2p8+GGGxOxSxjNXG+HSX
HJgMsRUex2xoQaBm2MVa56ZOuaNzNF4FwOAIBLP5TlMgO/E3mBLfSmkdSbRN9llkdiWfO4ZTs288
Umnz4aFKgzujq4dw5J2htwi/HFZP81R4+QXbvv2U5z/tNDuw4r2Q2Emoj7yrpX+LKZyWoyp2IX7J
knc5lPVqxlbHNX8UPOmnnlnea/qr2YmyD3WW3k6EFZIF8S0L4HZ39c3iPNUD8VPlPnS/O2y8Sie4
8PgF9mwYCxOcdIC3CxMcArawOxSfDneVIIXFZa+WaC5jE1eR+wUTyEqfp+DcRPa7AVQxoiMnGd4j
S/VRYEplTrQIriiA8nfddhPY0sH+0tvlXRwFZme37TEN+gdk1weQlTu8OfVNhBNABoQPqiC490AG
aMvDWWPKD/A0P7HweIDEQFlQJ9MXuwq6kz0Hx3pevviJ3Le9uokFsv6we++K8lGC9ZQpQWU4nYGt
xPcZYVkyfwyJa5JlB4fCVxssZPEVbxlpidOvvI0vA3YxUangE8b60WniGy8R5MeYaSFFMLnojRtu
43T6QGDWcRotsLVEw3W2+xj12VdnBSloQRI8cAyCZw8RvSHyzaoDXZbPxhJ3Duj6LKGpYtf2Bzzr
O6WiasuumLKztQu4TAIxFnHUdfLBJR8AcwKOWLwP/83ZeexGrmRd94kI0JspTaZS3pVUqglRKlXR
m2DQP/2/qMl/lRKU6A8N9OR2X4pJMuLEOXuv7VfpGgmlTPgzbu3K+jlq07MifsJBDiCX/8Ef+iYB
lfgYvfjK58skx1gI5Nr1qhuiEYegVLRDnmjGLzfjwc8bzkqZZmIxCF6Ol4tpJeWNzONJV98aXqBI
lOtbZvwCbLyfrOVmSqznku/JH+wsXG31LBkscT9prjvSkLKJOoG3EakuuEygvwv5bBzq95YQ4GES
chbavnvRFdmETVbclpABGlIznTxRN7vCKx/+DcEDJYEkRM4MDkucaOb7oZtgexj9n2IoQI1k+CVJ
1KigsPizA8O3qa+mvlUvO7C6OzZm9znl1TEP6mRhTDLP3EWekc5snLltd1mMDIjxXZDL1/h9Axu2
NJRrOy/I99kSTwAdncWUM3sU2G81qZDBWnV/c716BG5JsB4xeFL+HkdbaX3Zto56mGDexwwoMGcE
ddPEsJKt+cmuDeWXjsjjrdJLctJ00GXki1GDJOCNcyb7GHw9HO6tTrQkR2YKSuosDx/GIu5nLxXe
QfY4bwNVXcg2TKUORxi3BdQPpOMZOCK9X3/ma6XBs8dNX4fE13gy6NKxuHZcYWvRApbquTS2vUXq
SUMAFUW85gt9dpTAyJtpDLyuUfd9npgMGlpFC03oSDexZwFlrvgsSI22DQVoS4OTMsBjAtA0z0Gv
qGojTLIO5GpGbjUCGkcPk5DB2WSUPir8ooSXyBBofVyMfgIKsxONcw8FQWBjyiKHwRv/gt4dfnOA
qO+Ens73pj2N+a5ICFbycQh1E+e2AuSqrrT4FEXnum8poUe/epMEF382GnHnjHxeoSgLog47t5hY
wLb8JNy9ZHmP9HbO+xomAu/PWpchbKGCdLAUg7+fOStJhg35UyKQJUxinOdCVDDz7AK6OcHl7IQg
8ECxRGuRYe6oC0MBOC3sEQ3PNFhZoJkzhYg1a92fVpoQh+rKte89SyBJRqdAanTHhjL7YJaJxXVG
3Ae7dGqpTCtkRP+W2DQqfqdutPxEQCpAj0NSb2hMBlFK4Dsocye9qHAz0rgaUcOv6LoWbTTucb2r
zbVgicVsTZXmRMyTkgvSCTMtNLBf4w5SButfXguiPRoxJM+EhRC3ZDll+qp5ikY4YdF3T0oPUoMM
IkABCJgW5oYQhLjtVao95FWZXzkQLKi2csAqfpE4wFWI/l2bYML3LYLWEUQkr14rbwk49gQh69r6
o8xRNoVMKuMneoH1q6VkmBcVq9Z+6zEaXNBrKi5QGttXxWJo1aEa14rCjBaAFWSYZxmV1oRDkJUN
9/i8EbDDQ9BDYB5NieWRvqOhEg7o9O4ZzR9iH8iNz+4LchIuFFE2z07Rjtc0BLj5Ren5lRkgotxm
gA7RXjaqSyo3iGvUbiszJauB0hYMRaz/YvnWvSDWVvZ2F3IYSrjVrYj7LlS4KSJuOZVVY/YzmWsD
HGyeOWPgVjaauFk3hlfVTJpbFUoTn7ZJmKqtEzI4FQQi+3m5jWVRyljIJ2K+RyAltfsTyXWBOGRx
K3Ik6nY6SEMrtxoJ3X5G1pAKHwOLZGjlcXanJHLwwileGLhm9pDfxPZEmu6aL7CSrbUbrzujIn99
6urplZNGhhjFWPt+145Fc6U5oAZ8EgLS15b/w0+7MJyKXdjVRSiQaQ9BWzUuVYRUGt/h1+5vtbis
f68eSRf+OCj678aOmyuUCoOGYVXBv6NQev+BvjHcQXBYORs4lebuQUICVupilx5hBxlrCONcx7jl
ThzGdv06aARpm2pp7JQG0waGrhEufLuOlnWWtOgQb5k/dm1Ids/wh7YIfkzYbN4DyTD1Lf/a8aXU
Gk72YDWXh9Sj0CW9dSCawJWi/6eJOiYbMJcvPcTyBBZj3sH1oofAMYjkEvJzOY+OV/nUp2cdWRXw
2dQlaTEgkRqJL54QQB++Hx2QZZFwU6YMXwW5TivBpa6nZc9akpbPMShtVg1n5p8tbdExibKrm04p
gd30ZklJqeCsgfFE58Dx2wpznW/01YR3REmLaFwYxcLJ4OweGAku+pCsn/jgJhxrOEzgKfeZrqtv
k0M2SDhCXXhuWrMh+tIrHTWw7SE9X8n3IjdLmXo3dHJeAEwD80wmrV7Z+4q0tFxWtFO6EX7ChCD3
QuWcyujFcq9KdSC2msPs8CebR8Koawblpc8rKC+kqoCcKgcSN4g9XNyWgGr9/X9ddPf1BFGEsO0p
prYt5uGJmlaRkYbtm0DY1ZrZVqB9k9NaJ4+JassfjYTzjfaymsyI1gXvBKAUtm5vpv0R9sri9LvU
xioQTNrsHXjnipkYLkLe8PsAjvAby0phVjWuuuV1sUvOsFunILcJHwqn1UtuSYduJM7fRWG40xcL
ybmjxWlEes3o+qup9BfoFQyCuCuOI2Gbjs6VauYKmAdNOC+itnG7oe1Ufy+sZxB62k59Gexu/asv
Y/saJ7EpD+ssnKt+slPHN6YkvoPtQmpOuXT9A/a/XgSlzHjFwNu3ZZibTiL2HKO3hpeh5n+1ctB4
GYB9LOEkaUb5BoKhVxJxMmRd5MARUTULLwtlAjeSimLo90C1OjWY5DrAD7cHoDL2ULW0WhVwaWxe
dY7AH0MfsHPpAJpyYq3bE6WyhgUhJjfwcqomInuS8iZNRkOJmqEuLd4r9q+wAeV2a3UtL4Mt6Ub6
WIiMLCDlfsAapKwrnPVOK3+SdGy9aSqbDPvToFM1Gy3nHIWG/qxDz92bq938yonVMCJnxiG6lMoq
CCFdij/06+0rYy76axKweacKqmKbnmM3/Xbxvl8BtafbBAD/fY4P1frs+w7wF21yT7UtethMHRk3
HqlV9Bz/SpxnReDJOr+YAdBfcTw+IWr46iJIOTREoVyDMc/HNrM2QgWmeMO0LYssGl1aMxsd/sSt
aJ/nmRtVD+E3hkmcO4x3Pl6HrKehRzVBjeLNFoZ7ZyCOwUkWI6gKbCwwDzh1823RS8P+VahvDoxj
eUlYA6l+Bh2QFDthMkMmIsPh2daIh+QwDwmPHo/DKZzwlRgcUbVs7hGyV2q6GWX6BxdYtWF/apM8
T9eU9sGYEQcRHCKKFyMtAdabWbHMV+T/cDKiyCSvnHSTbg7w2rhcw8tVB9hNq2Sohub+Ku2dLdOk
mJwHbViZ+jERtrH9LLWuXtiGt62IBssRPmyVqhRPT/I0DJ7+D6IzZ7g8NZ8lZjYyLoZc/pP1KomO
8/LhjInMPId1gSI+qLrK/ovmn+BfjF6zCEkjK7znseshaOAqtiABqsCYwrkeyF0nnzJ76fVavLDd
9rcF2+ESQqQun1OgHmlAwmlbBR41Jskekoni5Wos1JE6CapWoJX0r8K4tnqPBC+z/NllBcqFprMc
mFEra/zZxIGGlHYOyEqQrWN/kK3rvZlO19wnC1PTqNXq9YUZqYqeol9rbacuEyW47kgRo6gfmajG
LF8+qYwKJAjE+8/g4KYfQBBGbNwkAQ++GG04aQ6t9NEHBsL63c2KC/CNyDYeB2kk12ZJzne01OtM
SAvLAaymIa0fCgowCk2q4kvuLv+XtSOFJ1z4EbIkMYv/irIaHhaQ0ld9MqePeWKsUF6JEb7IRiJm
i7ajgdfFJkf83hNmBxzfKV+JPlmDrLfGx+8/bG172T/OW0y8KhZrJN8DH/eRMKKBb00GUcYUfAYv
EtQenn8XxUgc0a9bsUYUhoaZ2LRneavBNSOq0mLKC5RBQScEMkJhM2hHca2vtM38DlX5jb649iMY
calscJx18GlEJk/rqNrTCcmV+WlchHJuk+MTD4SRw3WOBmtpD3CNH78PKge6C5ZGfPl+D87wgRy+
+cWZ5HiDj0ret042X3MSnX+0M8DtfQcAi4EIOhVgnAoCMtrF6nQmRxdg1Vi26j8xrt1VvMalTRrK
qia7Lh+rX3E3TpzuYUNDA1Jgawe2XsQ/TWICQaOmnAD8oaOnFmREqj7Tr0gyn0KzlAyx5vlqhb7u
BhmkUIad01i+ECM49wdi57CsxrUYX6vWWP+A/gY9ofEJMeEYvfpHCQ82ZBuiVPz+Bfhi0WWij24Z
fQKy/GM7A4eXWtGWvgpIqRV/ZV16rymckhPP6fOom7IDXTx+KYfdw3D0j2tupYlJ441pgmSmjbzT
yCCKZsyf/6y2aCAqCY+hwHY48HbrsrBOuvQSiVEk6OOinbbx1/e3/cllgu5ju18srogzti3t4x+k
Q3fvaPm3QZcn7dWC2I7zgDSf65mJBGhuIjBzz7iBneHybul1pAB504eZfjFdknOBUTFcJMho0yTt
6vs/7vO8dfvb+LOw29gYGI42qBkiYV3RFgkWK9PwkXbpzgItUrv5fEqCsH0fR58/Y1ZUYTqICBud
9MefAaVbrncxCaveDHWOXM/O+efhlQ2sqskDzxgB9G/H/Ca3+53NixT0Q5G8rNgnwc4x4/dHp4cg
khgECs5Ffe72ELHBQ5W7ptPjH9//MF+tVgZuO6QSBi4h/EEf/9wZoVHJHkGGs5kSNZwL9C4OKYRz
J/XDkKXdjn0Unjhl57nNHx9xpBzOMzV+9ipyfwoOsfeMKhIaXIZ65coEhPNamXAiydL1y1kTJ178
TxNjXjOcAEhUVWSM5rHIqJ1KbeqhuKGdIuMdQnUSJF7Dk9XtP82gZqee57HYj9capT3Cik32Dfrj
6HkOJLQPhTY3MLvikXg7Qa0KwQYwrdUdENtZOzGs6j0Msi2cyGlCwxlh58uluv3+UX1x40zKWZQd
FB7Y1Y/eYRVABGx/rmJpQ/9XyWWMa22qdzZd90M1A9D9/nrbkz96kRGFo+2j/fvOOTp6M8ASpSRM
kvQydPUNXvj6Z2WPzuVkFvmJOvWrSyGp5gM1HZOHeiSHcEGdDahr6SkmSWMSQ6T2QRFTF8J18Lzd
9/f1eX2mwUUOCTgsvEU81I/3ZVrDbJDgDjapwwXpdpUZphULwvdX+eKWWAs1xiD8eNzbts3+Rwaj
tFlGNzDdoiFWK9TnWbmG9FFT8w720/eX+vxiED1CSwkpCS5Z3DIfLyXGGF6dS3RVOwHWh0BPlLpW
tQdBXFRQgOUO//frbSsbnlK8up+ul8dN3A40VeDVLtaehMeBqbbdRapXuTfZip3uxOr9uaKyEHVR
kbCtIJo5VvaPvTY5mmRHLXEpcKzW44dcd8WV0xEyUMiCTvWQ9A+L5q6MIuqiPCFT+eIHRmXiIXNh
VEpq69Hr2UKfNjkOVGSw1dY1FL8krHXRnScG6VKJQY37/Q/8SYJPPjqVF8wFSmpu2Tm64JQ0auqS
9RxooXK/nlk/y121j8/Wf+U5JCwiCE9c74sfeHO1sGER6IR08+iTaPJ6HPQBxnb463D/9/5w2PtR
cDb54d3kn/jU38+cH5cV7u3/X+vYkAwog2i47VoXu8cdF9rv9/8eLu5OXObzR/7xKkdFOAOsSu3G
LXtSPs8NownvlJj+fSP/fCO42ZFxIb0+LpQbEKOSY0obiEj+mC9FsNwSa3FR7uYAqUUgw3mPEuPA
EDwJ11tl5718/9Q+rzCbatTgfbRVDLTGUaFO06LDvwwa2KRF5wPWcQ+enrU74DDu//xrcikP0xkv
CMq1LcHpv4tZGw+G0okeGKzQk2cCdFS2P+9/FfGzLKubeNjF3oaV6dh4oouK+SXoGA5OWfkoktq6
X8ycWV+RntIQfxbebs4WiMJcBfCRpW7vz3+W59WekONY4G05NwzkiWJ36cjuDCFVcDGSQ5NfcHcn
Qs01YwesLB3CTG/tE+lRXz1Cz6N2RwC32RuP/4pWYZXlQdKK1oj1WIbpYOb1k9el6onN/PP3wF6O
aw3jLjYXNqWP94sPKm/IvMaYrGTTARHuilVvNU4tXJ+LX1vjnQQzgPkUGfjRZRDBuProyCIoFIw9
gRz15m7KYFcxxaMh5xuzXkX6sHRPTV8Q0+oWlfqStar7UFVt+pAmpn7JOGRFPWo5EikPuQcETjF2
6kH0wPFJiF8/dZT64rehE8mpAGc85srj30bmTJcQ6mxdMknbdfNNOk0rTjyBbc3+uFxAYODXYa64
6T6Pn/Wgkm6wMHVhjj1Wl7FdO3epMZIgrBHj0ZHdYqAFmOWJN+yre0N0zUERZ8xmV/n43LXV9HLU
YHnQ4OE4eIIcvtZoqxP39tXnpGNl2MimXMs9/pwyDSEZY74iyGsz1zmSFjl4IlPkdCqAOHlU522q
R7FBeCizWBLiAzcvxwuvXUhp+p/XRd3wMDTqfFobWO3jLStZIbV30TO1I1m8Oj1WBJ3L3tWhP31/
qS9+XR3zDU+UNZj/HL3uYtYzr8pSnL7WLCP0g3pkT7jKv7/KFzsNj3DzVOgIUVjsjwq8xBsrhKMo
xrYcutArl/R1oRUGoBrZ0oFWP1T9tWyjGYlmUAuCHUZsQRgw2iZgBOmAg5TzVY9KPWiRaWW+JhP1
EnM8+svOa8O+6vpzIyG0ZJGzDKuRUcz3t/DFQsfxkt2DdiFVxrGd0UC7OpOvlgW6dJxdTRoAJjj1
gqnh/66FR3oOKAvtjsNZiQ/t4+PHoztatHFZ2Y2VIn8dkXjhUW5vFM6Kd/loJgd9Tbu7olvtA8p9
5pUKwUDf36/+xZuBAN6xN0wXRxpt++f/2V9ae0a749JWnvvClv6CUvfKahaQnjKWEOmItgBHb6Bw
K9S9ok/ZHWuQ+Ta7c7HpVzT+S3ihbCq8v01pHroV86eGiEXs49Fgv0ddMhPj7TCizsuS5r66KQUr
kT/Ni1afeAO/WLvebQV4a3HdgOr4eDexJjiVagsfUmMsT8xL3Admn2R30UCJNHXyfoBBSE/8hl+8
MxhgVVyE7lYO2EdvfdmQew9HPiPzAfqVOWj5pRwEkjw3VU8U+Pq7W+1odbZpKNDufJfjH3fTGGEX
aQWt258FSh3f0kYmEylAKVgxJcI1dWyYzEssiBAVqqJ4zIrVi9TEEHd1Kj2EBka4eINySdBMtoU1
V2oc1tqaP642DhSGZmRgM00W3RgZ0tHFHt+vBjA7bgzrPIER81svGu13a6/Ga0Mjq4qUftGvR4Tz
CoMAy8ZrHG8xfy2cbOgeGjkNvqlPyW+RESCLTdwlg8ExdOW2TzXAg9rgldcYWu2f5FI5F03RWkix
Y3W+LgTgw2B0hXaN6jzpQ3PUlTRwetH+Heyhafy50hsU26TFdwiFlZYg2iG3H4fe0p7HZG5/GnRa
iVBqnXa5V0iKinc66/4QOpVQzvupZbTJSpafe166MIRhcHxfqoltQhJUjBgt0NSNZA+sinXTFKBE
IpWsgL+ZrZbdmUgWcZVyfiYMXq5tHJKWLfmE3Gki6yJV+VO3QybAeqpSZ0cEO9JAr0J4FeDeR/ln
ezWdPktPchXXV7XE0ECc7MZNLJi8cpEk1HpyWq4HwhmMXa9lREmSWDD5XpnkT10M4C1koN39tpsK
XEbHvpZHTqmQRmbDZOMx1vOqh1R13SVyK1cJy5UMK7+K676Fj9zr2U4pTYYUvFEt2mmz3RKY5n7t
9zASkCWikF+bUMMpcz4B1AP83LrjD8grSLUUuiQinOa8PZQbwPeymkc4VRUzZb+gC/PGuIcgOEF6
ZxkWvU0YywAXPcIYMJA8Ar9uLxF2IaCbVSTVCFrdv0RRMvYgAa66dFrS0COzHDzez7mQFrLHcURy
OcP4g28Pvpcsx3Y2o0Ut3DdaQzPJYfrS6eRGI+GxhnZRIAAnsxW5yrS+tHMyALtUxykLM5qJCA9q
imo/rTMEuPqM2hOBgkvHcyKb5EbtFwOxJtlajAWnbkGoozMBjRrVLv+witBMEE1RK/46bT91Y2tj
v1eypK8irdDndrficBTR0IItP4uxlBFoR9cY2L3wxLqr7MlsGfA0o322MlJg8ia11uBtT9F/8fIB
8V/SxrhYRwU4Mwmcy6+u0+Lx3NLbfgiUwi6daHhv2KOiLT0M59pcgnskFguAXOlZgSDFbN0v49zZ
ZwS4NO21S/61tmewbhdXulycH0ibiegpusypD2sLsjZK+GKXKO/c6SFxmsQ8Y2MyGcd22XTZIMh/
Htmjfqc09Ak6ZF9Ew1XhBA9Rk7ZapCT2YNx4QwFPixCv5CwXWfKWkYv+OJF1MIWO1Kzm0pQTa2On
DrwrJEB6auSOZEYGLjGbr+ay9E/SKQg54GV3/gpqMiY1oyxIzkbYejlpZKu/jMD3VZ/JrAkLfIi9
F1SQMWKgMb+10Ob8UKjh70nPoyWhToW1SVHrOlDcckWjYfXaeT5UnREVqp28LRjofyCpaJ6+316/
aJA4tNdx66KmUsEeHdV4yKJo48mpDMaxy9V7bEtVG8hBI0qJ0Vxs+vyE6e3EXPxFSQ37XBkxM+89
MyFAD48JpX6yZif2q/c9/eMeQscGlyNQORrqdP0+7pJNCsh6BmWF/EOaPxaGIahCLODudlMLVp7K
NP9MA6RVBCxgtHBfabxfekaGVzCoRvXbStXlp2mTEhAsC4Ep3/9oX5QkGOOZ0DOr5yR43K+wzD4l
NZF+Ab4Il6zTVL+uFLV4+/4qn3dt/HjbwyHenRL8+JiTLQmqwZmrKA7Zj+KSkA8G/7vvL/LF8Ovj
VY5/aiamU6Zxlcp/vfcPL0F0d3fiEqdu5Kj86Fpn6JLtEuyqfhn+RW8X/R392n8odlmI++pEjfUO
/Tt6fT78clsR9p+S0YZbvKw9F4QqFa0h5PigvDIOwGZCI6x34sq71vbKfXE2n6U7+FM7b9/sykiL
mp0VYYny66vlzI26UD3xYn9+ccBFmHRnNmIiX91R9afBLaYXT1XTYlmMHDGyCBveKS/gF783AikM
dbyiHi2Zo0eaE7NVpgCUaB2U3cHqLXVHLHN1K9umCb9/tp/bnY6uIXPkTE0/SzturxZWzWEL8A1S
ZTJv/aRD1tGOWyRCTMh1Nc7Yd8BJyEdCBJPpzMoT5cTD/uJ84DBg90yGmiqCkWOXLLP1xdFGFPla
YeX1JeoVZJ1Sbg40ggJSCgA9s5B+u7HT+WKR/Zs1x24Z1a1iMRtBAYkEEQKNTw6zcxhHuW7ycX2p
qRX7FrO4tq77Ui+MCvexhf3NEYK0B8VLi4Ptxq7w01bgShGDaOWJn/cTtouxCkMzF7sp7WSOP0ft
wnpdk0GVM47TosDPWvSFcVXHcnzrlm66pZ5u42CsdG/gYL60f2rJWw9jsDUflHS2eyRixhwZk+cq
B0srhvvUpvHuuwIyYFDjsTCj79+HL9oXIO3oo9JuZ27tEkP/4dOjwSjIVGCiUW4DV50UiQfXqIZA
OHXxIMdhQZOran/WYs1+pTQTdkQw6tX/YVHj1LrFyHPmgQl59AUMLeCdBHAMTZTJUy6cgV5XUOI0
hAJvUIEFKfoJ7B6L8O7cpSJSMGvXeYoqmlW/5VoXryd+ls/dPI5DEGNMTmFM9o8xiWMJ1a/I8Vhb
XQ+gs+0JKgSYepHo5nxO3qtz0FyhRsTeLrfQzucfvBd4fLRCuXHqOA4ngAMRU6vljJNUQRpMTM54
H5tXPRO+Ey/dthwfrZ70wlmlsFDQkTkmKWgKKrsJDhnpYQYhWDUwcmQs2DeXtXw09fJUR2N7JY6u
x7ScWZTGjsrs/OhhjQPGySqeCWmlBXSN8Lc9E8SznZ14BNva+ukycPw2MDRoq+Nz6SqSijS5rCTj
paS5E88SjY2WWAr615nYexSTxKz4jt3jSCvVEVi7xeTxhWR2+8Q28PkXdjdZEN09zvr8NUdf9eqU
88I0MEev4A0/M60hh6XslydrtYxzxJ7ZjxP3vv2EH++dEzCz7ndZAoKKow0Rb0ZDMCPNZGf0lL+E
DE7PLNvancg5W4u0NK8s2xC4DMwx7HMrP8QuodUGyTFg4RalugUWv5yBOaKlssbOic7qe9Pj+M9D
90hPy6To04+H1t5QI2Az6MrVnSvjHSfvzZZSKOq/3CWDOqo6z/5jGy249hHFx62FM+OfXVQd1jV7
QJtI+Lt5ZUxq352tSGFZ/5vNX8aARPxOyi65M9fFee0mWyUdHj/z/2EIgpCbhYsHSqeFhZoH8J+K
Y8k7T09S2peyaBC4GnGqjFdLk8wkY7O6/8sWRd7LYUqeOjq2SOg7Rb8CEN7MJ7bDL5405CZMuJTy
jOSPG5xSV2U+Lzpd/5kAbjLobIxcvXnBhOKUEuiLzcllgkWjB73BtvPqH29aN7IF+wp0RiIC7J06
u/15vdrlg4zrWAvgJ9bIOrVkz3Yw+IWryRsyfpILqdntmVN34wFhQX1N8LTnF5loDoqSr2cax6/i
RM/08+pLJAjTn02Ot50qjsquPkVu2kO/DBbekRdjlj1eRLW/aHJgWo4kGCPLx/bgwZU5BQz+4lOn
MqIIcuH9s8IdvRiDGhsduDIUBU43LizhadbvCrRCxMG7jXOT4m5ATp6vPWJKR3ivYz5OPzx1lGpE
9s/gYoar5aUi3SENUS6ASC3HBSGtnXSacWLl/7wSw4Hk5GUwK6M+PV6JHTmuMOxZIo3CLS9pYySh
rXXL/+Fp0Ptk4bMsbZMefXxtPMEhfRgxNblJMz4UlYN1l2Hb20zFcttLMXMcjiUAf2rLE4SezyAZ
lCoWg1FAJ6C82XY+XttGLV8qk1sEsQetzYIEdCHtfAx6TFz/0CGBJfaaeN7hZl5uSg/ljJ/HhviB
/8HeZ5WM70Sxdqeawl/9WRb4cuo7QuaQuhx9SYlOhJeiN2UgWhen4URiAgDOOqYbQYY7kj89fzU7
C8tQpbMEd7X2OBCCPEcWAU6HWFQtZr5EnlLWf7GYWBqfDXMSdg6+oI+/ljKjxCq2+PQ1H9aHihZM
RKPQOhSueUo48cWlOBKBtNx0j0SPH70U9qIZIFViyXRtCwaF/BDqWVZcNZN9qt54B4x+3G7wC7jv
fYX3if/Rr53GxOuK1OxJdSzNhZzTpoo8xq35IdWS9ho3+QD6Mm2xfSlNz1Sns2MMqNIznou8o0XT
EEb/KFAdEymnDumt4TaJ6xPipBHs2aDE9d18FeeOky/PK6gEWilUOBaunkp1rt2xN+xdLxX7F+o3
7Rk4hnwusXc+aYr2R/da9anXRvVXZ8tzBqAEyY6iGCMi4zJIKPWqBmsvTDaWvhTJvskdqe7irDfu
SH1XLbT5KsLwXvAB0EfNvTXMtQpGg1Iiog3IE2dwOSpVOvpz68V/tQl75b4gUUzbpUzhBn+buBp+
U1feFmEMq5sefl2swVjq5HZ4qOWesrjTyYNwkvk1jpFV+1SMy4zEbFyfrYUMIsy7OLz4v2cKm3Fv
C4RNkzH/I7sU94qJ7mfBmGqXj0Zi26cOpdu7cvR8EXfq5CIwqkVkcbTmYpfH3WXSD+X3jA/0sszQ
7Lxp1xaWfgb/JMEROcsTq9oXahwPkRFjRVCfpgoE7OPHUkzzsMqOKspbMONZiPkvLWz2t2uu2rRm
Z8cOJT5QLBXKeMYk3w2Z9Q770qj0u0711h0WAPOQYPHiMKcK77Kma3ei8Pyi2/euo3cAWTvERhxz
Kw0rrpSBTnqge3Sn42nRyPPI86gGDvwrS5zxGv28i3mEWYNBNXrTUP5dlqM977U0xj34fWH6nu14
9Kig2ZIeATZty8Q5flTQhSGI4OTwkjy/RZe5jgQopWMdunyAf4epxQklhGn1UTqrxv2CvedxcZtM
j1yt1pLAHYrZ8wEMzSmRMlVmAxPNwK6QOp4/phnJ4f5AggK1Le7DK0MbcweIVacooWbB58BAzQGU
AacxWaEpBoKRMPs7NgHtoBICN/OMt2ydsIiuRZHfdIsd/5F9PQy7xLOXG9PUxTkTyPYltlJaA540
pX7i4PLF28w8DdkjRxYYYMdTWJwpCawYIQNzVYZQNEb/RkdWIzw5if2c8RpzrPSUMPHTcuzQEUZ1
QnXHc+Eg/fFljiWRVQKGSdCVSnWInVye4/CjimmdUxXr5zKSCzAr3AaUnAFZ/I+uZQiGKiwxAWHK
hRPFsyLeGFtoj1mc5r8UcxhYkxKA8ADbpodiUoiaoPFqXaX6qr2x6P6zu0H1q8VYHy3hLH9TW/Z3
zAfW5+/f1s9taXq9lEd0N7YiHw3jx7+U4r93ZCvawFAQRO3XpBcTwRbEbexMTSzZlZaDUgtbra2h
IXRrPAFLmCcGm1RvNP3gOK5BQ4N/8Yc8GwhhHlvj1GHqU8XpcL7jgKuC/IeJph79kXXftzw9A7v0
Yha/Z/pU/xarwmjlVXr87FgrHF5ntpc/SZvnT+OqAkvCBE6lA8HINYNEw/AXlE4p8DZpU5Uc1LFF
Kz0NYBMPQCip4L33UxmxQ82e+4N7kpgt9i/oNMUYwlAi00E3S8ZHroK6c+8ZpJieqFU/N64dGo9o
9XjqPAmkMh8fhun0tTMVKIzkWJmHMdcYuxjC3LmpM9JhKd0QP8sYDYRQBunAGMHDgBt1ZC78n/4S
tGB8m1sv/Vjz2bOBGlsiO5epXlwmob5uyX2qK+dJlmh7fZx3yHgOzgINU6wVQ7XSO3HOeF+4Pyyk
269BXUsgD4Jixu8ff42YlaqRzvY36HK6nhIUlaCQdfvFTkw39mVCUDqCEQoIh2h6/AZwlFWNkBR0
DreboCQkV349THXsnBE8qF55JlPImI7ZZTdZwy6rYwGQhxDQUtAVWsgVD5inqQAAijKyG7PbIe5J
okp02PFlL3ZuDUmhUXsI5Y2rX7hd1z99/z1+XqS4UXq+mAo20dn7ZvefQ3ee462SnkVRI734Ecbr
GPXN4OzKRRX3//ulOODyoukGtCzrqDyFglOQO4gDYzAnxs2lPe/aHgc5XsTm7PtLveOxPz5KTl/0
W7bmJXd2jKDsiSNMhMiJ9O6tOCwGOtFqKZt91ld6lMluCinchOkbg3ADXN8z0Tw0SSZt44wp8+Kr
jlAJB1ftX3qlJOczFVAwTo14JrWPEI6uNvmw0/IBzO18C6DcupVFm4BoNfMLOtzNbi4q+uHKUKsH
w17EoU7r+FIsTXtKLPKpJ8f0YNvUtpoJPfjxwVxb4G3SGKyCwlnsv2pal3WYxeN8VYvBincIMEdl
X3ID2JTpmGVnHIyhfk5lyyCMkwS+YrZ+YQac+bSzuR+S1Ndqy2rDeTIJvdRcrKJictLKb9rSetL7
1vjz/eP6tD1zCxZJbJjx+PQ45H/88AyPdT5d3z25Y3atDfF80w7OdPBWvUCH6tEYWbNTS87XF4WJ
gFMYcdRxTUD0Bhw8cpXQ3E79rUqs+zkI2F89ysTfazGvj2bvtieUy59rR+7UMbdZMTUuRuijY1PW
wE6kd1YjhCgaMkAn7aztqOSx1ebeeVwQSrryX5wrFCiGy4bBmdQUKsagESg65sqpNv9WHB59KCx6
bMe8Q3Tejo+nhgnAcirBcVoZ1xIM+ffoBtQT3+NX982HbzNRsxnc0RP/+IRJsSgKJlko0ZfOvYRK
n/xYdFEGmKfSA6Z8YiqLyrxuQJv9P8rOrLdtLV3Tf6Ww71mH89A4dS5ISbZsx4nt2E5yQ8RJNudx
kVwkf30/dFV3R5QgdQrYQAWOs8jFNXzDO3yaTFCZ6LiMd3Y7iB1iT9PX8+vtxKHHc9DWgxNJj28t
rt/PiZRIqRWBlvTpVzst0LuO7PCbGnkEJufHOu7mLEDU3wZbhWYTVH5WGfsz8sJxGyf2DVScHcVU
iUyKKKkNJ1/5wogruSg4FPnVhfGXJbX6wgRbPABWxTCB1wRQI8/AnyL+EjRTWjylVhNvTVRgAJhz
t9RzKl8nmp0fsW7pt5qozas5KWnuKIX+WUhruhBanVhvHFYg3ElXlhW3Kh4p7dBopRGXQaaBbImw
IL+2kKO/tN5OfWHIrh6RJukkQgCr9WbOsR4PHuAHckbcglzxqE96+wWBH1iQVtd0n/Ra7/JtVRTl
lYm0fIIzMI81SlVgtmtkOb9gok+UlWqUUpgt8mZ7/sucmIr3exDQ/9JSWWMT4p5zqXT4MJFFpa5D
FfXWzhprf36UEzNBGRspZhTFdf7P6myFDzQ5ZoIPz+SiwTQPCe5yeQru2/YumXieeiEiSbIdc9Hg
P0pEK49Wq8dZgueAd2uiX8eFiOrA0/k3OpHsLPhzeuUm+pLcUMtz/BazWFFSl56JDtCIJ8gTcsJF
ipZW6tpUaYgKp1ha6XUxYuC+i6s5ho49xBg6m30zPhMKi3KL4lYfb5W+bhJ/jtyJrBNB8gwslQku
K45rqrbnH/rU3ID3A+4D7tg4IrZiQIHsWwdpq8JKeesK07tF2OaSz9aJj035k5ow3AEYYmuweRVX
utsl1DhTLSqRkFPF1lDMArVcZ9Yu7ORjhvVCFMHVGvonfD973XFqLfSCYrrngHckOYKCXGvRauXH
skAHNa80pAVnY8a+unI+6AaeillVKkEYmd5HGonKplcHYuLW6x5GwF8XgvlTTwcFkeMd9QCDYujq
ptVqcAuQ2UrERNuw92m5qb/0ObLfCOA198MUqo69TxE8uK9TvMC3XV4Oj7bh0tZ02CUh+k9qIXzX
GQmQDJ3l5rfgji9BL06sC1cHnbUYd+AesM45qiihaAjyMKBw0e57HerubFy65I9r43SX8O1xOQ+R
3sai6nDHmBW81XLs26BUW9T9hxFl3XruNzr2gIBpk2TjoAR2n1Yivq8Q20Wu2pvjr2jtvs6aYmyA
WNWXjujlCF7dS5hM6hqUV9YO2fbhM6Gz2gJoNZFdqhz5UJsdNHu1yf5GEXremXLqr8HEbJW0+NWR
X29NfLSvpEaZ+fzGPG6cOnS0TCITh3I2D7O6KlAWLRsEcJvAdmuTIrNiXRkJfV1UjMqt3WjZXYeu
/ptZ56o/uGn8kg7TBBZe/sxc/UGXaPzA1F6sKXEFrDpbv467YdiM5Grbzhx1zEezS6fJcexKGxrh
G5i8gNtMa7W4Ucz1rLrkUyoKeNhOVO4HZFm929wYcUGChnel5NK90Pg5XqrgQNgd7xNFjWnVyZAy
WnSU+4aiiNrRmLXMewBJpn/+e5w43TnadUjKC09BJzg/XBcd7tJuNgjwA6GXv9WdoT9WQL2+uLU0
71GJRCED3Tjvu23HCNNSadG1oLSQy0JiJsxf7LiL3wSKAPcaLF6q6hPRxeyhW44hkvN6/mGP60TA
UeCX2SAMafWtv0OV90Lp1LohmtHC6xzW2E6JC+NZlsL4BnT9ksPOqckBi4bMBoZYdKi11aZpQFo0
qcWA5gDUmksF+8BcM+cv0ImigktdL95qM50+aUo0vk5o5nVB0ttavkUy0thSuTas64qgJ922XHM3
bZhmv/IsLBwfjhQdjvPzc3wfLVcduDIyU5WgYBX255DqAK1QutcUVRLzRvF91FHc6Bdrk/NDnVid
Ns50FHehPoG4Wc2MIqHNVPVSvHEGG7R5/h014ksRzol9x/kJZ4jeJ/NvLw/xW+QRZ5TyFJX+hFOh
JQpWvXLfZkOPbhRPpQ1gIZsN9Nto1UsqLicmEvwaAdwSWdkMfjgw6l852ogqmg5a22wjMXib0iwz
3zORvz8/kcfyWQ6KFgy0RL2oH9iriNEtU0A85jJWmJVuUIPA/lW20AkXc9Ou87PRIGtGInv2dqMT
WnLrcALN13Vuo8KvKGhm+oSc+MvajacghkvnLLALN44CBPRafR9hX4g2d9Q3Wy/Sm3CjeDL8Vtvo
bfsDSHoPbwUShQuJ2IlvR2OYbjmwYzjDa9ZQ3XjAJYqwDrLRil+wkuxvDe6FOwvDwUdgJOqmmNP0
4fxknliVOAIBUiVgpY+21lVzI0p5aAuh7tBU4bam/OgbqVT/PBR7V1xY0HHwzLAhOVweo9bLTGge
/PJk0mEsTPaDPbL6Fagps5/Qkd2jw2ntPbNubmrVouHipckW7XgTmBJqIjVh1AJpVHaz0KtLx8CJ
YAwbQlrgGkuLWst63yjYaEwYFbSBHrsqxY15zAEJhFqF6kWqwdOMJfj+GFNXFXcMw9n1Wt/MqOA1
ee7beuhEfily51usFtnHJBQ9UpN9fqEUenyYm4DaaEzRmcCXbt18dHOTrlWtwjHCueGbncfQJNBW
2Uw2QrV+l9vx1fnFcSIsY5lxx1H8AvzjOKsblWMXJyIF29KiaowtUkQ2QuYgKbyyc16Esthf1GHr
brXUbG6sfJS7VmCzOIxG9Aik1b6lD30R57YclIdxGXwuNgpVGpvm1Xr7F0qpIVWsI+2FGFUNRdJ1
fmR1nH4N2fC/PFlM+c4jlwq3WQ3nZDtUff9Euaqodl1byYcwaxAVwlLQelXazvgJWFuYG1fMmhqM
M9BhjYbDhQLiiUYG/TVORkJpii18x8MNIBvgeGqrKijdDdiUDCKnqTRZ416nN7k1jcmEuBiPO621
5X3jOZ21GdTa+Il4sr07/1WPj2rLsIF8UHoGhUdF8/BRasR7CbeRrRRR/d1RPO3W640fsIS6C8XE
47OFgUCXcq0CHAO8ejiQEjtJwepioFaGgaZlKQ1V+hTnX+fUKEt6YoK8on26pqNredZNWcIo6Whz
ilSIREdx4l04nI8njTOSJQezcDma1+xKfahQ4bA5CZK4QpQR5OEOzczoRujWzz99H0oHNg0rpmbp
RKxmrSFFXmTqcX/NyvKWGmGzQVPuok7TiRciGKEdT6RAoO4u0/pbpNBh4WVoTQjjVmbeh6Qe5a+I
GvSmFejRSJbma5R3qQ/rFkPiHjm5XOuHDTqthNdlS4cTWcTbPErQkM9658IVf/xw5AwaoSs5BEnh
2gqMU1oLwzyHXmo2P8Ms1xFJE8Zj6mbdt/OzfWJjLlUPblwaexY7dLUxDWQbOUEylk8CYlBrZy3z
U00XN701t9supfdIS8YyAmCl+ia0Y/G5F230QuSq/7HqBJIKC0HLBTC8wOZW3yQtqRRIGkPcdmAc
THUe97YeZdcXXvm4IUOxiLddaq4W5KbVK0dKP3EGYjlW6m327BED+IlLUwaRZvAqpppSjEBeP+uG
/qdBHrlBBmd4O/8Qx1+Yoj4pFP+Dd44I3uHyg6gMu5ErEmKDneziiYyQOkaPnn9zaVZP3GKLTA8m
xATdWMiu+Sv49XHmFl0euHGFdZBV5UtVLck77RYvlRJZ39iy/s6r2Ul8alfmh2kiHAhCDLF63xTI
mYBxGuiBzMJNnQsHy6mnw4+UiA+lPTL8Ndd/ziUyaEZeAL1ykZEc0Gq70js9+9zBtv+MAHx7k6qD
mgSQp4FT5kl0haL3o1u6cEUmNx0weZnxFT3/fZb5P7xkqQSyKfQFrY020Or7YFKRx0qXFYEY+xwc
m1nsbYS7//QqWlCHMF+oOZIzAq06XAXamHYqOWoZ0IxS3uo8qW5pnc+09y31Qr3t6IUYim6oq0Ie
Yrz1IkC51KxL4ESBJ7ExJNeMrsjUL+VfJ0YhMKE8APRqURFZxbllqKCsKZF9h4NQX4NjQuW7dZ3N
+Y+zTMvBx6HwTl2K6hQ7GETpagMnuTOPIfqIQe6W43OTJcazgZjsi2MIdQ/e2fYjW22vR4TcUb+b
qz//alSIFxdM9rDKQxx+NXq3XlXapFiAU5a6qlde1W6PmUyFSPH5Nz3Kifhe7gIiXlr/yxY+HApQ
WRErAkkSXa8Q8ir8Utews7qJLQ8J9ovefyc+H61GUIXvaDV0lQ6HE0jNePVAilxAGocl4pUbG+vZ
fWNLl47nbG/0LB2u0N4zAsPF1geuGwmTC/5Boxfsc3kmW5S9h8fz06C9xxerT86T0U0ANUBTan1N
uZLbx20wNsFAB+sL2SPjHKhNq4KFKXXpBVY2YoMxFkb0kQfAlm8CY/49b6nP0fQ3zJ9JBDDxKrYi
+X3ujOmWhnZ/1SCkogeFZuuA94uSuy+qrQndAbrxM1ghb+64JfICPHKk9Y9gMOwO8kqjWk+4YvRg
DJA3KAJqs1iIxdrUfo5DFJkDM5LoXYSdRDvZaeVU3BCJghUtOYkDSOGUI9VIwQ26k3jfbMvOzJJN
zFzfC8ULU2RIBnHbI2yFin8Zu7+KeBqu7XrMFRyb0hk9f8CtkLYHu72nh+WmvkDOXgI37Y04CBtd
+Z46ibz1YpB+8PETg4UaRfh299JRvlV2V75GTqjj8tdOX3pHGD+jtFK+1WpilXDYrbjyez1zPC6E
XrnHp1dBdMGUNRrUhErN3bAoEm3qoUObmA6OU2wdoxTwEOOxMfezGidXo4lI0lUR2fGMV0uN6p5b
1WgO4IenbhShe98KLBN4QdhqX2qsd01f7VUcuZQJAtnHLjY5rTSUt0EFFiPeTn0+2fa2txoMs/J0
RoQUsU0+00jhL93RkK6/DkVV6Oi2ixk9NYKXz8CHdXPjjGr73JayKDe91+G5AgS4dfwKRHyzgTdE
28PSJgSmhOegiyKnun+ZMWz8jKA77am0brpyl7NKIhCJ9VhtPVwhq5u5Xih39VwW9CR6bjhsFijw
bwZkYwefVWZbG6xNaethhYRV11jWKACSRevjxl6YcpvMmfOf6SxGdjfS/LofjdjzGFrllX7kWVgl
geXqX3qvmFW/iwbCTQrPGaDnUVY/qXf245On9s1LhloY4ELwWKwQstE7mgSqFnSaANqdEEnFQLOM
4VOZt7i8ZsWIWAKa6JEDpDDGmgbHPbQs2E+xH4XSeUZcJK0CI/bc+3puhzuD2YTu4jgzck22Kcft
DMsSa95mluDZ88VngYXoLKC/zN1OVWWNfi8azuLzR8HxEcWNSczE6b/AadbBWziPaZtmFFi9COl/
Ve24azyMK86Pcgx0hlVEFgIQykVHkkTk8CTUa8dJ9CoC0ywTdG7HOHvKpW5jYQA+NYzN/JrigPeg
jQYy0aUF90VXuhhBpNr65Gh5+jz2DdZK1Oe8z0bu2T6FNXnhIY+vQXgLhK9kSp5FuVM/fEaThurc
5yQkWgM5KQAVEO88oJt3TZKYtEes6RkQEXIxDrSogjL8/vwkHX8KkHik8pA6YGpSlzkcHwzXDLTC
RKVYrd2PVZmPT0Ko3oW3PA4Qodi6XLhkKfYSW6xue4o9eqHGaREoMt+mct6FpocbtPrZiqydU1ov
Rarcpe4cFBMetRNenX4TqR/bYrhQxTuK2RHuwqQY3hmNW5L61e2o6bXbSR3iVmhM4ZuHk8amrGZx
29jhtP3TqUUXj4Kci/YV97+36rFIs5E5ofhi91A7V7WRh3/XwvljvweamkuWSRoCFRb8weEHNL3J
cgSuMfiOdtlOmpH5OUlEdKEMcmLaCAepgdCXAvC3RgMgXI9/Uk2lqg2HDIOTdt7hCrco9zsXktnj
BQnYf5GSACyJ4OxaEbI1ADM4OJIHlkuokiXOtAtr0Mjnv80xVoovQt8a+MoSK1EZPJy23hKxSBN8
6z3UV7CYKilhBbOazXAKjIzmflUO8fNCJmx9JZ3ka2PYsgpGS6aLuXTT73ujz4cL++TEy5Oq0K9F
DJbq1nui/1tBQ8RNbiKNj7ZKW9pbaJjuNtMQPDr/8idGoejoLpIdBKUAdw7fPdMbgY8nhWIn13Cf
83p5r+a5dmGKTywZmu6U46mekR+twcZWn9mDTLVFji0srmQq6h1FZhhrrXMp0TuGfy1cfKq89B0W
vNkanondbY67cksykU5iH2Mx85LO3vTcJ1Z8reM+8KnvtewhCqMElXPdfu2FkaYXPt47gvIwvuUp
DM5ToBAerNbVWR7XKBmHCZAZG+Gw5GYKZ/VLnPXdG1jFBGgahHjhy0aW7i2SX8aLJps0vhnsZMqD
wu3Mp5AezbOWVfgElhlMgVyv+v3UOWO8zREu/QFRGwipTn33NvemWuzmWao/s06OBuo2EQV8bEGK
v91QtvqmiqoY72Zztp/PL5/jD4teGq0QYni0rjnOD5dPl9pjrYEHCtD1TTckGCYChKn+BQqle2Go
49txqe+a9C8hqACfXMEGLKrHkHtQgZ4MI9EpVPb2tuA6zvw6rcz7psDYelth3vqFqkQNIFxazSXx
+eP0TV9q9BBbKB3SDV49g902EyIteBGNWFa/lCnWJXjJi53hNMY3Pc7GnRk22cv5OV6u3cOlxCkA
dYMvSpH7CMFnzJpgLaES684CyGgoLetV1WvrgwiTmUs0u8Q8fi8xH4y4UGg4cvigNEm8dWs3I79Q
cxP6RJZpzVPhzrgqa3OBK1oTub2xnyIjarF1M5THWPfgCLpZnT85XtnjYNbl8adEhmQWVa0g5JWj
cffZ6ZBZh0+hN8HYIq+7p93U/KhE2T7Gs6xoBVpx8hWDJw8ZVDxFPgm4zvhWlnSvcM9SeoDjSppv
66jKsrsxzGzFxz+ygRfV1y1sK1fBTdI2Ac9sSHnMvxVnEuV1ioE0btuNQFi3aXE2TeZs+tIqrRMv
SMywvx4jLki/5My6RBM72hoosrPxaUKCtiHNWH7+2/ndWriYqlKQTs1C3FEw6+Eo4LhsQk/YnF8h
Rx0k6hbvUQVUH/bhutMawa9y1WToKWw7+YdMhyy36HK1OJ1G3fWCroI34ej3YZUhAnh+7KMLhLEX
Rw0OAMqm/Hf4mpC8FAAkM2IpdExuwB80Ab9g7N9H+a8f4/+KflWf/r34xP/8N3/+AWgAccy4W/3x
fz7Wv8qnrv31q/vwvf7v5Vf/7189/MX/+ZD8wHC0+rtb/62DX+Lf/8/4m+/d94M/kKAn3fTQ/2qn
x1+iz7v3AXjS5W/+//7wH7/e/5XPU/3rX3/hPVF2y78WJVX5139+tP/5r7+IC3+b8OXf/88P778X
/F7QVt9/JN+PfuPXd9Hxy94/yZ1AGwMKpNrKUvvrH/LX+0+Mf5JSLUkVoAK+yqJ4WZJ+x//6y7T/
Cd2GnxJwAk1Dt/evf4iqf/+R/k9CLW5OBFRZScuP/s+bH3yj//fN/lH2xacqKTvBP3x4cKno9S8V
SsdG4ZoG51rAo6gbChljEgd5RSBviyndFBAr/700DlbG76O8N5B+O63eh1mY+YviGOoRa6wdaRy+
JCHSqrhL9Y+2LtSXxlaxq0/Y84/hWPXPOrWj296qatUvuxJy8KB6uIamLnb3qEk66mssuMH8qRyw
YaHsgzu4jWjMrVXaxec4m/LiNrPgTvvIlVj3nhxi3HFLnFH8qh/Tamvogyt9+rzK1yLUtCeZJ9DU
MlwIrybpgBmKi857SipIk/TbLXWDfWV622Ro5QSmyNyPHKvoIf22Uv7zPX6fmdXFsUwMkR3QJZO9
CdNo+T6/nUA0RUoLWCjVp3AOWkRundl9MsvnyGK9/dfqw/8+0OpqPhpoddTNMfeEFAyEfOPrVOP/
mru+bcC7lsYWVJgPo+WmQ3Dr/LDr25hlTWDMIqekSu/FXQUfEUZVg1GqEMUmAq0BqseWMj8OzaET
7kws4qG0dc6F8+6owbaMShOBKj+9TC7H1YHXADcOPTmG/mz03sL8T7ZZ7kAwmQr9UwPoovQFQpA7
menzJm666mqczHqTs1kuJGLvoexvKx8OD3wrtv5SO3cWCYLDDyyKEqvbYlRwQ66gDwGxtj5QitRH
PzHGxvDRc6RGOYF9vnejSI541ObFhyZJreQ6GnIPd/OuV+9AS9BvMcJ2ek0qGT6awDMflL7yppu6
1fCzHLLFFdaEVT1dmWk/1QTuNraSnbu4+/Uyx2W7rayXfDbFmzB6cVcY2Btx8TrW23LaqDu10DQE
g1vTnnAzTafHOhooBwK8KgS61tO4o8IkKE8OOXI3niXSb2RhanPhplxfysuMkU/RH6bFTni+CuAs
28EheOrxuqfCD9PTbl6mUJne6lG/pBhyBB1cxkJYh6iNZJmgcTVWAaXVjsgr0bLR8qD2OtcOXNF3
dwbuMJ/oFKHl4CAUgRyweq9kSr2F8tA+WCnQrhZ955zYTunvLCOubiase7cVecpmzEza2Oc30uqg
eF9H7kKKAMlEDrwu/LiYzmVThbfxVCryqkg92OVixvaJA7N+hBIrq+35EU9NDtwIGJBka8Tya0+X
Pm6pwU4D4pDssUcrd9xfoV6Uw7epbqPSpwSERnijxvk1FGlP9aWdhe42sUT/3WiN7LlbVHmCQQmn
fTMniDlIeNgWGrPF8CzQlNAezj/w6i5bpmgxR0F8hZIHp86qgKMiZT/NJh+TkvlTDV+Wk39Yxj0/
zNGRRnNygQjQLid1haJ3uKOnoUKAdgZTMpuIfHS4o21R9H3qAOQ+QOSSgeukl2DGRxkz78aWoJkM
2gTxCWtZHr/dExb1REXvC8VXwVRCWUF/IL2yvGahNVR9/dWsp3n2pXAiA5zhmA9XAkAyV4ptpJ/P
v/+JaYaObL7XCSiBrltx5jQsRmgVFrTI7AQjnrK7OJmT3flRjjjxyxs7WCxCDoGMxgo7fOPCylHZ
smpcL+dB3ed2Vm2zDK54EBuhk/lJZJrfBjnm+1AH3IsMFES6ISviH5S9kvsqd3GO6mEuQExGRvX8
w52cAgI3sBMayd4azjRVGETGBo6cTR536C2ryp4IJ/rzUcjvUPSEr6std9nhDNRRq1SN1yp+lGrd
J6eShU9Lx3g9/y7rxIR5XtA47BqVPWOud7kDA0qbR+ZZM+Jip9giu2o6rbgOG2O+H+0sujbMXg/m
wgn350c+sZEIO0lgIRgAQFkzDnWsoy2EhxV/ygDq31Y5QAkEVKoPQKGUL84kJS6SdXQJfnoEvFze
GEItbFPEmsDSr1aWiBq1N93lgpGJESCDlW/aFKjl7LbWRzAb9r5uu+hK9MawD4kybsI2rPeZZo+b
OXe6Gy2X0wcrQrS8A8F3qaZ44qAnpecZDXAKoP1XgRoa1IgiJm6EOm+rfcxsu3+IwH4tLcx5uHNz
rW4vbLVTK2ApsHOaETgdXS1jOSZGaaB5wuFaQHcV862JyPhbCZkfCJ0hNgkI1g8wIqcvf74CKJdw
ob3XptZ1QA8N0sKq6DBDOSf8ag1WYS2HjReZbeJnwgYejHrNhQPsxLpj1VGoAZGxAIJWtWS0udsh
H5FiatQi8VXZRF/lUDTatjUkkAILAizVo2G+ZMHyrhi7igVdIAUoNBKaLlnf4YZux7aQvd0gLs89
5bLoKnEtlEbXrmy7bG6isgot6J9qrWzpO2o3KPobw41R9MrfU7e4k8sCusB1g5HE34keptE1pkiu
FkRZoWP1RuuSvqM3zW/IA836tdc3IkThBCASpWOzyYGlhrPcabnrfnYjsxh8MRLtXGtmb017oRd0
4cdiFmUgDLutbgX+6dZuqujGcdZ706aBzvysu6OBOa6iO/ep7M3pSm9FTuu6TO3eR8hk6PwcRXcU
L8fMa/1p7C3EEQt5yTfnqF/IHiEDhsHFZqaMvObeGJ6S95Y6s489vbsNIym3cB0HgxC2igEslX2Q
Fpm6wWJY3imWWd1606jee15qXk8ZuoDu1Nf7NDa8+6ZT9Y+DIcksz6/wEzcFBzdMLqgAMHfWZ/ik
W5GgMxEFulraP2lMSKQUmuFCE2Y5sdYLi2o6ZxnTAW98FZKYXjtOfH2Crbgmx4BWgMqZtAHZ4Uya
bNywmu5wQzXsjYundpBkjnohzzv5nmBzQN0CVaWHdri0OzhQyTRR8bNTRfui6ZMIUpQrL0BzToWk
5FALlAoO89JzORyGzK1QSZipI9SWvTNziV+w2iNBE5rFbrJ6lDOmovb2FZ23K0tvk53bjMknXcze
vk4yPaP13pYvMGAHP1VRPPO02Iz8Kb3YTjk+VNnpCHIvtRvOmHUHbvLULOlwLcfs0OGigN6NMLSa
vtaVjO7nydOo0KavY6faF27Vo97tgnum1s+lzshLzfFwjiRsqEKBXk8Bxc59iCvWda5HuHjYUl65
tRJdVzPiCe005gBBGvEdaqq46UDF3dmSItCoyPHnn+4CHgkWEtfZEpyveacoQU1JUiIx2SjusCkq
4Atx2V0EEBxvg6VlDaQW11Dw7uuGTja0LRGiVHyK48mubzXM4nhNSBRCLa8UoWl7ZZKPkoz/K8h7
mpZtKvH+w7V+AzuuMnc57PPt0t8okAJoYjVIqvxBd2bnCs8m0x+atvh6fmqOs12e+T33hKiCsvUq
aZFZUlRdR31AyuotdQaLoz60sekYs+7CWXR871HexRKUpaEvtqCreDIqzErRJqZnhhf+sZ/bPAnS
3HhuJtV+TqqFtIx9xNv59zvq3C7LEQc/6KRQiHHHWj7ab5mLKCi7tSMshNKLnx16LzsaJRzSeqaW
QT5lKMyAq9IChZwKZfnZLH1DuEMMJSnx/MSy6wuozFMzTgZNsZPyAptkdQuXRjUCyCLUGCsEDqNm
pAil1LKtfJmM4YXY6p18eHg00wojzERRw0A4117tRiO2qQt4TLpeKsZjL0cocgYIbyIPT4297LrC
lTvb1C7JNmZFZT5tQzXWE3z13K4N6DqNOQ5pZnLl2HM8fsEAB5U9eDdd+tFrcArbQaAvcCSw7Fi7
Pv/tTpxhdEcowVAcoYGgr05bNH7g/y/7yRk0+YCcX3pduZPnV6h3XFWtmX/Qwz5FqkE3L7GjTmxl
QlEdCj0lcyZuNXSqze2CA6Uw4wIwDXTCsZcuLboU/NmQKA8YKos7XMwt65dqyPnzOGhpuzn/+idS
UM4sJBtQnCdB4so5XLqTlYVjPUBv780y+Uz316LaAnyrHa1nV7TiepjdGKVOo4PPrAxfakDeAs7z
lD43UoxBaiEMfh3WqF6df7ITHwZ2FHq6LmRxQA2rRZVMtZrbEbbaItLmr72kx7sTla59SAZFYCrQ
gVfbhd5kJPuaHKN+Pj/88WUPu5rPQ8Ua1R4yh9W8KCHVGyeJKFqbjc/awNJgii6lJSf2qa2TmdLm
xESGFXg4SulihuOiOepLx4tq36L5HlQ6ku6+UtnjH8cviABQQaLaQKccGNrhYGk1ZCrMYa4Ow+6o
yqKV7ptI6V06g09MHZVN5gzOBXf0GseSOVliadGypdA928dgU7HhyZMLVecjy3gOXTi5CysXVxAo
SqsF4uTJMJlI6vqjZyd+W8/yJe4HYeyTpBLf7ALh3z02Q95mwll+wdmmtR8p0U9d9j180y7/7vYa
lTTQ0X8XSYRLlIqnfMA/Ziy+dhxP1YTe29MfryuCA+5DygIQq9ZAF8qJljvh1Ywnvattk86bfEga
5oVT7TjBBvu0VAr53jZlgOUT/XYh5UVDwSNiFIVeeCAWCmOiC+3ZqGKc07NeXLgCjsQUlo9BuYzP
QO8L8snqim/iTBEEwwRkMWXTemyUV13HP8SYRX8VtWPkJ9gU3EHhzoIoR+gQ+TRcshNsKjd1lsz7
XgIQtjK3uLaFG+0at9XxUIrMfaUYd6bXoeOddqK9EGyfWqqYvMDEZK3SHF+tIX2uRq12QsWvSJZI
S9vkWpnUP0XdvU8OdT52Okc9ah+HXyPuWqW3cnJbUH3WTTtbMfBnVCLOr6xTZwnkLkppLlXbo5ts
xtHalAiAot8fept2tHF4qj1j0QkosLz888FAzS8iC7T2UIM5fKVxttSizSfFr/ErvEtwAd1XgoKS
WUXe/vxQp74RWxyhEA4UboTVN0KSCXgSyHN/tlyEzbVW7HNgHA/nRzkROAJsgQWMLdV7V+bwhTIM
AjGM4jQZEqcLCPPbXTV3cVCKx1GUm3RI/lQGiq63RVOaTJaq96IZfziiJZK2Bq8XAcKqQfSaY/3R
6pTxwgo/XhUAhFD5fIcVkrSuQlMNoV8qHNxjQ492pao4IQ6Bs+ZsNSeOrs7P4fGXYiyKhZz6nAOk
QYdv1KcIjilgKgLCZXUDFqbxIyDEF862E+EmZTw4lnBlWOyA8A+HySYkGKoQU5VwEMqPFj1JH0pO
dINXqbzuUzPxRZq3j2oWpfeyiJtbK0VUJnUUzANSG0pJ2//IZOk9jWAkPjjk0g81Djs+CVR4CWV8
YvrhJtONh3y6tDZWMV4+VEZSeCwrgZ0EqWFFT8XppEcfNtS/np/+4yVMtQBIGqobhOLu+gw2rZCa
iEaFRKgOXOiSFt+k2EVQGu24XH1t9JS4srP888OeCCEPx129I8SHfqwqFjL2gOHWao3vaV2jk6ql
2IcVqXtVSvV5EKOl+c7U2R+9IfteZN4MNwGexW7oYMZOmay+n38uZpiFcJiX8GD/ptnRnqZhc7hQ
Cnuil+whyGurcVM/iGlWlGe1nvP8BtEUK32aywG3Dz2KtL/x9kzaoE1CG/wgPkP1g1UPJWp5raLe
l3adW7s07pGooJTrPiVgYMxrPnxO1ixN9WU5bkmuQkMMmAEib0dI7FlbD0zgFFTqrOk+YUls+G4d
pkrgotBN7Cy8NrsZUE+zNjSyUIUHMghlw5pnLd10Y2aQFUhb/ZWDuHukNk4yO0vZP1CkSnW/jNry
x1BpibjtemsxUbRqM/PD0RitgKec8IiUrPG73KHiyV27dGy7SsdCBSjI9GrYkBG3XqvhUhyFM/xr
nPTqW2qHzRSAH1fgkcyZ/DHqeHZBsunHll/0rDsnzCJrU6SUnRAY8+IXBzkCdh3SDdK3EQt5adoF
UWrJ2sOPGhFqvFLVETEnCbAdoGSvaW+dopVvHtXJkgAthm+VMSfzRh1jBSSDopifaf9GBC9Dixu6
Kx0rKLwRPpUgUo63VakbXx3sMH8KUef6ZrQG8yYKhwoJMmsYrsq6xLBWU2vHpzzYEnXgOQlMT3Tz
j8bo61cb+ow5M8MyLC3DjxHqeBh0glW/lQZW4VphOMXOKlP0T/W07Uy/ADbg+Qj+uJRXaPiQI8W1
vErc2MTsIIlj4ypuk/yxkOn4RQDO+DJOxYPR9Om+TexW27ph0f5qhK79yIameg09Zf6EJl+VQSrr
rJ+uHAHNKlSvqk+mWtaAoU2jTjcGlKzFfa10NNBt0zRuBGo+tMajqPusDb1DMdoR2gslD2O+Sa3Y
Nba5k+JWXMQwyDZWWSy243YudzKeZLzRhw73NvSz9U8Oe/dBbe2JfEBzldcumdwfad2asNTcKH4y
+F0tmEYBNV0NpWlDS6rlN6FRFYcbpqjPeZMWH6wO2Yyg0Edkr7JWM4qb3nR61pkbdRpfrI1gqlh2
+ASJU9dxYYm0O4l5AcZxo9rdD1OSv2VpIe9z0+nesnaq0r0jtXTfwLTz53K0WZyaJp6qNI01v2mT
xPIpxk6RnxmjdgsvqHW2lt3reAQbVR3vbG1U7a2K+Xa6/d/cnceS3MiWpl9ovAxabCEiIiO1IJPJ
DYzMLEJr4XA8fX/g7Xu7mGQXrXYzs62yZEQALs45v/Khne2uNgl6HtKRs4Yo4Bz2o+y75Iu1boIr
sbYgmGwKIXqoEZSKJ0mXHVdcthyswTb70V5EOjHvdbqUfn0e08havaE6rl66vjWmgCfSjzp6vk7D
bq3VG4YfjLe6j1VdNG1U9SPSbwE++XV2SQUlxDAf5rDDYHoLxxrngiMpuETTdBK7mniFgF1f5lrP
odL7cF5PYrHLfRMqcjSGsc2DWlfmJd+XHFUoYsu3UnebJ32m1URhZ8s5xJxHnhFQuG60GZlE1Sfr
/M/W12UVuJpIPjlN2l41SJ2JHJaJ/1lDX/DJgifOe9uYdgfMtBC9MFFDIJ3T69mh5s/1rajq1gpF
ZkxPGlzoT/M+nJgHRx8J1G1aP1STUWVRRtDwR62XJOwumT3ebrqt0C5utvHiLllyl3Nk44M95vMD
Y4Dt3lcpLJ4GcogK8n4z1RFmAoGlqGKs5dx7Vt7xygedzEC98W+bsa1ep1HPlkgWm4ztrkAil+ZC
3m9Dbn/tl2q81SRKiqCzFu2r7OfK3R2HSo2x+G7yPHJNkUmbl9/mwdaeVaEZZBtbY3oPh4ucSQHN
wyHsRto84s7TtqBtN8eKDECZB4nzchfq67IWIRYH7hlfvWmIrN5Cijjv403bWnp5mYi5XiOtyKun
1JS9d2S2ZT3pxjSlDKbL4kHz+uwr/RoT9CSxvC+k4ZbPuZqnRwvz8+2kEaaNdNBld+9y+ekZp+fk
+wFUc6QX/c3gEu2NN4dG9qJniuRbi0LreYIlUT465lZ94uT2vSsNIz2HfIiufZ2cpMxO7ix6GIhS
4ajP9v3gVfirH3qNy4o43nx5HDRguZhuFUylV3MqLkWvEmKJt0xHdCnNCvP7ZcYW29FbpYKuIrYj
R5x6RVJndi36RPsy6gjdg1RW6k2Va9qgeWTUfOHbBTpb02qcLbD8zP9MIA9ulfgiD5cZl3Z1tkEr
w9IvdLTBjWncTBU6y2CyzVE/GSRJcHKYSXkLgJ0MEXQiiGGEI5HskjGgLGAQcZZGhaFwHIfvTT1U
CoXWGR9/bF5V7vpf+IDE5JeXY3bIvElvY3cwsw/S2wbjmIzGcSjwRavMNDunkg2nxACsWSYF7pCz
l3cEXM94XkXYgS/qlHqbuBkdP8vC0bbS181S9RhtljRu9GTQ9RgAqz2NiQ1jR2SNfLU2y5QM0kz0
5lnj77CmNqxenKTCkmHuDQ7oYmclC6ZYs/eV8N76Y+V0/nDlp+0Wl3VeAez2dfYJVwmLwG/Hwq97
qC3t3iAJxMTfFEX+cZpMAEoOh9S5QJ1tfM5NHB4DQaD1HChduXerrgPGrlrCvyeaPsOVIXGJb0aP
KqJOE+1tqiw/D/PVnrQjAZAyPc364n+ChJ9CmshHTD1Q0HLA9MN6zdGsIUey8i25qRq9jmqSb/yo
rgwI7qPdWLdITBWBzSjCZZBCgiOZqdM2JyjLbfaiRLe9GpHq1CeH3hJ5EbgZk0+8z7xqvkp4c2/2
4MoXRpkWIdpF4j763lYQfTIUFaLxvifB2LQrA+qDP7LAFwvnKd2W5hfQoBqKIDWfCOEragSpu3tV
WgiPkzeZfaOLHL8wbpxx9m9FMU0PXZJlNw62pbdZprvq3GCU/GQoE3eL2tTXh6EZ/DRYl8LCQ2KB
zBii9lGfKf4IoSLq3iiiRJNDGmh6Xi7IWleFG5K9jPepqoyXkuRvDq1NlRZm9Y57U5EkEPrWLEG2
My3CqNb/VoyO+DIb4JvapjIbAiQJW6HOHYpxZpM2ByOX2nIwTaUTEjtI4l4MAcUFhMg4uKtf9Q/O
qK1FZE/Gkj6wPzIMw6Y0QVHGPqyCMhXei4ShUp2JtWiqy4oswyXw8lkVlzgFDOK+qLRqIOagKsqL
0tas6xnfJz3s3H62Q6EzPgsM6AbDtY1BFGEHfV3WcU9wuRmR7dpMR0Oo2Tu6RpN359UrSuoErRjS
g0g0uzj6y2BBfZrVRDj6vH6oBlE8ElTjr/EAqECk9ygsO3CxyPmgtfhGE+hiLyRI6SUewP3kp2W8
2kWponnxy2d4UWieE7/VPtq1mz7Z7VobZwPR0rldXX2L7LIjX770oYJPLJW7wS0psczEK06+bsri
7C2zvG4YmXUM6qAVBFA45iaSaBimYFndao5HZ3R3IlrvE8aXb+upKdGrR6a/sq6VLdyrctV0BOzV
WLtXVYsJaUBdNVO+ZMLHiF+O/oNeu9I7tGpJ3pZlSt0DDmlpRXKMbTQnY7YhMzetl31b3CLhu1Gs
XJOWod3YibHtHw6pIcqkZ7xye64f2Uz2SgCdqu5bU9rMSbr6rtOzLLnojGR40Tq/uYWgXSZxrcn+
2MqlxLOPYDTK6k5f1jAVkxMPcwqiDigwXlnWPC2h3Wmqvhq2WaTxpiX6EHfTSg6h0xZjZEmKgkBT
trEdKlLnx8Pg1CViL5hpNjtsLovQQpAxR0WtijnukmYNByZyjh2UBB2ShSWz7SOE+f7Ghr5unrJN
oXHGHb6s70uZlV3saVWy4Pm59H2Q6GisAigNljrZpuLv/0+6DSW2gtB7WpviKqBIxE5pWkQfAruM
xm+mnb/A+xhvEN24ywrgubw3PSkrpG6LIbkNlN1BRZ7e5syiz1MZzClPT3gOns3wWWpfx2Eezpm2
jOeqW5M/HWfN/vmEB/Md7P9AHndi6A6k/GXWS96F1gz1kIJsGtmxE+X4p1s2Cbpti0SH3/TUv+qo
d7kykAga7fdUD9tMqK7NifI1BXKu9ZQieiv6b40w7MDQauM3PfwveGwoznaSmKF95+m+G5JhzWOU
ncVIyXLAirVpaaZgE5s/EVW1viUZiVaO3XAE6nX/oRRed9sr34pn26CPExw0AQZsYg4rQfpKiRPR
72xrfzV0cSCzM9qFmoIzy49PH6Km1jojtmKKvBoYVVm1Bf5a7BJTT9yR8qOFc9Oq36zAn8Exrurd
eXb3UGYA+26q56bcjuwoPtVs50ux6violFPhRwVe7IfRRZ+Xe+a8hX27/s7n6ufPZvHvbFW0ZKhK
389jDeIMSq/hs4etUOe2lN6JFKHxZTSaL1TFyd1aMyjAxfAf6yywmGJaaoKVgWwDDv74qNdckIUk
bXQWQs5n2p/6bGpJH28MQLOgUdUnEPHiN096f38/zpAgwMLGAZ+Fnkqu748fKgbdr7btOxO4MM8o
WWgUNuqg1s6zK/7Hb2Mbfp4YcrDgRw0mDVuCicu7D9Tyee07uJGjaNtDO6E2TC1yYreVapM7zUl0
fEcsbkokj8wrS4GOOIDbmT34Wt8cNqi6Z32dwfms3M9CiZj1dwjfLx4K1yAnICQUEID3JD9ZLF6X
GWtKEdI5gSwZlsOsyQrzoPX6298fOftbffcCWGT7QofyAlV4H/L99Xij1BSYFXDk1PZySUTYIE6F
JXwivTOcvMLJt9LneVtFejQzMGEI4o0t4r//Ej+rbZjnIAIBzNRh3yO3+fFbwLOznXTnlXi8d/ck
ijn70AjiECnRNuMGPfnaBGuybFXUcO9gHmoaVFYoLLw3ITT/d77Avxi6ekglwQ1InYXTbOyv6C+P
JTc90X0XLizFYMQ9kheEQFQY3VZ693XWMuaus+6Ytr1HXb6pqJrN/tDPyXIaimJ5WRgGxnM3JtHf
P6mfl8b+vcCfYEOha3lPtR6M1TfVxNIoqrqK1g1ig0vUcZymnjhVW/878uHPpxEkV0AHdCMQXkFW
f3wOk1i0npUIbN5I71mBVQFsT2NJ+bD3BKmivC7KGcINLsu/c0rZ//Ef1ya/kJMI2IMzEdTtxw93
5qIwu0RBdpVqOA59J/HYJ97kHz9Slh7yJKQxJF/8RLNznGLTd95hRs/4VEKqvhtI7zuQsDFeeJWj
fqfD+fkI4koBDcMqBM4yeM6PP6tkTiGEzZ0290N6a2NWFDVF44bWJMffLJdffJQL4IbOc1eyae/T
3JfaGPQJL2uoQPMWbdO4hwgzIdz6ZP0NOvULwgCfwGKhwAWg5of9+LNSF8XZkmFTtK5ZfenMTfec
WXXVASw2+Ogv6SqDREhUY77QTnIzvhlL3kYwLLWwmxghzy7mTNYAw7KfxRYzsiFma7aQmJO9KM8E
SfzOKfiXj4f0Sui/sE7BWn/8you/QgRN2U0Mr4o/gY+WS72V+gHnpe3i71fZzycKyDTvmkwKzjr3
pyS+BZVcifEdMlkOrPp2wBnCw8erX9+KbGhIxHCW6oVc1QLjxNXCnwy3q2z50uM3MMXDNvR16NVw
wSIT/MK47zI/9U9//x2/syN+2HBwJvCaxMiMChTR1rsSwJy0Mam0LQs3sEH1nOYr5loSFYcfVoyu
1ygVi6qOjt5k8jitBn4b0IhG+MKlm0Sra2sr4nRngOvBGX/ou75F64d1iqSebGGSAwOJGxxajeGw
lP1EVJOV5EZgoEvqgnUmZvlc2+ZwPdf5WJIdkq7xmGrZeiHmRAOFEOWqbkZgCuM3G+X7Pffup6MR
2gFwngBWi+/OmiSp6VfbhLKLuu4oRS/WqNK88jPDB7ONNm/G258BoltGpbKq7sClusftIWq8Rt+z
KuybWsKNCYV2H8fZLczPFYjDo5kX6pW0ZaaHhW9tbehMvPqA8mv+XNStwYyBPGAcklBQj0CLefZP
GTEMMFHOYqeB4ArPoHf4fk94Q0nBmYVCo9Mjm9QNu0HJ3zAif+4kIBDQIJk2dTNl5HsPQp6Ul+tE
v4XFnHRXRT3763Fs1JhFVW0Nx3zzxPZBDUnDrDtv6tPgFZgm5HPXRksHvMmQzvZFlK4TemxGHYkR
L95abL+hNf10pUBAIJGTGxR7AhgC+///y70uW5+6D14SYqROA+4pl1Pd5E789xvpV5/icwwSP0VR
A0nrx09hKGIXbFamSJmbMhSHPRAuW5F3v1m1PxVvMPaN3UaME4wIXufd+SX47wZWKHkouy6LiJrT
A8xCSA6up6Y9FumKlfkOF2GHao3nwc5L+/D3v/Sn+oBvwPNEmA0Tipydd6tLas1i9hvfwDJacRgt
EhpcBGdXk7umCzO8aY2xf/ePBkjh3d9/9P4Qf9yxFiS4PfYWGGQH5H98yBjvDzMZ3oCrst9CiQzl
ek8DeODQ0e/xDqnDv/+8X7zUvQ11d0EVRgfvveUSdjlWMExbpq7ULtbKelMo7X/zRt2fP2WXbtMK
7RLNvST/8VcltMJTpRZ84Zzafi6ZU5eHzLcY5w9UDVlcjGVaglBmSG9ybW4IX0dBqjpoYZLhEmyM
1lxu23ycX4WlV1NgKaBid7ba+bQ0TfVsug7J6CKbOQfakQH7aMjtATKbcVO57uQeDJm7RKJvrTkG
C9/0M94/vojnslysaGNPkUCtC6zRe22s6Y1st51vW9XhtIBFpgbg3wjxSLpskfzpVWa/nJDQOOmh
xrPIj0FmkzqQcIWrqBQwBKLJIpkoZvKMd4xfpql14KJf6b+4qZ6NBHV1NHSdcU9TItunlvmPulyN
coNrvi5TH0O+XulTxrXSg6abCJQC2B4/bXCz9CjDGHSNiixDZ5o7c2scp3LzqSg2s70VInEnbB+J
QIhGNst9CuvKxKSxSp4KkjK+jJ3TwR3QCjm+dCDQF7bbTbA6swyT7e+r6x9Zn/yvhiY/mKD8rUHK
/43WJ3sSyn98Jn6yPjn/OYx/qh+cT/Y/+JfziTD+QL26M10pOIgbZPT9b+sT/tf3DQIZgz2B1pFO
/t/WJ/4fzB2/6/Eh5xM5Td33b+sT/w8Ym6SH74lLpkFp/E+sT757Nf7PGUSdsJvhID5EPsaGRTn1
427FWqgEM8UzFjAPc9hNtCPwu2i7GMLlZEQutkmXI8wYILNJh1/XQyBCL4g8Zixl/7IOFH9BJsqn
RM71AHWjaJ4HjeuwaCv/xSp99w5yuP9IDeQAU/bii5W5yes/X3v/z62q/WT831fVVT7NX5p3jjr7
n/xrXRnOH4jvd8MmWG47NZ8V8i9HHUP7g+uUG5kFhMwF3+L/LCvbwYaH+tBFlWVwte5z6/9eVrb5
B2pMF48SyN/f/7l3vir/cjn6taGOsZ/x/7OqaKKIGITCzI2KonpPXfpxVVmJXQFjY/XhuiBdUdfo
VgsUZRlfBISPMmrrRT1XXbY8Dev6uaJoDwnydcvDlm+VHiuqjjEq7am+XMai7uINhATGGunuIgai
mpp4zvvFv2tS0LTLddWFiobRWT/+5Ynf/esL/9UvBkPTdz8E4jgRrbu3o7tzyd9fmVi9m+7GQRo5
hLL7py3ts/nobTTa514O8MBpifK33Bh8cDCt/zMH13PCFOUDPX+Xp1UwuLlJlJ699bifEy/xYaqH
/M5Bq2eGWztX3AQ6HFwmItODlpLRGKBPdvILMHqvPPQmNPVQeF6VngT3Xn8ajUn1gdS0HcaQKRN8
1bfVp2SW2lnWC5Jhb5RFhv6zkMYdZrX1R0vlqxv4IwhdmG39AOuynarXDjYgjKvURVyTVSpJQsmo
OguGfIKKUuB7vWPETmHHTE7qCm7FUsLhESYMi4VJC/0+mDm30pB2dzgByCr0u5KoptFl/HcY8fMl
zICXfLW6k3fv7Bb6pPXU2hyXo+Fg19KOYxVMNQjMyfFTIQ+zJ4erZu6Vd7btJumOYDObAUZUdW9e
7vbnfvPty2LwCLUGiBwuoHINL4VbkFaYF7i9nYTo+yHwYIC4ISGQ26kHrHqxNzndLdlkzodqNXLk
d5633Hiby+1PCbJTnsQmnJjoWS0NOpjoG/G76QwFI9GL2zpfTC9Y/GZ7S6ZhmII6k+a3vhz8kR9R
ySedpAMRVmZm/Jkau0aDRPM8Rq5c3OiIlIzbdm2Mq146EpZY1bIDJN8Yz/CByYFbaHVga3BkwKhM
+cBwfoKNN2IockANAEmlzsEzdLm5GezCxTAjs8/tK29EQh9mSeu1kVfPdXrQB8v+2BD1+YqxnXJC
R2QZ/czYlCThTWpOAgOse0cpwfndull9Xl6m0hhK0Xq70RNPkWi0oo/Ayz3rSghUUccVh+vhsh+K
7ZvsVhazn+CvFmp0m+OBhajt6Ou8eYG1yOyL7CCVxdyH/ouCQsf/s5iCB81SknOVomxPoePY1qMx
LUcuTkgMolQGF80KcRGEtYLxgY23ag+aSnpcr3CavGD5KWwoh9I+CnzpyrDKRVuE1ZbIZ8Qfg4yH
2pvv/F4f21As0/ScFLr3oJvrJp9MYyw+4bfkMvnzVvnZgvlDlqsQ3RqQlYivAwCRk10Q765hnNV2
3TfRz/rrLLIJmCZr1KnuWs87pptXfWtsNV3Xbtk+OcYSliMDU3YDwQRBxR6+1JJBfq2z1DnbtVVs
x9SDeNJ43svEsHw8bZlKntTU864zweKTbTe9VrjX+Bf+rKBCj4YACjS6wtGiUSPkKXbdRv+qZuh6
qDd775M/z8t0yrLVRz3XdTXkLH+hU6P+c2MGmwv0pSRr3VC3ExDImRLRjMtFN9WFglAOujz2K2cU
Hq3fsJSDQ7fwvCMPF3j0osKd9Hi0Z8+LSARtVSA4uslK1YykC0ZCftxg89MxiVG+jV8xJR6fbSgG
6M3xTzyne2TmsdZc+KCzaU20xoynME7iqnoinJK9rBzkNZFroLQJJ/wtVGBIV30tE6Nt4oT4L1Qi
Vgo8rTM/0fm8MiSZo9nJEhNThsUaLAUhg0XDSGOYnktOVj8sjXyn9kBWxIfWzlwnnvJFmpeaW9fx
mK/+GfM/mUD+SXbyFGEvBweDGDNYUSHaVC1V+pD5U7GE+szMKNRHbw8B0lQHm8yeoFYB4ycw9vIE
G8nWNGdCB/BZywLEz7l+lya6lR6yOicQDL86Iq+csoPeDF3UciES6HV+8O0pvcmHrZ9OYkADGsyu
dD2GiSVAAJGm8othDNkTWj8LTjYzjzdjBtCPtaVaFiLPoee9OXm2MWhoDSfwtmTCzR8YBkbrYPjb
WYi8IqK6cOhDOqNRl6k0vDpC0L9+gTyLMm6duhkqr7RebRjiWAN5VHQq8XdVWQ4HJMCl3nj0c2e6
lH2lPmTKrCoW+djc42Po3bpZadxjiDt+G7zW+CqXZh0OZYm1H9LdmUjJZBzdCj4nsip2mMn2x/Xe
GeKKc3vmvsrS2wJGQxWC0zVW4LC6gnKHKq+8bhq/KHwv3biZIWRCVVM4k9A4TSrMJ3f6kFtugTJ7
3GwW+8LY6pQIAXzaEvnWHzy1TJ9RKxewljCVKALGjvkaJ9IuXzN6vjXCM2+GC8IUr4g8TIuf8gS6
QVDV0+Kdp1lhwWGxP+4whFs1LCOEwxxXKk+Fwphmc09oQFqfssQiF27GFFZzPm7QVi27vDKG1r+T
wzQ9rZiGT4A8MrlTA9UyBNSMICW9bwhs++dl7/+nLdc+5fvfi+MYMw0mx/P78vg/bZdh/AG1nxnE
DkOT/Lk3ZP9tOLkXzvRNcENJ4QKvpeT7n66L/C8mjTpCZXSdNn/0767L/YPJss40CsiVv2Eg9g/q
Y/6Qf+qHChmfCcAalgbMXQSE3wvPv4zx6KjKoaq6hUxBKryX/cAeUIdrixaLRd9KoqiQ7kNzc/Kc
ia5dvXlFQhLSDLi7zO1J5qUaQkVU4ohq3PCOW2IWn9WSNxeJNPqXVk4zkjrd/0TK5opV/che0rYn
u7PboLbVHI0EiDxR29pHCYwAUcAl8HXqisvFKrNP0l22BxIPogbW2hXWuuJEBvMKBXJpXg0qykg2
6/KxW0Y78Hpb3CfdJK66Aplq4Lljf7BdWZ8MTWWh6p3hbE3N10H7uPAbyvRzlbmHvLBeZdHc+Xiz
Wx875tf3OFL0sW3WywVW36EzS+utS8360eIEv5XanM8RqWHTjdvp9tcUhs0DiMt27xaZ8wnSU0lq
jGfURxgIXNmFdGClwWr0F7JTCo2ZPsDGdO5MDyM/XwbNKtxQmwvvlLTIInpiSg9DCincn9v+JCES
fPIXw7pB36uHSxeNZF8cF0geB2hKWgA6v900W/Fhdjv8NUWfVkuMkGS9MsH5LmuGUgcUtVM0Q7O5
mu0xOSZOFTqj/aqX9hxNUl/vGtderxezbq6S0tDDxILK1lr5nWd2ejSZ2nqgBijuZel/NPIkw5RY
8y7neuQnVDMJmCncyjYZ1qjTx7NDzDC3tvVGk+Vc5IMNRc9pnoQt7Gs/64Zgbqf1CHLQXK0G1Gbb
LNJnue1BXI49hL0zOh+K3H7ptdS+E8Ruh6J3zasW/dkxyfM1kAjfMSNsRusIreo1KTpmdqo2T1zC
4mxkdRJjetd+meuPUF6APWEb3jtiNq4l7UG4+NO3zjcQBVbdrN/WGH9GjdNO1yvfK6bmGiOn2bRL
EiQWuNTWVD14u4HNuiz1yS3T5oh/L2Y6e2DKMq3TR1268uO68OCWUmnP5rh9YHy37Ld+erkQC3Pu
uIAPhi1klBIO1XUFvPje0EJy0PambOBuMVZDnhPZGgfHzKzPHeDmccyUH2H9p11vWb/G5pRvx6Xt
jdiCWXxbtF5/TaNXTMGEuKGJRLG+kK0C3YxGgEAKF+LpolY9Wib1rPEnkDPyNL1gmlwHI0kFp0RN
7qkifzVcetu9HfyV5KAdv/nYWJsKy4G6qPFqFdP+ZGAKhnuefeEg/ti6GAZt8qHGGg2O86gujcXo
D6Xwh9cJdn0gdWdDEjLpHwhMHS6SJNf0wLW95jxUnX6ha4N5APF+ke703WWW0KWq1+IqLR5W38b8
UkNi8Mbq+eIXAtEbvJJzJts22h0pgkI1Y6hJqw1H8meOmUVG7Ki16WHdnM84AcDf05TwY0osWiuj
yA41nLxLSJb+BVcx96rb11C0NgcphOVyApUCO8RsG28b2Q2PdZ4vZ80l1yQj6TCmV1subd2qLxMC
P+h7df/JKWR/SeuEDyBNKI8J4jZ9miHQCKMCNdrOODXIT75kDUBgazY74SodCFLEzt/Oqv7Sw0Lu
UeSGEaeVdYXI9xpPp/wFeOJhbMsXwew57trSuHEt0V1lWZpdiDJ93NSm4s5xbjPEGzgcDk1QsaUp
YFcKSbnMUQUjEZG+N0WDwp9PCJnyfVreYCvLqwSyRqillvvVKpX6sI5rrgW15T4241huAQE5lwnl
ZVzMElyRi+hqqH2LPTGlDJyhx8dthw2gcrQ7ZtNfc+NkWWKMlWscxGx9TsXJcepsT85yArMkKLPr
v2LMYbUH+tUrhZX/KYN3WwSNyMWDwRz51vQUQ7nOvCgFCgnXB19bhhkeXTqRY7F0cTbAVlw6OVwM
ELQZIshnUdpFrGl1mOP1jq2tbQfYloRDWlA6WQCDrohMo1wuiWBvLmYHNfM8NVhxbeOj5eW3eDci
nbcXI0a6W9/MpVju5Jynz1oyMXY0xGeiHqZgTW3vDszShC7axPmSfGps96LH0P40KMM/S8s/Qck6
a7YxPbpbcdDJLTgK6V64U3+YUqFdupDED9AvVIeriJNHKaOSA8YDZ+b43zApvbONsoyBJRIcutIv
GsKxWOhSvynyvjtbTt5Hbk3dOgze9spQhLpxZJ8WTsdwP2OM4lD5iVKbssBIYKvWAA52r7pvUABe
sm5JgY5q40k08Ji1ygzLibTPHGgcyZCenRZoW6fNEPZL7uTe1djROAvHVfQa1uXSpV7cJgvU4pmz
as0X+9xylV8Untsf0q3sKZnn61UN6uzW6BBN/Z5NdtCdTBLblhMR7G43Okzn2xmPI9/B0DBujcW8
UBsepAE193jwFg+F0kJLfXA6dFN51Wbf/CVZPiAk706VhVuSiwbuppXVZybD5jHVUvfCGaV54WTD
N9iMFaGB/gD27bfeY9klBCvAlgvHPk8vhTeK4zi5IwlbLqBPIhL7od9s6yb15+4OMosbMMxTR8Uo
6sGeSu0oa985z+QqXjOicQ59jzvZpqr2MgM1uRA5He0qRyYwQ4FUc8lo3lspD0oV3HbTtptVaORH
fCDksqCH8LrxT8tTG62y6o1ooJ4PXe4J+k3bDVD8Wmd/VyRVjZiI35jnO4TcOQwhJd8aqKwlE3Er
vSy0Kr2u94ApR0zAdcuVa5AyYNXOCTaddqgqrb/QALEOrjFHVpE92l1rvZXS4sFyZV/gqVRfLeZE
GtpIS5dojR4MPHw3qCqyxTRkObdroexTT5EVZcLwTsRSpp9HsVHqeRdkzjAoVJfoEYLSEgenx6rY
dEOzs1HB0HmX+XzRF81p8IvL2TOMsN84vKUw0a4U1bUN8yhPlXlul85C3LGOkVmZUQ6/+qr1apgO
Y3Ms5/W8+Ul3rxbHvZ8Tpz6QpEgrm6pXgb1nwsAEY7wArsCdmi5zFEoYNR53CaJbpC/o08zY3q0r
8wYf5xXdmlCXky2KsGUhH2d7eNbL7Xpx0de1dN2ONoyBkkO4DXSO9fTFZxIUinIRR0Bh/u0+xF/j
VAvrolJbE8HeiXrff80IC46ygkXMHjnkNXWfGGb/mHkpIJ/82ovPU9dkOXtUX689rjJsJoY6GHz1
QMTog5cMdP88yXXUTfLbrKtiLj+Uvl4BVC51jHftvUzbS09V3TFvbn2Vodjb7OOYQqVSbT0wUwNF
m5RWR026vA26ISNTMi3SBJMKs+qJsvOi1KX+RmddXwgjeW0X/6PtnJUxX9eU3QFuk0UMkeZhQAvG
iPnS7AtcR3jGSTWZbBgOmczlbqx0RpKMFjFrwB9d4YJkpfpTKdyTXjBi3+glbpNsesvkerlm0wK9
o3Zi6WYfJ4vJjzZ/Npv2kYnvG0rZbyTQxlIrTlmDXLDDw2jId5lMqZgq2vl9AowTbiSyXAnN6Q7m
QuE7L/MVPjR+pGvkCabGIUNLhEhhzuNRUltXvPjAKW3v0edd0w0sYeeY5SFdnjMT97dO1/uPm0oP
S5bfpDbuvMxgQ7dlUt6a1Yem7euAQcvH1DVgDkXLynmq7Hq6X1PUMXp6MQH+nvW+WG8FoiUgVY5N
QRp691VM5tOyQbRE85dfCXayR6HTjbymdT4NQ//U2bkR65OHV3Nuh2tRFTeN3Qxn1MX2SWUpMWKs
Ov9TR38ejLUwvlVbYX+uME5H3xRmRChS7e/gwxT3mJAGwB7gtt1NyTKkt1ihLVRYCjTM/DJOf3f4
c2HufEjnnilHzyqHZnEwe3eLFRHuFG+NuPkv9s5jN5Yr3dLv0vMthNthBj0Jk46Z9OaQkwB5THi/
wz79/VK61ZAEVKM06ws0oNKgjsiTZGZs86+1vjX3OClgzn7x052wU12qSdnU0gzTnTYV7gsIbriU
jCFunV7GHIqoeOoEGdeCbxv2MFppjRyHNz0f5sDxprtKH/VdupXNHkGZHJ5ksOxsHhB1L7Ff3IIJ
MweXdm80ThOp9nE1F142aDHlhlKnWDsnf26AfsjVJ+QbdHA3nHkLN81ez+7M6G9VAVSB2ybOTi0u
BddP6uw0uNkeqf997VVzR0SZaFgxYYK+rkyoBbtiTiI1u7cZPoibwZq6XcpI5MKZxPblPCN3m8vO
LpvL6oxE/CZwhgRYBkiG/qJZ5nHKS3UYtjk/jp17zxZg+GKLb9SsmqjEefZmxVfsezf/rMd84baT
UFug4hN1VBz0ezH7c0JQqSJ3tidcf0mz4VF1Zb7jFmnzOLcWz0n2rZwIgW8V+bPK7uO7SVP2t2FF
wolZTkNHWENEKe9XmWWQ0c2En6s0nZ2HJYACxWerrF5rjew4dXu/Jt17Mprikd0wrKnDw37tHOnL
a+Dx2dpLeR0ojhBM6YpcqTqeKzZdy4OjPfM6Ce8xSFPbQzWTrnXq8pMWamx06SpCyBQcIFyVRVq2
Gd/RqvY1t3iV5WUw13IPm+JUF00ZCp0lLHHbJEpkW73hd4wogNFPg5TEmsaWXdhlYc2dV0NPMoi6
8lQ0btCV3jk1SAFTbbMcW51gsbOxqG6peJxWO8VFLy+l60QsYPHVvmH7aykROWLnPebTx15jl5e+
gZs/ZcZ3ZYyvHIzuxkqL751tezBkRkuF9W7knRWWNaefShqh68Yxp5Jc36e69mYVjoteUHMudylq
u0ICuAo1r2QW8HOkqXYxbTQkDrzlniNn+9PNqvU0mN3ML3EkYCqpc8a+OP4ANeLyKV5awEKDV7pH
iPH5t+u48yIdiENOx1zax9HEJ75dnc+62ox9b1tTzW2oKE9GXsXfBCnJt424ni/tTNxkeT7DYpFz
mCdjc+U8bPs1rbxj32/tizHyjMXVYI58DJcCjdzhgLlOOkHnfIWl6+GGqUQ5W7vRy76luWIosLFK
k7U2SBc62rre2p25ctqu6xe7sz7GZaiO1KNWp64xZFC0roHXg6NxDdoyIFsJUTV1mrPILOsIzcMJ
HdU4DwZFRr5WNNqRVS97rqVNSWmniVtvW9l1HeV0vqRE8FaZRk1OVxOfc1yoh1F5daAsJX+Jijtf
sa36xcu95bkbkvqgJSUJHim3Gssj8hjY6u4tmxbtoLStOPIwTnc8UAbCkB1zrNtc4rhMsuMndAgB
aYgBcmS3dfcIZTD/GAdb4+bVy4NMjZxP2SAeG6/bblyuAoExcKfv21pGZmUt7C2xu6NnSdvjuRN4
TrNy5+gk3vy23dIHzyg5OPY2rYWL3tyUAuzcYA72F3KHc6OPA9P/vCGwnaKlBNYw8Zdu9FX6k2mW
EVAKtvGltqgQbt2VyC8pIRw3ibHsZs/sd5g/3RsqUlwNJALUzkE42eanizMGShb6nZtCLZwcl/RF
HQ/TTZlJ+91eK+3SJ0oF6yTL0OmKjtIh/IF9pQ9Ho0aQrbIi3gFNzF9sK/nsmN09LM76KQXTv8Zy
xL7z0v4o48QMiUmSB0xZrgqIFte30IqgWXPya0I7GUNk4kvFCYWIMCO6eDs2aDYT6Huj4npvb7uC
XKuS6TNIZpJRBa1Sy6j/kKPjnjjke6Fw5HbIROceZNu2e5hs2hFgp/ledwCEa+IlWk2sWSQmp0pm
aeK+HlLlBdZSpSehDdmhF5b3vdGalmBqT6f4uEJlbIxxb/cpOA5SGMYLBAf7SR+QzXPahk+1Q8NN
XSfm46YxSZoYz+CC65N7ETNfYLsXZBTc/tA5y0QKee4e6Ppy3lheyjdvktlzksbOLdbVdN8Yg/kY
jwmLQKkLJpfYs45bppevdWffIihhPFNLPW9hNcfzU1FaHOlQMYXH+cpANJJZXt3qS2u+0UGsXxa3
q6AaJtdkZxPn2tGqO/0O8XN2IitZi3PRUOQbkDPJ946zNveJtjSPFiMbZgKyHN/nxhJXo6hMvs3s
W4lvsSY8pajpBS2RQtOZMZmJEZmIvTclLSR/BPH+kRvrf54jBqvKvx/6n7Of31P1sx7Uz+yv1VQW
X/eHLcb7DTcMOQiM2jAd6dAljvfH3J8GKgxTVxfx1W+KIPCnub/zm+FgptEwVoA5ubZJ/Wnuj4GG
gBe42KuXxnL+ydz/d/LUX3wxNh5TwNB4L4mL/S4w/Nm8O2oz+cy+s/3WqPpwtDGvbMq6Y9KFIyBW
4y6RpXmbSkYwyroOHpfNCc16LbDwjfazU5gqZAEYL1vDDJZSiMBQyZewsm9uxYTLQHPmcZd3nl3M
YYFim6viPF3j/FnRvxWgjUEouMaxaLHTuOx8kGHQFaPWhGjtd1ncITlUza9Ulm1oNRNl1lVJUlSM
24uoGg5VheEcW6I7eDKkDWHIrXeYU6y7tePM7RLzC3MtvRcEEdhY4ApTuESdjplne1XX1ARjvN/H
Xe48Wt1ohf9cDntuKv75e5/aX+yH/5litv/ZXJvNhr9/q/8X/Yl8Kv9vz824/Ky+xj5p/uJRvH7R
Hw8NPWuYj/lgXj1hPAjXuN4fD41E9UKkAjyKgYH41JVy+t9imdR+g+h7bdTjnSZu6fHt/iWWXdve
UN+uZU9XQiquqX8glpHc+JtWpvOk8KxcfW7UcaLp8ed/0srWVqaJOSaWbwxK+ea4rJGqsAt7Tdl/
79rWC5YWsYmqZv0BRQxho6M1PtfyKkx1NsCp2DAB0OfsZwB1CX947itnhi85bGq/6TN3d2Qm30vU
Z1bZn/AeXwH7vm+UqaQdB30ifb+Ifz5rK0caOwVCo6fXCWBvtkDNzyqV3slZk0dHuD8sKyMqb7Xd
cdk6B/ph6iBK4bcwrjVttbcCakrjr27x5nel92uwbGn2tMzZSmQaNXpLNOeidE4htr3WTBc4VRKC
GqNagYFa2qGl/G3Ydm6ia2HaVNYdxyLvENvzcvZ6TicJHcHhoOq9Y64vbh1/JNwtT6SkH9L4CmTB
m+EGnpy6fS7X4jRCGvBpLLYDnNAf2AofjDRf9vg4voPVKE+eKnO/4ui26PGNmy6QOxLT3dVN9SWB
c+4BlA4B881ux5Ybk63ksKFtpgp4cyhGQh/E5ZaMAfMejR/J/ZyVbQCVyVSYw28+LQtSzaDcj3Yg
ob44vfHVaPlShXHvyIPFMnmT5huYFa2hpJ6C+BqBhwNwtV7KVQlkUkA9OePmQBf0a67ldqxccZ6z
QefQ23e3sERQ0lyod+Cg5tAz6kdEC4mu4Q0YEzl5Q8G4lBR58UJ7pnIZN5uOk3cg2/7VXA2YYPjR
+NdVUPW6FzNfS58zwIp2KF9xZD9rU+wGrly2sEynVwwLcAR12lGomiPXsIy3RpzBrlGrG/CbBhiR
rtz6xHrIYi4hVlwlTC+mNzVzZ6R59GnQOwbSw3RRwBX8pq6bSOvBRWXtumtrcweuEOXHLT/jNsZf
oZ9lB30sx2MSdF16zZqW4RAbX9qa2Bxvc357bbNrLe19hPfDEk7DSEU7AivBTYkK4CcJG0Ht6V/9
xPWqrLc7kdQvG/PX4moINBahILO8lQzKd5CLFloG3C5SkzEETbtAxTO4slXm2D/PrXZwyd36fWz9
SGbJCKSe3+zBsvADM0JMh2XxS07x5HjGdwyUz226xE+SOohDluQmmd1079KgGK4WQI7BPbDJYxGL
W5srhkNjHD8l8bYGC6hH7zRUimU4Mk2luy/r3zGfWKiUro4HxIkP+YgG2SsEpWlcDpMyj1ruugeY
0PsWcBtirlG9aar/UmBnQ71uxrC5vglJas47G5jRLpvcD21MvrtT94JMa/gLw9DQLcG2D7wmIDWb
t9fHxuZuwessp/K29RbiZxa/6GZwboqRKRG+z+284OQ/DTVlezXA7zCXJMvMJSVwpWcYVxB3UwaO
3CsMLdTt4o0pT7nLrALBf5ifTJm/Z9kcqa3dQKFP5l6YfRnGaVsAn8Yix9po7K0B31dDC3ngVR3g
K44j7s4V6lb2jJ8gqAdqcxHoGW0fJA0vBNzYyhPyKfzWCusROId8dmizDQuQTOGIGXfyN1b/UNfX
G+TLI4OinkfNziLYgBsA+wEvLjcXDlw3gANZVUSG2fDTmrflEUn8GJstM93S6cO42hLf2zSH8IS6
9ZL1q4/nYi/UZruBjOMfaZKZLBn8L3NeoAxiVeoYSBhJrPyME8hYO1/0cp/LCeha1yS23+SduYvj
7q2cPbTkOYWx4iVR1WlfG9PufenYHXTjPN7FmLHKnrqFRozrDaxPGc74Hnh8eD06zr0D+Y2fRT8i
7JdXkJo5XRZj+dHgCvSvDBwTF9rRTDKH+xUwhf9/cvmPSmUlR+1/f+K/NOWPz+lvJp/rl/xxbjE5
gmDMviIuNArSvP/j8cEczyebqCo8YIdzyNXn/i+Pj/ubRdM5HS00q8FAvjq6/3Vskb8hOKHButDJ
NWw5/+jYolM38rdzC9E5h2pFXggZN4cb51/PLZ0D6y1LrSzMyZNR+hFPkcUc9SEvOnKWM4FagXjC
ddewXF/LHXDfxTgFDjP1u8LSKpoGMlsDlzNmbsPsL1UGCq9jvimKiCK+4Q+zR51UKqdPYkgR+ZyE
xWtY5KtGs3zQ9O1NbzXxt5wAxp6TUf64TbUVOrV1kbbw9mVB6Yk2uCiclfhltPNy0e31Ce/GD+T2
ySRGzMmKnUEhSOvDCFAp7rrNOqWs1aTNjfFla6rkFrLsEDqJOWv3MmuQY/SEzkFuArHB8tMR6/pO
CaGWPl9HTCmeYVMeMmozeYVl9Qyh9CNtPHfxhZkzYE+T2axCr4tXZ6dPnnZgfSVMXK9gWuhwQRXK
6I6h1a9ZL1gfXtVaiX5vGCvJOcoht2haZAw4UDiWX2dLdtRRx2NKeewhgpGIA3FQL0aVGm9uMlrn
xR4Q8mdP5w+TNfETs/ZKftquDkZzhBtS9EBips8Slg8YeRB77Km1c1dOVQnvdIltwFRLfDdAhPxy
cW4g6V83ihYALOJXfIc7Np0AynryRVZcQDHyU04TkYJZnj2hy4fBKhm5Kyn17xrbUmiT5feuFK/h
FCPhcLwCExaVmseYehzn8ZN4ZnlmYiZPk5VYAtVBXqNrVh51bjthd+yLY04vKufdvv5A6mR3TAod
cCwsQC6IQt5MqpCcrHpxR0GPPR5nL55usGzJPuRK8BJfX/xo24FKBi6juNU6QFuG/bh6903SJMxa
68kLCyXzD6MfyITP2LGHwrgUEzVM18h0dgb4nh2WiWB8ztUzoO+L2YdYstCqK9sHDmcfJpDbvqEx
WuyGYoS+mnk71dNfbI0wcYZqvFka9y2xcRKX+PFB4TfKl/W8E5g+d7K3wqRbLzbqFWczy44aJw/n
dpZ7T8QxN+Cawb7rBDWm1J4xKHDUlG5TYw46YaN1GQ/2kjhnPl6h2V8t3IWTRwVzI5yx9QSOc4uh
o27viJlGmDV8GkBPrfvWMmXYWdNus705kDTN7KZ4q0I4vVa4tBqNE0l+nhEivOJhLmt5xMoOAksx
xjavc/g6VurkdlYS2eYoTspg3J8V3pNMwUTgMOt8NcKsLb1FHeg+edVhbFnKYL8VrfNk2ssYmELD
IpTwhdViFh79Z5rmJwNFHaujHXvTveijfcqVdXaS9E06y7iDWUiNdx4YGu4Vqb+Qqemeu8xzdhzH
H0vh/oLObt2wL6K/Wfn3dasCM4Psp+kocsiMb61n3hUlS4uRFz9dq3lfy4xJeNfyx9WSITToQdkl
X3kFWGZLDc1Hr5U3elwux2q0f656Sz0XbwgI/wkumdjuQE9bR4mKlpEJ4iXq2k+JgLpb+tn+1cnx
g2Kz22XWt1eClTbas2yeelcnPJq0Dq+jwwzM8/dLxjXRDbIkeAPGaTEOVaI1c2gXOZXHspx27dDg
hY6z223j2b+SueLC565jpSAsp/Jl3VrADcY4tDga8e3d1a4ZKr2AzDbFZ3udMfoPFd10FpYJsyoC
POAP2yS2B6IjLoSP5Oc4t82pRCE4QLyz96Vm0+69GnZ7oDFlvdUzPN5mrNs3HQbDsoWIaziti+Wl
GZtLNmO0IB+TIRO3NpyYXJTFk3IyCmZFvZQmK5GZ7LBPd0AMLT3CfJ8/8MmB/rkp493SVvfY8GmP
lrmzHip41cx+VYu3uezb11aUMStnytq7w+XluVHVYmBzDa5phnDTwQdap2vR3KOVzSCw/ZaHhbbj
VD+ibzLrhjzH53+9HvrLBhepGuxP8kfxbmtLKzKIvx+cxkv92MXmvzkQ2FnDMLdGg9RHLQAKW3Pc
8qq9NrU4wqclZickYgN6wbiFY9ie0R0oxeJGck3zWmeUqDjCEss1epqTM4asPkx6C1Qvw1XzEc4O
uwVXZ0uGanKyD3vdnLtuGb2dJqviklBdg02y9Ueey8tQ9N/m9TiVvHJp9wdTr6O0sbMLuuh9M3ZN
1Gv8t3E5bTeFMMo7d2bSLvq47wPakoqwLDYSw7ZVhe5oG6GR0By9q4l4KOCafafEWw2aE5Tb0NyX
iS53er7G99vAAke1ZESXbmiM3NNMuzlnneSzWtV31UTiobeq9g6S4w7nQ2hOc6iVJfufEKGURhKt
6WRGK74QDGRdvqtHsgdaPnSB0NXJHkguxDYbkSOfSC58ZfBYA1xz4jA4Xr+XC4kNHRYi9oc198oI
LtO9Z/LRW9P2FhLCPSVZ7cksLXUcF2E95WX3ayh0hEy9ObdialgGABs6QPWCMb91XKbtHe2/B8kn
77ET/NA+ksUTMXqmF0j356Suxc4ZDBxfdl6dHbPR7rlnw0yUy3gsS37xRpV0d3ldtfeiBAbqDJX+
pbvMRZs6nkBFXaHGuXXJHO/Zq9fm3dC7lN4Pi8/jaLz2gppfq2nZ0GBTGIxbJI9EGh8gkmz+iO3t
oWMc9oSQn7yCpv41co0KjHmmyJre8NusLRCimQD5XQXYQ9n24wSdl285pgfau7K9rSoz8kxZHY1c
1mGTUmjdLqI/Qfy4QheG4VLL9GxWs0s0pl0Drq2f3VC2z/BChwc6etsbmLcmD3+9HTFUcojS8/li
yhF7SdOpU+/U/YF36Yrhg7IKMtJwz7HVknPRllODeHjGwi7Y1WzvaCPfHJt1K78Ps2Ghsa8alMP5
pW2c1xy+J6Wh82nSIYgP0qvvHWBTNMdclf60dl7m2Zvv8M65d4yuXnSXy4xjYqCxGKsINvpHscao
ysnUHBpAVDc968qTi4HnZmu5qGdNgsfTwNYx+ATHsvfOBIiAfbm25D5bs/YGLad+UkqIiImSREHF
InHT6pS6hVBxZiS9mnHyleb9CRo0pa679z633mu+6bOWXVxjc+ejYnYSCbPcPufJLGBSrQNr/5DI
R3vZeProxH2tKmndr8CKmcLJgYig88IMSB5M9vcbUtQMWZZUeyAGxjyjHVIOnDg83mc7nX5Npl1F
Y75qYYUEh/XFE8XtNlbdYSMU9qvV6+mRpndu7B3D6lh4a5Tyxz8qZ+xOGE3TX2Qhf4IFiYN6tvGW
jJW9QwlSZy2Z7UdlShU5LP3BOqBQhEyjJM53Ex5L2QjjAKKaCEmpGnHpeRhEaJfSec7BLfttPrMK
aib9oatVy3AaPG9XY7aTkZJ9x4Iq8vwYSxd7j5LmyRnS2yUb+4PlMKrKV7RgzCnbrp0K8xbMjvG9
sFvJK2JUXqtt+MVDAhXRIuW1yzrM8hw1Petk98vbwrgAk3/xU0kW56Y07VfVEfbj89fez666lvEl
xyVZ4nPuNCQNDLsJoQwZPsfH8aVlyLfD0vkOT2WJQE6MOArBcKbuS8JmTgHlURraSdoT87HGifep
MbT7dh7DeivO1YhvOVm14RlY4FOnIMs06YUNj9uIYWFmzMI2Ls+TMz1Q7kpl+g9oYQGOduymdhTr
8fctTsGi18N97WojMuH22bjiNisHEumwWXdtLrSdxUGTZCtnHkpmI7wcHLoNJxosQjpVv0/bLTvW
DNt6UF171xmTyGUzIX1Q/2iH4RtnkWNM2vCF60gSCewcrwLjl++Uogu11TiJVa/Dct70u3hK4mih
RiVMnTV/a/DDQ5L2hh3mNe+Q2VMeErfEN2YuX6YjciwwdQ1XiEvHIEteyqZ/XzxBrEOnlIqFJ8pG
W+0hpwTmMkedJtedxqEDswkua7JYp2KIf1FbdepS7NUxl4tArOQlCPnGx3XWXVyZSR9WxVSeVHFl
noFxP41kMCk6yQTr2pUbuNXQfg18GKUzZwepi5MAZAQlNm4PE3r/OWnIGkM3I+6o9V96ulq+jttG
FuYQ9RIAhrHhbu6oig46h5vMUrnJwPEBf9eq5k/ycPmlEsK8Y0F+q1XXP9W5jPeGMjhwrbgtnNU6
EBJdQv4j9vVSdeHEsfkMOo1JoqeqU5KQa8aESZx6uR8H1zs0s/VcpobO59o79BgC4e8GFp6hKiZp
Hff5sutITShWFepV7DOzdixB1oTxiACB3ycJHm+ZmhyVF2Ksm2AZbUYYyCmWSzC4X6KzFb9lkRFN
rd0z0LD4znXXd9dOqwOi84k5EBkBM2LnJ2d7kStleNlgqh23KAch22z2MX0IkKjSSAp92/WW1h0W
rgIhcb3+gBfohTHhGFSdAOc8qJ0LHfylFEX54SWXDOQ4PAV7dvmbcMHXBeNrZXOGj/OU8JkXP7LV
T7vV6s5o44dlaCf2m/jgJbwl+tT4kyOijqyQ1OsX2eXsdAzYOKp0h4Y5aaTNI6dsbwfviVS9Xu1L
s1h3gHJfyzzXfZXPxZEB3HgjRkVCQtG/ZRfIJ4qDhtNnQUHkZHHynVE4aYQBu94lKeaUyiuf60Rg
bWyvM7/40E9ws6xYIUvUtYp0xqBw6YdQzG4ZakZfAI83yp0QY7rf8nHzF4sXz8p/NMi+m7WqT/mK
u3rSMnnYSHX4S46WY+j1PQbN/gAV3DmklWoOaz7EHLXt7Ug076HaqA4pHU7MGwyuej3mS2EHWZ4p
BM38x5Ka95gB/BQCi1mHYzrpHBlxRs5I/4diUN/6VheBWZkfHT8iLVmQuGcWiXPh3jrZ95mrLBML
CcvZ0I9ejjf1Cvbt22+FDSjZrj6KvG3wdxPWKmeGPBP2UPqPG1V9CMeY+BIuykY1vhQkS2gZKW/T
5UAvHu+8/WYu7hdpxJ4RrptGk6KTdl7jJZh7Fx4ApxIu4P12NFsextnMEIKFmUVVtalTw2q2n8rO
9Me6/0YWpg0FNs6dGxMUR7NIuA7rYOnNja6xyrbD2mnWIymRgfodrqleNz/R1tFGJoUzybVYYwST
jvPwSes909ddaM6im7/knF/k5D4QkVnDoq4zNsbUiEReM8HXo82WUYGAeHB0pQ52nlhBYSN8xJzY
DAL6h7Rp8FjQ+LNRrDd9S2z73Hi0fYKr5JStXRE7RMGxZOAmdR3mN7xR8VRPFFoP6BavrlcU4TQN
873BIIulbqNe4er/iQH8dCnOPa1btyN+XYqVjKq50asFp0t65ckPPRcVUMh0UZhCPkxArrJmwWPa
udGaF324iA5gwHBXtfNdAsw7sdg23e4ama1mihjA+aGWJyRBl99ndzfTVSfzRjuCG8T5xDOfM9O4
pAxwfFumI28BcNBtpTlHpbob0caQYfbOKGJbl/URj9Rd2bMHr94hHdz2q6VSxjfodLmMDH8OQuS/
VFNSMEIxBRQEHDye3BhToLQHLRcsZDnvV11QBC5LSn/SmbtFzu8qU5Y46Xh5T4QTMO1SiKXDQESg
aDbfaZAf6hb/b9aQm2t07NeZhBuegmSIchMRbMzUchdvmhd6xAqvt4ziwrn9egU1n/g7H1x33K1F
rC6Y/CjUaZMpigVO5mqBcQx269lp48tcsmE38jv+gr3MxWPFFfzQqewRjYzho1Y+9sAZboySjHqV
PLhNrSH04LxVPZaI5BXr5A8Nvt1OB5Me9tcqIjLRs2+1fR2ZVgOXERv91Z8dNsMb3SjWDlfZE8QZ
Khbs6r5z168Sv6BM8UURSNaCNDVqrH+dG9DX80uXw76Dq1Av221TLedEdw60fZ06a/50K7aAbZ2n
PQT1KUqXHBRaOlZhYW31rqpZBQxuuygb+rupi3pvGeJ+SN2PcjUE5+Y8CRcquttr3kGiJUhPBVvd
MVga119TZ9ZBYiFmF9X8uZbx1eFvAO9ACXEJnIdjx3nIWOJtX9E2GZquiWyIQLYbp+SzNEsaewBt
G1Z36ntUrRwhdLIIRi7x4ATj1a1XacnDkBVsh654J3LwAfDkngG0FfZUZIZTMu4qXYQrYBacplVA
rcGDUNMr04bZxw3W+0udVb5lJzyscEt8Ay846IUi3hdrfacmXNXO29o0v3o0Ui7+ZunD3b73bFaE
xHDKe1A1YmfqZUdcjCHKZiQh02BSRuuwb9qs2tkDwRXWBm4OXCbTfr2Wkd1ombpAtcx8veh+LoZ6
Tfpht+TG51oVA4EbCpZiy2AcmDkHzLWM8ARjcnbnLhzKagum1b0rs+UDb8vXuHLNXEbnsfDIc09O
i/1u2doQe7DyhceBEYWqCFB6p6A21G79nfWYyyM5oiXY9P7RhWzop1qXRM3VqF/m6qlkghJ4tdFE
tL6PvgAfwCwTw9yiMwAmj4uHMRaNb5fdi5i1j8LKsYgumflcmu0rlzHIOHQ6kNXKb7tGPNFD8qFU
/d2pF1D2XhfYJgY5asMnVt80hhRi0EtqOj+AvcOjhN2PESHf9XN1Z68KmG5CxonRNFUcev0g+ELG
t0ZMf2a1J3FyquXEKNRemcHx1wV1na/+bC0Jib1VJ7lZSE7gVCeYm0j4xLs0domYz00nflhx4yCU
S8AELsNHh0SBf4X7BxDZLD814DAYFlu7yX2bK4/Rdr8sMSM3puAvhgorfBVzcE80cRgZmXJLZLlD
VrSu9U8bhKqgpSSPqEqs8KJfUxar1zHJFb/oqTrSL/QTTybbhH4fL8Wxd8ZP6svmwNjMV6rWmgA8
5N2a1yDd08O44KgbeOQ2vVsCTc1d0LCx3xWkUA6gTfn/6pwQ78QzTHnFuks114s8JlPkVRsZSGwe
gbMUj8wiSK6x3ljtMV97+zUd+xvuVl9cmqn10s7TMu0JP93jE3xZgGre0Ox2nRPHJ2jT/lAy78y+
621+SuX0bSTEp3efmeG9QWv5IPxlv1aqb2Akbc5Jh4qTNFZ8VF1KHQKLD9GDsdgXICj8jr7EcHDq
g+5u+0XZr9KwvpTSX4t8SA8ISSG/LZdMBJPC5ifNAkablggZZQGcdv1QoJH8Kje+cUPEaLwYMhQd
vBaGV0WoqMwI+OyHs22eBrv93rLlYZMolpOLfLUvQE8drW42KK/z5MHWZ5LYU/uZbxzvuqp/oFOC
QXz5TDHDg9uKbxJard8WookMDYR01zIqxTb8I9VUd4knwfswfrgNODs6NFBbXWpGnDQuojQjKdiL
1SZL6qLACqu/YY5+s5TeDfjbc017YpA523uzYew3mpSuPYc9sHJIAPmV6H4627ysftynRAblHe0E
uT/ExcMyKkQYS/cB4j83sXVfjdb9kif3HOmWaIJALd15O9SVvFOcivxaYtcYKN1lk7FXSpRUdXA5
SvgiHwiSZTp3n1l/mEZswBUGbnNO8xAWRCjjjHAsJh92FvTodKD/Y7GhXWguVR4pYwhY/3Nz12jd
5z8XkP8zX9v/OFPoFXT77yXi02f1mX3nt/Xzd735+ON//y9uYv9SiEFiXV1qCFMovo5la1cN9g9r
m3Dc30zkXlRiTTqYPnXYpP8tEusujjgqXH/HfuFy/hMnTXd+QyxFHHao0qSeFcLwP/C26eZfORBw
R6BoQ2eHPEYEBvLElaT2J28bIVw1eq2e7zZd6ybfno3s080sgqQzkOoM23zdAlSRnv7Y6Nz7ESbr
bgpJTU9YnbW1o4tWo5c2qCqsML4mdPzyY7rFlxrIwllpEi2VTGW+RYvpKlqgSnFwshLg+TxO60vt
eVvsx20HBgnLUfHWUgxWR4R4T1hSqse15MYTdMrhQbATt8ShLSm8oSLWssqg/C/qzis7civN1lPp
CUAL3rzCRgTD0ZsXLJKZhPce0+oh3IndD6lb3amsaqn1cB9qlbQqqyQygkHg4Jz97/3tcF5Ktqn0
oHsr3sIQy7SmPBWtJbKZUlTlmMP1eWny2sKpg3OISLjCMTqnSY5xxoiCKOiDlQaIi9K1m8SC7S/4
lSfdFMjrQ+SBOtwQYSs4JE+bHEp/DIVXgnmuIm5el+z//J1nJfPhpCnmRyk1xd0sZeRAqCljCmqK
xeDLSKzPUdbIH4hK2wBRNJL3QdaZ1XK0gyagRZpMlGWQ59ST1kF8Ko3QDN02U+PamdbM+jASUuzE
YTXDS4xS4ChX58RyAQ7Fk29UekgUzTIorK707MXCEzDtebxSwLQOMb+dTjHTl9ogzmkvwFA1NkEi
oEVOjOGCnV+qIgfsiPBGM8g2ZE9CTSXjO5peq7TGOwLill8Tkv5FhqD9SQ+cbtqVXocXecI+tJ2p
WsWNqT15kxpFgdumyzy+a0NV1+M4ZekLDVaW0yHEjS6dSFhr4qqHiZOMQvLWknInrF5oncr231K+
j80wE8IAP4GIkLSp33Va8jLKGAg9PRLw86iLolNnIE+lr/YZu50WtmnojGHM4hsCPbrVO2UugriP
p4O6qBNZUaHgMOf8dLP/C0If/tOfMCrb7QNFhb8xaCubUfUX0GBaESPh+yY+1TbIZfwWbe5s2e8p
kPuLl/ojqpiX4v4Eey6pnN1YOMxfXKgoCnnUEjrxidxeBfQOtIWJplatFbwutha3b5LxiOpsXaVU
nE5/f4H/06X7Dxbny/i97Yf2+3+c3uvuP3ykyveeruJ/By+zxq/wf17uT//nP8v3zz8ambev+N0Q
ZPzGPsCgsRKwLoweSfkv9z//hHWeWTOUtR++n/9e7FXlNwoyANnxBJBBgJsswf9wBPGPZHqkLdFQ
2VOj8v+dxR7Q5h+u1s1aBPAV8qaswMvmqfTLJWTEKLjhSMllI98yv6Mb5OZWcxdn9WMndccdMUh3
ENkm38OJOExe6RZBEhiXdfFX9towQW6eolF2aAQMlKD3RgyvL1hyDwPoMTf1p5dlhyfE6w9U8JE1
FgcXdaI7P3VeZxc7ICqe6a/tES4ViWKP9LpcPImwcsiRY7GzKw6mdnEatTvKgkfeGPZkf3RNyZv9
kC6+N80dnNuBd3E7OIxm3TyI97oXB4mb2UT0b5XJIS863CTECO2nwY6P4lm+zfciPw4Cni8f6qMe
yAGds683gpvzTQRXfFZ37SH35I/ED71h9zQ5wj1AOXt7BZRD40K2UjmGPgJXYtji3fgqnwZnsG9D
p/OkC5guzX463D49WfbpZvsfi9Me833nvakOKUa7PbZHZiuHDJSCfVPYhf3iPzxE9gfYnCN8Hq+4
g4lkZ08NTQ0kxJiY3lBkSCracBOslJY9PMV+iRDM9zbst8R+4LOy033v9vx/s2t8WrZgQ5U27Y/2
VXGzu94FeXjEWnleLEjYj5Aw7giPJkGKg32IJjxY7Btvm881EPf1rr9RU/QEMoU+RBONrztqt8mV
Tpug2/HMv/QrfgdSqIUnX5jFDzQqwvsxL5NxbV+oVXNNNzlGe66DJ+Dptubqb/kBFp0C5h8zMGcM
xLkrvXv5FbyB0DnZbf1BjWSl2sP3+iJljvpd85vbIRiC3O0/OU23mX1DxFezFW3/NpcMeWGYuQu/
aw6l6/fxpEFuDBQQNAHOs+cSTQh2zCPYCJByxgmyley1b0yPwGTHe4yX8f5axvvXdt7HXwNCyGCT
Ik99EsI34p70+bF9Xd4mfAhMdLHroKg0u1glEx9xSHGlKWhE1zh2ojeOzytsofxs3aY2FZSB+Vyf
4qN8Uu7b4xQMj7pxFT6sj2oVXdFM4A7ZHGr5g3jIzrErXIhHOqlwmiZPdNoMY4Etaj4l4+BZ+HNL
MySZwzqYjsaeo/iqQcH3VEYyDK6lk9LtB0iSuj18kYfhRI73eNL8+mF4jxnpHPsLg5a22k/LAdBh
Fe8UNzzE13SfHjHrDV/hLd/S/SBBaV+vxwPvv3HE+8YVWAKq2cZpE78gGtQPbJEURvkYWL/0N/1U
3MQBQx4TW7sjeFRN+QIX2BZqYO762fHVpisFLlI8kFYnBHQCT8vutz2lKxCffeGqayhFfpauWedo
r67AUele/Ex9G/O3DZ9hp4KicnANY8f95Aez7NKP/cG/LjtwfjiMbkB98ulgu2bId1Yu4aPgZ+52
B4vK4/Icg3UX7e6D94VYUTr1i8a6YTjjC06Pa3Qzf9OJsX8XPqiP4NCHnNgpfjPvtKCMnqlOlZcH
NDhpt5zYVTj+4i1Eie1+v7oXwD03H4LN2J1U3k36LTvrB6Bb+jteQzv7HkJ9ZJ7hmK/5B2pvu5Nf
r9HJegeLCWghvcp3yjWxsO5jxX5dl33vSLfKSX41jzU01who0mB/intpPZkXb3WMwHwJbVL5R2xX
dv0hX/fKXQBR8xx/KWfzOjoYMu6Vw7nZ49H0mSaLpD+yPfYR9Ult+YHac03Z8S5zWZa99/d4l7aO
tRft+3hXXQ+ppzjPXm3H9nlxPY3IhfeJo8Sl0+ubfORPtuiqL+X7q8JizrAVWdjvvcGd/Pid2anN
0d2WnNmbvXynOas3Hc+yLzln9I8n+irUy3rgR7CZChT76khI3DMv1V7kXyH1Zdf26AAbwIvNv4MJ
lNLfs3aYXN4Qfz0fsXDZeYVB07YUco9OdtJfs70aHvovUD/8Mf96pdV+exfn/gnVDjU+INXwRPMv
6yJxe4xSx+YIzpekh40SMX6l8qFzAY0x0SL67mPfHviv3iv2/PFoMa5gmeFR1R+gQSGFFy6GSCkY
Fn9w+RqGdkGu+ULuAhqauTzFk/oZIenVmq940VULXoWTxM8ALgnvGnmKgKvSNQKQN+678v6Y2unh
3tl9CeSkXflGvzH9R+BtaIdOaNraO+nqfctz0zhJ54wZ/pUBsDv4jdu4SrD93XvCrVE7whvPWN6+
EbDnjR7Kd0oaOivojrwp84XJ9Hk6YuLSyfPb8clq3hYgat/QWo2eoC4p9Uvo3VouNgHAk8GSXMZo
pwJd4nmY85ZptVTQLEy/FnbKuIO40dNkWh10S/j/4zj/d0rB6Zyt/2Tn+J73f5QJtn//932jpP6G
BIBqrrLNkyXV/C+VgH9CRZlK+pHoqEzWhB3l/xMJFP039nO4owyZ3RyiwH/vGxXtN9rgZA7lGLSw
yyp/y0n+Ywf60ymH70+TEWcO1WDUr4mg//8oEohTVAhRRghHU1jucfjJk+oOGk4UfbgtgUgmy3uv
KFcpf1/jqzk8DlXQI37pS3wL4DBQGMXM6ZEBitd194T9iabsWvGJvepOgcmWFNQnN5VDQbIbrjtT
ul1lcB/ay1qfdFyE20tP9YM8B/ghnfFGqD9hmlGpIdFr/ajPt2IeGC25TLdAYY7nEtmcCVFtk/9m
pQ/dijloQ+1SHeibISZuDxX/l5GLLqRzsygYiOOAQVZP2u95kbpYkGyxu9YRlgX1u1pd4ZpxwG/v
R+zRWf21TqwS1suyKeBF8wEa6tKL4KEYPagZWZZo12rKCeqJnwjo/sWLmX0YGsMtztkGj26QhLae
6K4UQo+1vBbLnJh9ynV9rLR7XOsBvVXM7580iEJzOPnagldKmapdET5ZY+lLNW0gVXwDDh7PK+Dt
WdoTeeVDZPovjX4VbbYAdsVGvSOA5krz1zwVAb7a2rhdEhDUexpCMJy9DtFNzFRRM6DZZTg/2jMM
YUchxBIihU/hJ+tMsSA4yrtc/C6tn+b6IFjvko4hE++BVHCSXz40HJcM969WiOWJeXFm7LQ28tos
C8SOTbzxAjQEwHXjYP7AAyPYg9YjxnZA8YKwij005w5eoVXmDmixgKHQZd4etSoFud3sZ/h6h1iB
9dIwjB28th49AwaOwmGlIxzECETMJy/GRTohD2Dl8+LmvcyjbZpk49B0xBtcxQcaogLSfE6H0WJc
kptapB+8ule2kf439F1C/9t0enJxI86marftm4hfXKZOAu42Q5fWEVhcp0gJZvLGupZ7Jc2POCzs
km+lRB1sskCoRHe2GMRNxlEvsLVHeGcBk9VlEqzmpe41RzG8KMGUJ+eHSH8ax1e4ipDZTzlNBEPM
e+BO2F4x0t6kgfRiiZW2fM22hx1EEVHZp8knxHKvbhd3hKXTcLeZTKqjZnVHnksraYwlBE4Gq6sj
o0T/866MN3PEhqSJmCihvfQwiZXPIkuQngEFziUljCVUbEYSzSyxb5tdNGwnN646JlSBeYN0X2fz
pfirTsYftbw/5dJ/X2CI0MhbylcVjU1m+UmFRLGXrbgnuSrnXwmHk654zNiJTyGzucld5WuEpkRW
wV1b86g26X4xCk8aY69eZxq6p6DKQ59pqz8qkj8SzIoQ2cPYR9Piy+jpkT7K+W7NGfW4/XdGs9il
GTc3jmRhEl6wgVT+lLK5zCxbHm+q+G5t/MoQHOzDzkKcT8XnbihvWHhkBc6P+GRt84VNNRtjZzS5
xxkYrEdd/RYzMExL4UbvbhoMiHm3T+N3BflxiXEawwd8gBwD1RYnGQF2YI5dfFeAAdX+sk6Qx8k/
r9o/fai/VKsMBnNKWK64YvNHsc+uapW6W1xvnfHsl29LTU5OfGH+t5qBtLRYfAv3pyfcv1DH0Cf+
+S2oRJN/aB5QD34RHMoRgv+0BSsyCSa/zlgtdlBNo+6ax+RvPxj1FwR0Y8PTWo/Tjybfqfq+FF4a
Yz+HXlZdWCpE+UlMjtz1wkIrxU1kBjnJDz1hHLerReaew+XP3/Yvee/tagTQgBJsbO8cReaPVyNd
TQbAqBxjAINb5pqDiF/BOC7Z+hefz/aNfrnseSHEPAVNEAH+199QNOSDOBUDDeeOzBk6t4vIMecg
MXdR81evZfzTjyWxSWBEacmirmo/phQ/32Qbhh0OXDzYjXA0S/3OCKV90k07gAu7UR9dyK9EQ2O8
dcrLVEMK1pRA0vZZ5Wm4YbLpRLuV3ZdINNmSPjKPZjCeg3LldJATY43onuM5H2/YcrHY5TDf0ojE
g/IUc/OS8PgmYJZg/XcsLI3JiCazreYDBtToPHWfEmC5XluuK4Va5nSagTbPF1W8bcwBJ1BrR8tt
G0u2IWkunKtFw0mmEDvhxhSMDJgEh0JGlSJNi0Tw38ZC2VfifJxznKcSS8k0w47Od3L0lHO+HOJm
X7c0y8XCLoL5v34VwjXKqHgj/otzgauCFoMZX/9ZYqhebVgKJqsSuWkeiGbTOn34IOb7xKxtrd8Z
8OkVXNhGTZSlsyWjI+7DivE6Rq0/1c+C9rQ9hhlzBhrnVHIkCkYcAqk7EDsYJu5rA8h8MpMvOk0z
h+XlmyTi82pcfdvICw9Lin00/7aYxUEsPCguh2VgKm99mdI3g49AAdtNEmUq3+lTIgt8MaS7tLhQ
1ABIJ+vvRp4cOlDjRmAOMWJM+vEEKKpnpj9uY2pEbPB6MFbo5OMkuUqa4eREs6NXOjcH+LhLsCqL
qzOO0LlbVTZtvQlQaHY7bJPi1tNAwkrl2KWK/OjkWtfZblZl36/Fg5n3Qcy83IZM5KrkC3JD3c3k
Erue7Dy2OX54Jas3Si7jCiAk6afccN/n0s3KAUpSHHJccRtEYOzTUAqM5TONG6rER0/hPtlwsxHP
vqFljnLMI8utyNSo7M14uTKGp92q+3QM6Th4yoz1MOkHuQtKBQKOZpcILgzCIeR449DsDP0K7I+l
3Nhtj1QFgghGIhwMrNwY5kWhdABmOpZ+1pJv4YCWknkh6TEp7QMuPV/M/EJ+MSWSUhpfNkQ7ZVYD
SLLOSObNZPO4xActtfZE6Ig86zYsWzJdWI5Jq5Td3Spr97nyOGrjSVEHtEf9IAG/jh7NGO6VqWBL
ZJhDiR3WRTon7CK8g3YX0OQeh5IjDQQPPnF+svsCSyfSGiEeIHa5I9UREzErszsAt2MPk7py8TVM
OvsRnUCAfFeqRGLqaS8hncj1VyXu9P6ubgEuK5gOoS5Q3DExws4yzuzRS4L5CZwgCTHBrip5z9CB
7d9kfsft5BDmwR4K/49HpPTUmJdBk1z4ThQqkOHmIV5YPKiFBy15HuYHURH3gslvZ4rhIpHcoWxX
KntC/ZdQFDwDh+XQfQoVvy/1ZRpUpnKxu0wT88HofttS4uX0Bqv0io7JXDz6cf1Zds91Vu9k9ppL
dmEu6/fDK82gj1CQ3K3yWcdHw/5O6XZCCO8P3tvTaPCkbGMwpSRR2WpqABYSg5ALSEfGUKW/sCFd
YFZXW9qj0HHYGlyq15yEvDJzrSxgpFAlhmdDPkUss934TNaKknOuS/pqenX1VNiNGFjcRX6pxEMn
4ADmngfcHFf7Er0tFHpfka/SLsOxp26hpqdGiA8R0NOlyp6sib4kLNNmom2xCGeQ8ouBK1yHFABm
OmgK6M9YXBWGoiN4myIGx5fTGpIvthh2l0YynUifd6lV2Lm+V1r2LTooHZ3bGKm0XXxi+3t+W6Sa
nob0USq/SvZKAo1rmk4kSFT3VFZgYX3qDNFbK8lN7/P5G3k54vDDbqYpi09BEPSgX9ZDXCCbQEMR
4/ZW6O6abN0zsLNLHAt6qzp6skvWCdQAQgaYCWak9qrMnlne82jopJiwQv4gTjdxy1Wa70fzhu42
aUII5q30VU/E4ZoBCWAy6gCQ8CgocQSMeaZGelP7ZFQKYIvbVmy3TJONkLHMtSfzco0m+FxIfsyu
NpKI2fIcyjjZAjyAWYgn1njWlvtChfja4U/PqkNqfpOwibLkDaF0w4E5iBgxxAjlkAw/zPUwWrtJ
RcTRYEvKN2H/mIm7YUJ5agMKUkfxdWLgTVajSdCMjHKvqRdBC2ZigNNtKzAG3UViUIfUFByV+X6h
DSDc5ewKTOlotLUr94XDeGnXIUF3wvdufgk5e7H3sWC7kXplLbipM81O9WBq3tbyqd5ep8jPYIrf
BKpeRq15003LCYfSSZ/oIHFNuBvs7v1ufmiN6AicxMVVaFsiM/IUyS8SnWG+ZNoCpwDDFWXbS22c
Bc7fGJr8FfZCO1ZvZrLLRtkV5gYoJhnh1Vc5w2YeOLIHqdpX+nnMXkfjTZLzR6nVHVX6KlCYFtIi
aeUuMZGUmeuUAVTMqJrqa0Kb7kplMKjR1UdWDTkQxcmeSmGyQh4VRvaAq5sQ3CIyZzFYwDNWIuht
1u3KLyxdEc4kw8XCjU8wdeahY9RN1pGgyujOEg8ZfJf09vjNZvtB2o+lQ8tiqtVB0Su7UXpcLfVW
rjRvxugc6Tig2tGfTWsL7Dw3LPVTheed41Vc38/dcRgwpVoUudPZK+X0FkOBxh1kTrFnGS8c7s+K
iU7SPIbzd0FYzp0CjZfBh0yOaumyLzzldtOToIz3peWhSvCLeRUUUvWW5ZUJN14+O71YnizCHCGz
tjAb8PlwnH+g0wDXhYa8MEAy57zCZV3rNCnOOCL5+c2F81EMI1nFOC/2wGCjYCjTh6QCD8zgxVyz
wwrDw+qJjI8hBcoC/RFkPcFiWrIDlK7g8yGCDDM2tlMAMDOfrsJPqGFMa9byJMu1p8exBx3ZzUfm
MbSupthFKgsusYgnPj30IgjSGn92nHgLPmalohiBh2/l5JnK5gStEyxuIc5ngXs5Rlfpw69mLtxO
zmEE41I1rrQn1SQMTWULKfOzYDZRabZSBddA8slkLShayTYrXA3FelQ48Qth+n0UNWccTYytddAy
FVK73Kcp/hxvuxSlu6TJzLBIdBN1Jy2Fj/nErXOuHrE+qVHl4tPi0F652fA0h/iQKX7XQ65U5kGC
4urpfM4ztp1Zcar7S5Gx/Shab95OrXP5Tiz4PLTRnnBBaBfU8WQjG4nhW8eSOer5AZLBPgLfaqoT
x9XWmZvrukAzLlI/JT1gsRHFXWbCUDX04ptixOS7c6cpJUSXNxA2vjx3NrZ9IlOaGxo8HQrJIYjr
w8y1TVySo+CzGPfijSKueMlnDK2Jr+qvhXk/9KozRjz+yheuZjV0pEUMVOCKEEHdTNBBr1A5Hb51
EjsTodipC0flanWn6qmVVx+YAOjbx7V85FAg1x20Jc1X85U1zG/r9yhHmh9PEKZfoha8kyrdNOlL
ZL4UGVtKTMzTclLmChtbl1+EqT1PzLPWvgkSeQoQ4TQ1P4D2dOmUvvtxqvtbREIkQP761YbwB+vC
/87F9u+kS2/C8P+sS3OMh5v3R2V6+4rflWkZ/VnVRMXUaT5XdAho//Cvbco05jWa5VClYR1uIJN/
oNlUKo5QkbEsGDqn283Z9g9Hg/WbyIkX0xnpUSCE5t9yNPwT4URCNEU2/3GGlje64h9P6iL2S1or
2C8IYIlWT1lTsfdTKSpDDEGjpNli3U9M1mvVvIYhqb02kRFa5EFuzb84X//RCWRsoBcFCowCxnGD
xWm/nOVHLKoN1So8NfN2odfDwErQtnfY2uXfRydchdH36l+oKn/1Sr+o8V0VCXUZUSIDMatjKI0L
I5XjmLYkY/xbnqPffyhJthRIpLicZP0XXS43pCUjGy069ECBYibrgrdcrV0rmVA+Yzau89jRpqdZ
1g1djeHrT1fi//In/fnlf/lMV5VVV8cVxYE2Ti6K0lhuEQ3jnaEAUvrzl/pFHPnx68NahW9HkbB7
S5uY9pMCqS0jWayaK8lcl+FYERrnwGwSxHcjmJkx1gMCfMGfv+b2i/pJ/vnxmiSdNW4EyRQpef3l
NQHtqsBe8QJkWQsjkxieJ1NR7nTUip/p9cDEHyPc/vmr/nD5/PqyJmMjHEA6njLjl5tmgVhSZkNC
2kEeq2cTffnIcWVNvW6c9NCvlDlEWzFKUsSKzGl6sSIAtO3SmuPbAquY6H2EvuQVot5y+i7LVbVJ
agv3Xb/C5dXFqL7USP/4PJa4Gq8GKWPjLy7Mf3UPWFCNmI3R8I5v9Y8fXZ6VFegWpgKGmskLacp4
DKy8SEQsC0P1F5eh+aMN7ZePjCZeZEEuc1yyP6S1n64OyDEWGUz2zwQMSzbJgzFbdhTG5a0qqahi
cHrq0B3VXACGTubkaGiNzE6QCmKGrmuIyBoJVTg50OLYOkpxz25RgAbl0oJEbHzQSqXfjQq5Brdp
exU71trPD/Q+oDjxuVeP42zMxeOaqEnsWNEAai/V+tK0jUgdx12IgZZTa4koitWsxOdSILOSuxzJ
cxtJurj0QTDcNWqErZ0whtj+zbShW0EckjK5tpWhTjvSSFMM7aeRciSCbH0rAdOwaUqxlJ1ac+Bw
bJBHuafYS/0YCi2u/ZBjp8YJJMRcpDSQLMWwTlKySIL5KUUi8WLKy1qME2Zj3kmzOQZkJzg/91IX
Y7+Im35waYntB0+WJyFzoUJnL73YWNdBKcCuId3UjxpMBOM0jWN1Cz9JK4IFXgkBmnw1Hq2+jmbo
ybl8MdqOPnAACADmJnn4ZuLPW/xBjRIiyGuYEwQxIu37pMbwlZiShYwS87z71NXFeE6KQX9RJJ25
R0X56aHW+vWzk9N1AzpXyouWlesZVG30nZDadDtWrYFU0YTZW6aYIPvaciXRQACsv+2zmc6soqq1
pwW1Be2gAmqVtuD9nHqtxPtVELb9V1iN9yZQ9bvVIMUCu09eJuZQJok9Nr+EgLUK1KecFwMCnGiu
lr2YXY/roTUa/F7AtvCNjKPxqZdzCMI8E5KvPlUR8lLYz0caPgtmX3lmYddeRGO8aFEnH6ALTIya
WKjueFoaGGrhTyJ9VLBUV7a6kTgGujCr+oGaT1U9JCa+Ww5RxTSmgY6N+LEMW9kA/652A96WKYMg
WBntYyfrhkIftaWy1yZ3SWoDREHlG2MHw1E1Y5wuYZJqA8OwingkRwp69eTzBPueeLdEXzPOHk1X
6NJt5ttIFEvZ6XjIbKwEvJEOUFKEimKu8k/lR7fm+qNns/3RuWlt9Zv1jyZO4UcrJ0QWGjqptMVi
kf5o7kx7o39UeIgtNDNv3Z5rP/akdH50frLF6d7zH02gjaqRaaVJWt0A/aQnRksWzlERh9qO1iUU
iFaP9OmUkUAhvCrX7FyhKzCJMouaGg2gC1wKvbmIomSn+EXLG23StPQRgKSoczzcpJlSXxuYaFDd
l1NIDa1wktthWZ5ntjujh5lNa2Bt9vP8PeyABO2jKeY/5B8nJq9AQef8Q+YmUx1ryrtzBdFqeOr0
MB4vci9n8UVsJ6QldmXVDazQuHNhfQ7ibd0IyrMm9phOVn2p2iCccoGMEldnDE+U3hVGAF0o2cxI
2v7MJWA9i/VS6/u0mQwLdyJwDkeWQmvdz3PbJ45gpFzBOs25LucU9b6U5JiM3pQo5IRrSwSR1hFG
ijMRO2CfLIxNq8YShp0O0B+DlSSygrBoVpr0rAlKfEVqmD4kbVixbRV1YvR2VoJYfKt0vV05xdLz
WoqnWB4bmRSe1Gp0sylhY+yA6eiM/0eqTEiH1W0j1xKl75Khcj6DusjcQIRWA++GGDqR6VAoRNzo
UaI/5IPGsdaCds1TsNRUbDCxLk8neciKIpjUmotwkDWhckO6F0yH6sT+oVF1M6bnEWo7SQhzJNzA
N1NQVebsedE4OJOdq4kECj0kMxTPIQoq4mPFSe3qTN6B4uuq+0FbCryaaak/ZYM+PuhjaR0FqcW9
Y+jwuuZMChnRabRAVe0w+3GmU7EWKcB4RQpD4nWsH7tKCe/VeCa2HjUjZMmV+TzKSlG+h/E2GZ0a
iKRTudx1cd09xsNSHUdrwRI0meNTKCwDt3MUcpJkhwzI05uE+ZTHzXxO0/ydVBg0pgbIj0dF3opq
3yKFdTnnVeqKfFWeDA7cBM/iXiAXGLVF/tBBAKJrb5DEmwXfaEP9ryfi0KRK5RVwUeSqSk5+coh7
bVcVgECF1rJeMjoGCXBGt2OtysmuUMxjZlnhSWx7w6tidDIrxnI4lMqBltu3kJ2ZJ+dT+2iyzwf4
0E47U0jHd22EAspiMvLEVUfkTNGMcGbEY+cnWR77vVjvQqN5btYtHqjWs/ne0WlJjiIvdkPZD/us
DfNXCwAn9gl1RBpiiZpnzQysKGf9MKStiU+dP0ures4y+oBaTAyL0rDYy3UGKzEk8G5oc3pKZxqZ
Ejq/brKuVkQ3lcI3FSWdPO0EIW8gtPIhWaQ1qODaZaX8aU41jH6hkN5QTAWnh3BjG12aBQgMYgxy
dBLtOqyew3nSn8NurR8U1jfAdqt5KywrtuqRcZViDF9pXOueYMU3Xdd8zkbYurS53Vbg4KyoSgNS
/M+GZFwnC+ByXvA8zrbPKsvz3osyFR2uhXXjhCIysZSX455whegTkjt0ifRA/xhVaxVANatsGqbn
nbFL1ZDBVCbjhkgarKPCGGE2prnBFlVVfAkTpUe8a6MlkEpZOadmqUJaWogytHDEmLeOmJ7HrHmj
7SC+L2USbsza+0Zz23A2Zc+I6msOndAHEhPu2bM+ANmUzlOi8WyRm/Ji6qh5ibUrarmGs1d9xJN8
Tql6kFuS6X1K9YXZV+uhioxLQmzbsYaO1hnEzdCwBHrYtwWEkuglddnoHuuxjL/YE5ofP8LlwHYR
I3XKakVBXW/SVe8YBQ0ygwJGO9z3WEFU0NCoaxNPXh6cx3hh7rTkauipRbafN7qlNimXITW+iwNf
05eLvNNgP4+V+DWVus92rL/UAnLdWJrBKCudUwvFZ8h801W3WGKrqJeY2PDLrHXCXqV+JFsb9pRN
CsSHTm18h7VQ3a4i0yGppSsalJuvdEZLVBx3v4kYSD2uN+gz2umwOrTZUb0k9B77vnCfaJPsVrk5
emChbiuV4sDYKN6ibjTvlVI6ZCbzW0EcgiJm6GqF5inUcEoa9btqjRxXhO4eEXDfWwt98PFLr9A2
D0mRwC9ZykqUXQTJ9yLlSYbmAOOjCc9FjuyYUGECWSO+qRH+Eay5MXrpkx5GhEaIyI7RSGIQE4dy
lDCnMsqcwT0uNKZYncy/PEZqGERpqmyffaK/EFXvgeMsXyKdSW6MsaUbSGQn7UddKAj8oVy63dYC
WaNWJsbyporx4MV4DFbBQoI3NwvnUp1Utr6TzbJOLRDNX4/mTAWT1y/wPsuWcLQr6tPkTFXD+LyY
W6Hkcrd69qMWEDmGx1X7svWN8c1UXFIyVS8UFfZLdMtnneLYzFpWuQGEX4Iv7X5J5vI5nnQ5tA0i
oHxqRVRgSFFiE8jyJIvfDdgNKyr/wMxD4pprnDzRaUQB/thjydUGPvoynzSXnYhe7qW4k3GXCto6
vFjgiZIAubmx9vVq9Od0XELVl6g6uYLVqWHLhZayK8QuPsg8aznT0S3KYLKV572Y5dZOmEH+gOsZ
Uq6criQUoVqx8hFJOh3t9N52MJkVpf3iY8zBe/Ulswp6bL+1GGhQpcNBnehaJwEHZF6dYr+beuPN
GmYVv325aOO+li3p3KHn8DEKYviQipsATYxQhjRDNSTMSSk9iz26OewAxdymQdJ6H26pGi5qrUuY
L+gUT/JTpiHeKLkxXdSjHguRGbLHlbUVSzqhfalzR6sWnzjk3pM3jiDSI9TgKJkauirlMiZJzzGW
PwMzwENUj0L8VYcSvKChoz/TrTuh7oOoasTG1gcBxqvCNASX0uLR2yw/kf/qZT8dhO55sowWnsdS
8ikRoEeaghVtrE5tRvoxyZVexOA0/l/2zmQ5bmTLtr/yrOZIA9wBODCoCaMlGewpNprASFFC3zh6
xz/V4H1D/dhbUN6sTOk2WTkrs1d3dC0zJUYEA4CfffZeu+UfJzS0s5NQ5D8gFtJhrEz6lMYlX1Ty
G+rRCWYeY0GfE61L/HjEjRxF6MHUzfFZmXI5SyNrwFNhVHWbGB26u3iIEp4NcT7zw2EjfVaZZus8
Vk5zZCdjhvMedsPXSIAvLKdqvKMfZCIdjUGwGBpsiVNdablTtHQ9923Eea+o9HLIO6eGBeIuat40
E7LYmchCH67NMjjvtOyFFKOF3I8KL8647+ZWTCUwCfZPXWPhAmr5YrIykcV07ypdf+QjLEJGWY3I
PcyaBE/N8X/jLu3IYDKA19uFYedWOOuc+msbGPezXUbeI0g1bO41BXf1Jh09aPR5ANd9qwaKb/fJ
DJ6HS7GaPoBpSWoe6QzqwO2Nzr1bqP4ujrwyvej4IffFxOHgDAnIGg8uRaA8LifKsvukG+j2ksHy
HpVefWesuCk3wBOLp6gW+stY2MtNTrsZTEfLayjbG2L9SNS9Z8SFEUfigT0OUCeWGyhJQ8f6YK59
KJP9stCrFJKz/OxXEUyIgU7CL1ZnA8iN7Kh0cc97lC1QrJiS85jl3SCbmodMr7oOMIG3vARLrTG2
BKpiku5HUx060RSfZo7vIBersvqwhoF6wS5u9f1IoSCxk6Wqvxdos/4uisr+0FFDF1xk7Akmqoh9
+uhSxP7dbKAu0pI8gdpYAFadUjlSYs262not8LuRZV+sBsdugax6NgZzl+/n3CKvWeYFS7q+N4xP
XtRa5OqnAWJrXwR0XY6Cx0UyZTFIMVF495KFSsDeSAuq6RT+AgcaNDNZv7bBEuIt+2Pi25XeWaJt
zkcSw/He9LEzsa3wnfPSM7Gzzykzm2Hh9lnPtlWEVB8UAzmW0BfZE52MWC1U5iZ3igOqc2Z5FIDt
vGXqmq3WATGjmv5z0giwihlZ2nz5GshuIOwCQZTTPJDE+yCxV8wOeH9YJzRD5HuvaadPvgUEmv5D
3iZH6UrfOUsas6SaUE2PdIkoWKNQEO7gvofuZpk7m11anoxwMRLACDsorz2Jr6njdo4pWjOYwfQt
8cHQ2+AHz1HqgSlQNU+ofUySedh3TpSj5f+X3P8PRFZHoJX9IG6BKV/jh6GHDLkKvT9qaX7tEuSV
FDcX1WzfL16TnZfIP9AowpqEkgRJ1SMZsv+Cd3oNhjLeD6OwHjMGyCt414mz/9ev6O+0WF5QSEcs
/nUc7NL/SaBMQw+i7rqFEtK8jmk2cDBnY1QPMYTfZbFv//KPcz22GA47Vwcx8SeRO4916w8z6JIQ
autWRPR1jOgLRwz73wLiyH9V9Q0lOrMT0GXiKsdeYQF/VJpdgXaf2l667Zck6t46v9HmaSpzv30T
YyWLt8ovStoOe/9PZMx/oJkiu3AiRkNxlev99LFWdlmjIbI3MNy3zyg+JL0JighjUzX9yTLk736D
lBzaUA/4chA1xf3543sc/Qwo2vqj5pZVvy5ljqVsIFvV+9NR48ve/etf4T94a+ubwtgoWTlRCPTj
z1NDV9jeqt4LwHBYXZL5kmudu69l/Zmt9u9+VMDVAkfBkaGAqW//9KOknFSbJAU/KoYvqGwOMpXH
SCAXx7v8/q7+0sbyv7eO/JfJ7P+BjVFidQL/101q+9a//Y2fsVZe/fu/3Q/lW/Wf//HDUvL7H/nb
UjIkFk0iJcQ2G3qOs9rJf4VqCPsXDDyOD7XdFYrkCxfX78ULVJ7h/eCmws4yWL8jvy0lJXUNCHz4
l3yf3y5Xxl9gaqA+8237ww0VL6/PV4NdkkCY5sT5k+u5KIBHZAl5gJQlSPMqxqJkX8Vj1SLrZmld
gE2AylFCCEwTdvNKNKoZMNFIG7NkxV7guvUyod450/Uh9kQXF9UUZ0lEhQij564OOi9843iTmo0P
61nfqEUmzsnY82Id+6ycgcENMVuRx7yIBusKicUNY1xrRV2fvNzFclClyjmOGbTCDoG6dtQ5jJ3+
IRgmELQoW7cSosxyng65+1y3vdVQxdZ4PH1jcE8q6jhaD7HisHaGLWFtY+oXB49TL6spOkUqbyf6
oaQz259sI4voWgeQhA4uXajVXsYh5tLGM6DI+KBWR6+dVK8uwFJ/LyCrzceKshhcpBCjo53x+4Zj
yCB7zHuzRn3KEDsQn52Kzs3ACngilf4UW/s4VnWzrbpuiq8KTl5XJRAIMgvpgjlBd2Tjiok8Y56u
VifeQgrvaunvDYwcASqVCMrG4h68N21GVLScrNbdu1meJlvkKijJtoxXTYKd5Fjg9KqnF3YFeItk
2qp0B58Bcr83WNBTYo5eX1PTm6c8oRMjCg0ho7TD09nF/h0I+/q0+CUNEW3vx8xeqRN/VKWbI8tE
8Om4nRHGgPP8xt6ioMwqxgDGl/6UYCN8NkhnSmM981BELkQZifY7lPMyswh7bDkrFZ8SmTNRNUFx
NWur53zhCHmBr3J4j+Vi2OAyEWCSLtbKBwq+dVmV8ybPs/BG5R6EochMOR47Z/Au6cPKPhf0YwFq
ymYgkA1oS94O6MFvcTpA2beteAbj3lpFcvAsbscUnovuASUqsXdtODYHiL94aXUuKz4bvqdXizVD
GuH0ADVfhdkQnnmZZzv7gadnQdwon6C3sU/ZLdD9CaS6PVbPysl7olUDqNVClP39DM+YeDr1JM/t
AAMdrj+v/iwWTXkDbhBzS++OOXZG5VfXdWqtL3UOBurLkrF9rHSafgRQxXrsf9n4PCUptuK+keaR
eljFQbWNfGyvWvfW0aQ9dj9a3OKPcMWkts6iOKFEswCzOicEiubJNN/oqkWfKOG/3lVWKAn3Mire
6crLFAYrFyk36PwCchzI/1e2N5DkwqzmFyCYbS7LHqAW3jsLczEV0YZutxzyVZhK/87J8vhTyAEO
w7ifwTLmYJSfxX0kX4RJTbSKnNa4s4Ef3hTF6sL3+tL7ViZW3JKR4N8Ra1czeWI1TqdYuRAii6y+
bweF/dJVHbWMVYhiynave4bj4/QnpQdzHFkD0dhVReFVWoKvp2eDbtStXQ6tvXN1PhLeL337hgVj
FO5pfGQjxCqrGS6Exm97xjTWfTSTNX2tZYuTs+rpSLr1Gk3iHeqQAbPAiV6/S9N13absVPRaq2bh
MxqXuOI2Z7XOBipP/iWIaePdt07T+GjtlvrUz2Op8NJVDPcZaku506OTf3J8kOLbvhzK5zmUIxg8
powvbWWq22Aq8DUVnmYDh5FD1vtySNb4tqOtz/FaS3xmwpWj3o8JQgKhCciwkUi+sXJhDMFMVr/4
cdx3Fz2KP7Mg2/JTFddzAJfFWRjrfRY2u85EdrDvESM6iiskmMcgg5+6Wm2DT1JYMB1i9Ktu7zlj
eb1eq+E+8UZxjAAMumexM2e3ulHScGsporuosMp248pK3+pexy++6Gv2NW4Yxkd+KLhXY7tRdN4l
EjXS4xfWEwsLsZRpIYlKukzWb6U90YveTtzVtppLmEBaEmQ0GU8TzQz43uDx4Kfv7vzFwfE7RrWP
bpF4DjW7me0yUzaFddEAvue0QwfgFxXFwScilv3XpQwW4iFiWtPIcf65y0bYUU7t19GGD5zX7tO1
EVM+HOcPXegEA4qvC8BtCZ1xBRA25oG9jpcdJg/8MFBxVbVb9J9snchGPJIirAiDSeineOiTsHri
t4ZJ1Ivr6CMYM3Zdhbc6x1vJrRS7qluzbqvaS6qL1hzDTPU09OkgSw5Nl9v38YINexeUsgUTkLkD
tGowfltfmPGeYr4JY3SUdcCS2jF+Lmhgu1FsF4qNKUtClGVadxBS5nq5cbsptLeUsk88Up1p+aDX
GzSryti2D6Zz5o0zm56VHQrdHc5odGmeqOpFV7N8dfweO79HhaFhKA5aLH+4T5+Hwjj3ll0RhxBI
7UyIY6OOk1PR/9JknoT7TfTM3xO1gcUwhfSvQn2T9putXCbzzp3wKAR03NxWRvGIWQYaA04mLqg2
k5Vrbq18rVZpnUAAiIhF9zS4CV0i/ANrzzML0KSRqfOJB1OdX3jjIHiqteOyS5NUWsQp1mZX6pgH
YAs8bxvipq1JtgxzA/8hTZ0vSwDccNf4LqXfqObA00v4iTC0mokUDJzwb2NcQE1NNIeiMxjUfYSA
0g1f+DuiYp05xSvE2/S2GexU7oqpocipgU9+Uc55ojdBQ3vRNqIY8yFcetCUXt21wc7liNBCA6+6
S7hWvgRZEmI9SUyxMlTAl70vrGSu9SxwGrq1dnueD/wWt01W9XcO2whzUebOeMgKDAv4xWlBP6sD
gytWRSKrSRmJdt4kcZS/OBKS5pb6JH0qBvYkZ5FakMdKxg6OEmSon72aHSZnjU5+qvPQWQ7kzRak
095aGOQpmiZvaLrE3bkLigGFTfykDVoGgLDBNdVyBL2myo3PRdNRtDd5j3660OmA2s95cM7IXGSh
TEnCNhRMnGbhx/POUz5lnTChiNtMPgdgtOFRvA/WjHk0BMH81uVx/LnHaEEhOF30hCPLoscjF9CA
jtUBEmMSoC4isBgqjmB1uQG7lXG4SxKrjS8WuqPUeemyqzy1S7BeSrTqEHVp7ezkGNcF/4Z0ZW/q
oDUYP2igv5+MkfdgrfLPkypZ6JKnyg7eMGB3bcqg6DZpU/NtJWlTmU08kDIv98LxZpsqjnzCChXK
RF/q0qQsxbvAS16LZbCwBLs0TIZ3zkC1DJC6HsDtJVfpUD2N49ROO7aXNmFYzy/F8mS35Wy9z5Qg
5Ve1KLR+nO2Io2fPd6v6mOn0A5Muy1q+DnXZiz8Zvtep/oeZwHVot/WFx8yCxOD/NPVHmbD8JiNx
VvKvr9w2R26oVfnlD2PSP9Jy1tHipx8TwMazqTXgjgxk7cdBOGybquO0l29ZThICCdNifnBUv6ZM
AjvDbe8ICEgIiRngac56djtp1r5p+/i/o2tvVrqjWPWzfz667jrqmL7+ZKj9/mf+hnqg7Dhg2Qnt
S6LBMLz+Nrs68pfvXkAgYJQWu3iNfp9d/V+CVdagJJkpFfbjH2ZX7xfWFS4z8Hd3Ll+yvzK7Ymlb
nXN/+AZhpcWJaAsliaMy2ro/GSEXXsHoD5hmTGOXTzIagncZYKY907Si8o2K1/SCoV4jYEUYZg1c
ei6ajbe44JrjtJq+dGyZ8aGFbX0EIUvnhayUuLZdjjvbHh/DF2D4Cc91tVjXrPtGc7SL1T4wNJ0W
oNsFXnTAtdTxuj1qDkxmNs4ZHqRByIPbsPE7VOhzn2IKCmq28HVPpV+pI+6MbhO9iSbDWzS2a59J
s7gK3AwHpHq7VPMst6mv/AzOcu1SKVtI1i75XE7dNpdRfjPEnbXCLmUHHd6PaFuWleSlV5mA1eAx
cYVdsBQXsvYA8cay1AwHU/i5zQOfvZKXpRWL3GL1xuRzXHELtM1H63Qzq22axd4yZMwrEMPTSRfz
eFJObQyEpIFnSmcqaniRBHncY/qz1K4xnNkvJTNLeFDDWLaYmb1O7Oa26l+yOKZpzRM+/Baaq9S4
1Us2v4jF1feymuFX6cEmymNMjo2GmYoCalYjL2Xsua/Kib0nFc/T51yH+iby05FJD1Askm8rE1Ik
tG5VG82jUjYhmxVCNAKuDqaf4wpr75sQV0tf02Idd4Tlyb5ZbF4rJ92HFpVrjYVA8FLOt61bXEYN
hRGGnE3oHnkVlYaN76b0uLYsb92tScWem9Qb+cY72znVGG3GYHmGXwAcrl766yXjThkzXHp4IUSp
OByU74slPgVRCt8A/kSD/oGJZqPNcOV4/cEvl5t5GB7tKLxILOep6L5mzXSr1+Rv+tVlSsxi+yUd
4KOBd6ogMgw9QHGLUSWNzp3RsjeTKw9R0r3ofC175sQwmUProu8LVjykKM8keAeeR+zl6t2kLujn
oqpgmCmGTsE+rA7EKDnQbHhaAjpeBPpnpkpoqAEqg3qw++A8i0Ko5nEvHkOkTQoPlvpLZnfncuYr
GEzzTIlLQUdLLZ3HaFTgIKhcGydbPeReCnKl6ROEECvwXDxUxnrxXUDtlNp/E3l75QfZLeTX5rL6
7i2Yuumxo/15XVwM0XCRxGN7rUbikjHG1FGzrz+1It0CXL71OzwectlieX0OnTfbXBu4GDkoIBcR
yn726WiDd/JMfGdXtvxOyWCJ6JYGDTgD2G+DkHMiQpJPsN8aaHOwm7PMpq1t+ey741209A9S0Z+Y
+RSOU0beoFeUMxnT68L39kEIjEzFNx1uDOW5W3y3+7zXeyopaP+2cTKtIM/sEtnhbKHmS2feKaBw
PFwrIO3q6EmqaVxeC8PFse6xV1mfkuKLGKJLqbJNbF4EKFrIbl/oISLfeZlGxZ5LdhPORySYL4nP
eSgGqkKvUwXtdXxNXAKSKDQqeZhC51HPVQ1GPny3oKDwrbscS8PFQY8Bjt9ya9G3GLoDTgP9qHQx
buxpZr1dSth8zV1JYhQMeXKm/UmS1Hzx+/40ukR2jB8CRsj29OWJ8x763Uic07UgdEQjZTS8M59N
c8IZbsjExo+mrx7VUvWZOwhxl7YsGtmVrJzx/DZ1gx2uvtNMtdT6nQ6KKTpEXl5Ad8vLvZN6OUjr
Yb6Hl7Gd9PiqUB442Y5XJvOv5ZI/I20eauxqrKutA/SGc28JHsoFP0I37UWI73W5sdP0IiTuV2Mf
BDJBSXxXXOO2eA8TbLAOy0NUN/pKpS7wtnKTD/eaMHM+tv5+ibiKaTYasTiVM+H5MntYq5tdE27d
Ut41Kr3BfeNBOI/z4NCMxeNcq2tGQsC1OQDeZtPA4oHMfi+s6dwN+p3T3ZJXx+ER30/rwVTnF1X/
No70ToXd0D4UarkarW9oyp+MbO/FdBFO7X5skRAaDkvlTJJ6Be8f5imnyrOZ5st4OSkWrq3FfdnJ
0psl0yccsydci/hbuTAnipX0XdIg7frWyaPlJSyuC4ofZXuaEkom8xqbdof7yR1jtVWkKm08qLta
2Qt0lomV9lk4ttgEdINPoYHLWaEUb5ZM7gcRfetmD35wfkwnFV1WVdi+lZ6fb/EaHVWD5Dsi8Sxk
CDb5OH5yJ5wiCQlxQnCs+3c05DGLT4c5aw9sU0994R48nNk8Z5f+Bi3r1EVf2sKmuofIbFXv+7Gk
R3ZF0M+7Ft5xmggsxcO7Tr2TbfxbJgOcKOQ7p5nlZ8H9+H0R5+FS3agZ6Yfkfndrw0iY7Es3APon
u63TJMewLtls+pYLBGXpSaeR+aoZgbubPGJSKJAUWT6/pU13Ylx4d7PmGwXrl4PJUVUBUhiMKKZP
95qNMqN0u1clQjUcidh/nNxCPAeTA7lPnSzQQWne3KBK4T9jpftpaL3XYIEXqP0vWlnICf370g77
qbPq95zOuQvPJQXJcNtFQYBk4+5lgUqOOf6FUWfadql9a2hd25rlNmTZzJDX2RkXV721kF8anmBG
zkd22NwF07d03eBhLmFPfLME4kr081FzM6fIEC+QD8qInG0cWujmU3ik9HxnjSHGmfSltRS/pPwU
T9q5AzwNGvHJtvvO2sxsbelUy3j4ay/bEQ/3WlIIobsq5B5XJ6CqcSmORr50qDGX7TKf+5N3Nav2
m8cTLndA7M8aOhMagWcmTLI8VnNGjeDGaZ9dAuPcmD4ts7iM6xISjAnv+ug2iNXznOXntKfuy4hG
rfk9cFJy1fV8qe1mh4t7Y8UUMcr0Igvjx2yAXCpmeH9Lth9c5uAhwU9IkcGuzexnqhW+lEQORliv
bdtd4+3CcsblU/fnucHctFAKKsPhI/ZX9qOXXuECuKj7+DZrPKVhamF5MM4jAHDEd+ooz6dUT8gJ
CCadd4pldC7VZZd6B24fG2dprauM9+fbW6TGw+CM9m3c8tgnVptSDJR91NS18Oz2tzH7e1oxuO/O
b1QRYcLnTZqHIotp7/I2Ov8sM1qLguq1IceFZ/Y+8MFjmc+yh4QG48JfxruUbGiGBaXKX2kjIyUL
O2RO2XhwGkxOBepP6lcbOziyFv4Y/PiIZfw8Hx2aXTnZllT/MI6xUd2Ql9somJReWu09mGgOq4XM
mm/DgSo+qhol3qY+8Hk2108+ZT1Z+ro0z0nWGXyBaXmTAitQiOWTD73bICbk9VlRoH8tVn0NZ0aB
oaDGl1+bfxEk9KkQ+4yPqQAjKeytGXmj5hK+20urvQf8ZtEznha08uzIyQTdHTK4gM7oUx6N/zWO
vgxuZ4hqUm4bf4zCJWewmjix3jHTrw/YWZo9w/9mBgWxtlnYvs9XlNZXYy+fmI12i4zdfdBSUizb
O3IqPs0sa7YYKw0eFw7EWl7hlX4awXa6McGPm9G+LJueuoxqGxbYXzJ3XzTvwTyTRD4psGm0oYTB
NupAjVq4bH3Gj68R7rK8vOka4Bt9fdnR5PbicAy+M5Ncvg49ThBMr7XHhDwvpGJpmAYtwhiRD+C+
qhHsb1e8SFzU0qpu0wyKgRb9U8pq4NyDWxSKlRlHmCBBh91WDhYW1csHJDgORdsq18dJEdaerU2i
q+RQZ96boonICikQ3VQzgYRJfXTIrcayHz3k+JDuMMjzSc9DGROTUD26IZIb7ujuPUWRnYX86Idx
uqtQ0aVeaV8uuzkIAuqrG5jPur2QhpM3oBYIZFmQXBmH0nMzeHcVBSr2csk25GtJiKWrqU1qyfNH
nHKqkEEB6yic/pqWqeUosAcpW+90m+3Wo4wgy9H5y35IxH7ShMlnPn96SpP5fSrmI7T+qwxUi2qA
UhbeYWy/4v/deSmR6egLItZNL6d9DKc5K9xNNoB7q6vLWBV7H/UzS0Dbjfc4icvyntcannEC3pSJ
9+TzEMFVeCdIlovB2dSiusog8WCfPrpxvl/GbxJg6AjCte38qzG2TwH3wWu3HA5IMtthaqGi15us
zAB1SUgFQIm2nWPdGT95cwYaulDHt17r5LQfjSn4EYAnhjJEbJDQoNHtGuWdCBd9nokKHuNMHWfd
ROe5H/csu6ybUA2cZBAKneylUPdYaHEu2hsnJ4BlUYxi07D4JvGCaxXcVjFKYX7hZC2xVFvtRlqL
7LOijCnJKdptEFdXsmlBFg+wUHxDlW9L/SfeJVRsELXYnshm5/Z1FD+ZinsjYGpJeTB7masYzzhL
z51G8wX4BwMmFYocyjB9TgJu1QKMzcLJr2QAju03Nn5c3bJgTSfIDFgDxxlZ4e5mE8NoYVon3E4O
c0uSjheFYNZjcDmJlkurTyF4eEN3xK+Dv9MrHkqTRXrnW1yXlKq6Gxek31K2xd5ZHwl2aD7U2gJZ
N1F7gVbeXxI8kpuCfsevVhi0u9SxTnmuv+guOrAk8fj1z4dwInFO0sLg1oovM0kun30UUmmTc/8I
9HyywP3BdqoOI3qlP1GaM8tLb7EJIAEK64KrwW2fK2OOa0+LCbAS4ZgGDRhTjxV2b2U8HpQWgJDN
LHZTNm4AR8iJ8reuXM6zWI73WmY+5urtDLNPKXASxGRa/2CCUx9BWlBkcgRHT7ey/fO0uWu6A4FA
f8cK5Sysz30zfKPkc/39DfslaPhLMqgwXExtRqsLR5n5KSHngCsQ79xrqjW8knSI+m+RcCNxBHaT
4fwL7TbaY5gKyrPVXhOwfGzIE1GWSQfbsIT8ITPVhiMyMuzNKmJiwIQcwmdQOSVoWoKI15W7KqLc
year3vhczJa0uwscsDFYd46kL1HkzPEx9ubIPvi17+BV07q5Gcu5obBzKZxThDmfAwUXL1Ahx2ms
3ewYdRuGAad+NxsIKbATEp8zR8X+edfLEDRXJ90E0mPN3CNl5txxHmLENcvIVJmHS/ICX4K/L4gx
H+Z+E7an/xUkfxMk0ZL/uSD58FbRwtCm1Q+lBUiGv0X8HfELbjQKCFyUP+kHq+74q5uGf+PapP/5
H1JyKENkx9/cNPKXMHRZ1EGgxe/yPf3/u5smwMAn6BrAIfXdg/MX3DTf3Yd/0CNXGi61Cb7jux4E
AvUze7anhlb4E4OfUlwrlT+nByrUAJJWXbCtCVgeRCJp483GG2v0Do5Oz92sb/a2yB+LTOyGanrg
PMV8Pif61NbekyzZJ8rSABSE77NLQmoU21G2535ByQBZDZA6eqxJWmHRV1b0tRATibZRZix3IcjM
tvqmKChIx5BeprB6VmzWgNIHnAYH52H07aOFL+NM48M4w9l8DLyO4+NwXunPGJunM1xwKAVu9FiO
4ld04V+yjP3/CLkQq47+zy+CXde8/ef//dFPtv6JXzV59xfiflwAUCkkjkxwB79dARZNTGxTwoDL
AFXe4T/74yWwfrvpZEHLZy/p8q/+dgkI9Qu8DHsV6pHDpMcl9RcugfXS/IMk7yH5K9Q7j9dHfwhG
mZ8keSvBvWYchFdyl7l/oOKGEAGuTfyVGEgGsetzx4GATEv1Wjwd8CSNC6cAC2HB8XK7NcPITDTT
yhshy0MKZHH8Jybaf/Qi4W9Q57SyMx1e54+bJ5IPg6fWNZzftNl4iOg8ri/Jb/C6lBXf0cOTfg3z
Hu2Gh5f9ns3lMrACwzu9EzoWtHhkcZrj1GkTdqHGW8I/ITysv98fPkZcmzT0iACbs6BEZ4Vs/9F4
2xULIX0NlqAfinC8n10FUqkTHek3lIrGv3bpTO/2fiq9EbJQa/zzeO4Wah6qZJ5R1E2P5t7N+dJt
C12tf3iWbrePNM+/S7DJEohuP/V+8Gv3zj8Ffsj1s/v9HuhxTxarcZe7s/BsXK4/GQrZ+S9FmHDI
F+QW3CM1yQX1nrGGgmwZIcM3Cg6p2ZisxM2vYpbbpPhqzmrXsaHS/NIDEe0di6Ih8Y44khaAtaIu
3k5e54KgX8/+TaYAkIaqScji9kY8eV7EfjVsC5+8AOlDd68tTeCJoAZ1XGrUwYG2SxY/rSitb57T
Zvd4gUkepbpHoZyXwHpr8DRMd1OX+I/hLDH+y75v6l8f7P/0wxE/eo3XD4dFpxOsK7WQ//ez13iJ
Z6dUGgcVYb05ubZSWqw3Q89hBzVwrhk88cPIq67tYTy2aSrM5RL6McYGAubm0m0UBTdCdzxXKi52
XBzkf4/KV3l2afsmcPEW2p5FENEV3VZDzqAatYz5o2LmLKnJRNvhtA3aIQveGr8Ec2fXKnvxCmWb
xz/ctRBdDNPO/6mG8rYm5tf9+7+tFu3fvwgKfzPEnMCnRpwFL7een77CyeQY4+YRLKkADQzEerzJ
MfKdl3bZXPjowJvYBjaAq6EXO2OFDIz/+gV8J+r8/gq4F/msBBlpabILlCJ2/+NFNEGBiAGGQ+Er
1pUUVjWaCxVQbABYTQmpL87BK4aoNS22Fc6m2xnu6LCNEdwoOBii9bb0/doX3+9FLkMP+MYyXY//
XqJozDFt1Gxre+2NDkuE1Ps/eQvch3/4GHkTIPEduseUg0OXZedPb6IxdkcOePw2cDAa7/ih3JW6
cCKJNePF4YhfLsQQfTIwO8eSy4kcxnKAKeF+jUJRxK9cPoM8YMxAI68BxuTPsdIrt1ZUxCgw1+Sk
8wCRvA2coVBENKk0BkpT+xuvUWz7xsIbfKT4RbQPjRUx+bqFrGn1ih3I4iU59h25OK8DubNyK+YF
yg+jt7bhkC8lym5YWMrbZdDFt2nJEETjaqPp+E7CYJMIiwgDNPuW8gu8m/3ZkhG+25L1YRniG03j
b5lG7aEPvOobTq5E9mdEZfR16qT6NRC571z2swlZgbVElUi2hMiEfcGaZIyyhm4lmieHXdqt94ym
tmxBdjM5YY10xa6oJnM/2Q23Rzk35tUStU0DcTcO1sOi4zrfZ94Y+hdmniazK/IsfUwdv9nFhA2n
Q1LFRmK5afkcyQ5VCWnzWc+f+dMkuhlOx+kxCdHb70I9N8O+jdBPN3ZS2+ButeNdjeTlDEUdLVqX
tCOQ3wyT+rW3HYFkOXY8Ocnkth90rEfqIakqFpe25zW0Dgz0GG6yaZ5Q8dKi2Cc8dGOILbTK3w7S
0fk+0Ba0QY+bDXI3Kgx5w95BUprGnmadSqnr2JZa3qtFjymogJR3wd2wea0HgBfn+RSJu8kJsFDW
cdJfNGsIbEfAKJn3JjQwMXU8zvq6T2RD8mvqXIMUEOpyxxPJJpHn+3V9hkmcehWhuQ2VdhG8DJ0r
wu1InysEBm9InhPKAxXn2IYNnRdNVXduxd08nY1ZVerXKS2zbzX9rPFZXbmx88Eue74lWLpkm2Gs
rRnEeeW+OTrgl8QZf4r2UdeXwQagRWp2Heh8vW25ppKdXXtx8om0+vQu6mwQJPFsdCoetEDnUkxK
/caLokHc4CzjL+NGzV/m4p0zQG1MtXIBUqsFf615Y3y6IxiJy3rW3EAovg6cPeWQ820VatvZajWN
1kPh4vE5DyyHi613AuxVdUlobz8YB6C4087z7SxsmnAJs62XYt9jHgQ0ko38FQ0jw/x5rsncHROS
8szUdQKLDuI9Hsnyg+aGAtpyTyQV2cfKCcJlmNSZzJ/mhNCei3lg5gcvtD2+Bl3ei5siB5y4//Xr
yjMk8l4GgpvAX6ycW8OvX7pm8lLAi63q+63olqo64emVXB1+kaNJd8GbcmOgDW5qab70Y+y9iDao
waDjmIaNahQF9F7W3fGZrPUbiXFfrT7KTzxg+hv6cBGXiBu47zOFxzQpRfVHlhf2kcEtu8Sq1u7G
jgrdAajUxq8aeOZxIOCNltU3NtZYMJmv4r1vlfm1KgRLUuDOabLPoE0YTKA9ZvbF9iiDyyL7Gc/2
wK0/FyCzM/M6/z/mzqNJciXLzv+Fa/qYO4QDWHATOiK1qsrMDawktNb49fOh3jOyMqom04YLGqc3
ba97OhEQ7tfvPec7petcM8/Kn7weMzPbQVC8Dqn0LtIpgrAyiTwkaoYale6lj2S8KNJPIIK8Y2UP
xRUzTJA3WVDGt+bQlqgkY9c8BLSbSDWbnPApHe0HNxwRNRZhFCEIkX3b3rnGQLKVx/+ChvzEXI37
08CQ7vKFaqVt0S+JDV6waXyD/DTUxtEiyauqTamc6T4pSGneoPS0b7XKikvlljwDU3SP3cj4uaF1
fJocDOYuzCM0JC1VTWDX0f1UhsnIPXSnmznvKsY1kE6RY9G+TSG+Om18PRl4zuOhBqtVwBCdbZ8G
JpD5XBz7rPA/j0n80M2QIduqqy/59emmd7vuZQTjwoES/UHiDcm6TElQYYCKjgU5OvFpUZyfZosP
GudCO9DzIYq4KD2o14q2C9RN1VfDdk4IO6LRGP7Ec589sGIzu0SUjW4nLptqL9Hm8g8Inb4ZvMpL
tvSv6x1YIGaHqQWRZh2yJwDZrrL4EiVqEC4s5+6bG6aMDmcnogXkgV74UsxYxVWWG68dcx3mCMKp
vkaR0JLYEDk9VEOl8ZoHFfhwBKHJhnl6S5vc4kCOclVfz2maHGWTuXtWku4yGxIKL5zVJ8NyK9jx
zvyKobVFDGh02a6iOkfMKePiK1sjw7CkaqNDXMTtAcxSvVk8iMhSwEkYp4jyhQ5dFpNh1nc8sdXY
Jv13UYzWD0ZHP30511eITwl142T3NFlQ61yZOK/CHYdoA5rla5sP9GnjKfLXtfRptwUOEdcR7wV/
KvGcizhGY0QYWV/dWxZKc2o2tKC1N5Q/JsZ2P924qW5Z4St6zXx713gc229Ktc5DF8LMqwfFWLDw
yRTogO4TdZcaKWADw70rjcn5ktXMlWOho3sWTPrxUTB/TtRgX7QuXsvCLf0rN03AUxEx+7mj4toZ
TdPe2Y7lrcsJx1Aup2KT6TLoX1o/ylk/HI+xG2EW8+OclUsjA0IJ5VhTl/0hMW3beyk44KI3puEO
XTxROZSyqHaZO8IJuAKTol+SZOZjN2bi7JjXMdoTaB6JFSPF4KfbEhe8ioey+eTWmr2f5cBlIBvN
sM0Nf2YyEmGIh0vW0yptLTbjeOAloqGTm4DJoxioKbtB8jnRbQ/gI5n7C4tpmrMppZfum7YBx8u5
w0ZVVRWtvJswQR1aHA4/sjgoTnPI4r6yTXPUZMqgptmHDHjC9Yw3ItuSqNphvRl5Bu4Thn5GYi5l
OM3x1ClY5oLYdp8xgQJe8VIDZlpmj9o60H4NIGg3fdhsKYISwPJ8XJhi8hLIvJ+LHzSwUaUMsAP8
DYJ+r4fDYiDY8EaCeIBpzeuw7COP7a5k7UbWBSpYdgbo1KrxuksQX120SfwaiCLiNy3uB6Inmk3R
Q/faMrwmuSDTKlWvRWSp1850pvG28ya5zlDa4qoh7lewB0hgO/nQkwZUwwPqbjWVUnSpfJKI+f4n
oz0FdueNPAlG8Jde7DXP0WSVd+zIbn+yomFRd1F1EGeYRuxcU12W37uptdM9ZxnP2Cej1YHyGk22
j9RT5sGMhyzYxz08dCvk3LjuZ9cKV8Nga87IJoo+0LKxVndpZaVMe72+v7VR/wKZCSHad2biMcfr
PHdrUOA1G9p08jAt5w4Wk0hfTH6JhjhCE3Mw/SC+N7qRfdUqLfsnxdG1BrvEfAz4h3NSZjNCzNAz
TT4PeeDIKxmJDNvGGF8MSWFewPYprb1E+pQwbWgS66LIRt5/AbUJigmSBIAK1BkvsKcgY1nzUF0n
7KEAhMfiziKHOgaUJ5kHmqWk6Bh7c2w3Pq1zVG9LFjEkj4mPPaWNtOU8Q7GO/TX8UudByyx5Zlue
mzq5qlWnSYt2mHyLkPwHm2prO8ZaXCdpVr56KqBVHmMu5WlUHdYjzyrBl0ZtHycIX3J0eE1RTnBW
5og87LBBZ3zI4cr1gOCgFJDcOeQkEMi5qvaGExjmqpttcYmA0a02c2cLdeLg0yK9wt1HklTccGL0
cvd5yJAmR7Y11WAoIvdTZcoQOUDD2rNutVeSnxCaJ6NEU7bGT8/nW+ucywzNwvjkIp+/9PKR+z+Z
Ld+QA9/mUvdLrymQnfWEca94sdKy3yetF79auAj4GNJi/G60qrpzqyIhC7IKfeuIrNs8AgdqhqNE
0JWskYlDesJVxaz31yEgTNVoEMaSfGI042Ko9+Zq3vUzmJhDCzwJyz5qE8FRxYcmPSj/p2kP0YWM
5Hhk/3dBdbjtpdfkRbxGntExCgvN2dzAngLfT/XXQHlE6fI5VPX8qVNTZ23Bac0PDnIhIlC9zLxI
7ST6TpI4Uv1qHN1bJIEEgeSppUABsVjQDzENdFE9U3MjqB8ov/uV4PNn8j1EB0giHAjDIohX3Pjk
iqZVgXdH1FuaEeExLMPvNp5HcA3ReOSjGxi6uwFeglpmPORW6EMY+QRw4oO4s4Cd/KitzPrZ9TbW
QS+qifEOvYdgouFB3py5MRyRLXSjGeKQrHPnVvP5/vCHUWAo4cjy3HYBbZ0inENi02G7VvuqnpwX
VRcmcZyNJN5jOX+htQF0owu3mm56EpvWBineOzdxYD14KQIhVK0iwRxEdiBygPyEcmfcs1kymeJM
6RIg0659E37tSsvxVlJ57GOv/hxBTnpSwtAXRg0DIsJUfphRhlG9TSQAVcazXUIeW5HBHl6oogFy
RXFS7/Vk5LeGWHIMeNuTYD9aY3fEF9vswkn1T2OqHNqiFPCVNHdFZvc3TWvgovEb07ucU+d7MSoi
0RM/lHyiGFUu3DwCd9DPfCMA82DdeZHhnqJiNI7sPj8gLwXfNZ2wwxQqc+uyqKJDKIS+lLFDBDqd
3AhpLAkfoLrTNrxnlUyvMhc3zFBGHktEydvJXu9BnDDppSKPiOEVRR5pDk0Qb8xSUdoCR1pnHPzI
I+vr2yyK8m1oDv3VMKc/sAsRn4E+8VhrMyW4VxiH3ifblw3N2lZKZD/cmHTlyGmqGyQSDOtxSdX2
Lq4zBiRhkrfXVtE0d1D1Egb1SpxqeJTpFlYllWXnhCQWM0C3saZW4EuRMwPuEIhdO79JIZO6RXyC
INjfGU3+ZQ7K8UR50R6SSZN63DmS+bpr3RhZk37qM/CNkPRrom1AnDqfh3ic9qHtMwVWBqrb2gUl
jOwKqqnB+3n0EVWZhzEfvK9WHhX3eSNbHr6JdqSsw7S9UEPqixXyH+kt/a/+Z4rW79pRVDWskx4C
mbqMkv0g9PTVQSCG5qPEiWhru79taESzZBkzy72Y4/q7HENMODJpZ4rZ1vxct8ucte5Uvk8cZ/zq
JzmQqpiqg6+X3p1YZYIDCq8xLWCntgK5Gsaoe7DcTBwpxuF4hZJYRLMMYIv1HJu2pZnj8Gk6qydx
wHixqkpd5HHB+D9XiLmqIda7UYhXyVRpb/SkP6s4hl7gC5KLOX8QGiHKLTUKe2sdt1D94QEeqwmr
KnOkHD2VY6qnsXUiaDVC28lWt1zzqJX6XLo5GX6wRzCh9V5ySze0erUD+BKczpvicRp91BJBe5OO
2qmPA/bdZuckVhc/1nlPsoDjdYDIOh0PqEp74d9AaUJCVPfep1ym9dbVcthPTUBUwxgMpBpRDjCm
H+P0nnpw3qnBJGSXxKb6a2LnNdlEQU3HrOq/oeNN6k1nztspEum+z5AnUnkKd+V6g3Ua+6rcNlkv
rtkAq6+dEsltaAfVuvb7giPYPCCv4+hf7AXdwuOQpsOx4JB0l/X9znFSdyZfdkq/zlFbQiIj1g0W
VnYBqnVaqdoPDwphyHHs5vAA84/tj2K9W9Is3R/41ifiiYnrxBrkMNTAbStqhKFSz3fO3HfPFTyc
Q9EZTXs71cm0K8L2le04e4Bnh6cwydLbbAqPHb9234mOD93VSffDGhCknOa4neUpcNxm2CJ+Fa9z
bVfPbtZel7GRIUFSGtWUEz1HQS7v6zpGkTkT8AE7JnrxQAgeRIAuJnbEAwkFpFjTKpsO1MwQ11pT
UG1zTi5QWWrCg7s5OXKczPf4HPSrQFgJ3N8Mr4BFkaCCixhZot+PQCTt/Eivp90MjTEdu9AS903M
TkTNY/MpmPfK6boTTb9gvbjAdrUQ1pVvYVCGTSPCrQEWmbjexgQKN2OUpwSwu+ha1p568Tsqu6Ep
aoDoiSguvKInhKcv81cnNKnh0umnysZhVxlp9AmqYEdh5UNH8ez4NBKPdZUEs742nPRpFlT/II2/
OxgrHu2m4QuC25jfpN6wQpfafGqtPIzQg+Ttp8ayBQnkbvvi5pL4I5ThhXEbU0eMrzm5mjRhnU6S
JON3cbfhPKRpdw1RAF+tzJgE7Wj1YbeN5oxmqpOy82xCWTWPTobkb2WCAsYdunSCfCuS1T40exqX
lQkmlkCNQopVlAr5NFVWt6n6EMFsEPbWhYDCQoc4CvXthGT3kR2XeBGdR9RS8CADm0QHuA3ERFd9
hoC2rsqLti38kCBviqoVJDjEPvaoRgDSCKTiTdXWLDP/DLN4pi7NJ+DP/Qd9/791zG3Ltikome4x
BHjb9scu4w8Mmn5A0ZhObtZJ+wAUGxzcVAQtCcEdSRmAkaZrJxHl8/sN+7dDj6Vbr2HPmxockJbO
L33C73M7V/dNhYT2i1s0+VXkmd0+mBSARpquJLJV3aEw0+5e+ImVoSgTcvf+n/9z5OGCGecKLHPZ
uJjEvv3toWOHYtSLwlkqwk4ymTODC70omr7B6bL7xxJEOYx6uUS0jEIy3IxBG+9AQlDRDTVo9TU1
fxVvJjsakyNAjim9QAngG3s7ZHy2Qd9ajbfFzOhnpabYFB/NyN5OkJkbMRrDzWUTAAiWBAfZ258w
h6MNwAn07hxGTbHTgbJYuBEp06T81UZlOOZYR8+3wudIFNBKyMhdfo0KjG92aBOmnpZ2ZG0MGiIE
hKX0B3aZOXSvOb4WNjxqiaPo8ZFviQJAad4lSCIqCkwMNvYsSOTODJ+ceIvmwP7952O8fT8cgwm7
iQBlcVWajktGxdsfZ2NWlb5uv1MNVFecbhCCG13K1VOVe1dUbp2P7NcxT1BJwi+lzDnCO0Tx+Vvp
uuQoDV6OHrmQ2ruZ6EYQDBvHD8YIp5E+rrIfvG6KLyDIMQmWvk0SKx1T3OlSDuoqGtH504ahVeVi
qMRKkOddyfnZbraZV9b3lk8Bsn7/Fy+igzdjQH4xUgWNO49fj4/nbB6cisKBw5B+B69JL9uk08i+
XTTLeRVVQg5rwK0AiaV2fGdM4SB3dkGvg32QUgJFbThu37+gs4Ha8ggIaLUVUiBHacN0lhntty/3
ET38//U/1P/MLCviwwWa2Q58QseiK8VDHHs57qJO+dVmNPX01MNmYHrSpn60HezJ9S89L4+QpXdt
A+Gc4VC8wpnm/czBErTbmHyBa8dMSHTtyiT7WUc24wEbbMRV1+dV+iAHd6SmWYYKjIfh7JSNjXiW
HhnRdJIT869/iiiopEEme+EstsWo3wTCJbeyAf/srwpoCivZN5RMdlMkmHJAYBMvl6kGtxOjI8iw
sxlF0HrHhRfX55yQUzbCkP/JwZpILmJu+Ozl2BxW6a+uv5FZZnCASFEdTG2pncuojeLNJi0QcA9V
JKMFvxi3ZpxWxSZ3Ms865tMCLO6EkVzCLFRPjTfRhbEL6o1VQq4HVNzMu0ol+iNcKir1tmYLvJpO
fKrpUHN3BZbJjhbvrwf7/0xO9P8jemrJw/ivlUIP/Zf065f6O9qgvI3+Vdgt/y//SIVME7Gcsgyy
Jchy4Z1msflXLCf/w7I9yXlaoklwgf3+b6WQK/8DEg/bB1vYLwMvK9i/SiEH7ZGJxUSRqm47Egbd
f0cp9HYlJIoHkRwaOdQimuRarvDtZwjsjIqvkWo7Oc1wo3jb5pUjQN+tijHz3EuFgtbdcc4U06qI
ZNpeij5TzuffbthfRApnQpt/LsP1GLC7FsA51zlbkHNsDrzA+BcmgsOStT+OlncsMAbSFo4G/5Wm
MMeC2CnT567SBjag2mO0GGvS5g5dWfnEvoKyOPqByezLCoPmpBPWrpWcKnK0YsfKg9sPrvntDgl7
wEDhpZRCX4Et2zN5er+vYHE8e9CkCo70ITGp0synfeRDyS20LC/6wMCAQZfgvgHYuBVdrJFc4FuJ
K/Ktgh6EVo3yGcxk6NMy/+DS3q72/1wa1yZNOKoSOeSZ6KOT3Dol6DbYg8ounEmPK28K4u1Izbkj
c+WO0Dt6ZiiZNrNQilRF5hSp6tBivX8lb4vAfy9Eo/CiZ8RY6zziKGFaNKnqF7DCAzpsZX7+Y+LQ
eGuTXIMMyo1SOpMzdfE8+R/secv9/z+6k3//tkPtQv0nEZeeSTZqP6I68h2ejzZBA439GIBI7WK5
S6CPLuHnOBxJFmAw+P6PPttsf/1lbfNrkRnxXRFc9fbNwD3os9PQUGG4CVxdMCPEdmu4h8aNHQje
dPCOMneHVU2m5P3AKHo10ay+cxLfKz64C2eBV8vF2A6aFRh1MAT4yM9eUz27tT0bCC6MUrQYdR0B
FzxWJrtYQacexmxLX/NUxwZM/1mP6ZeSWbm51mUVfPngxvz5SDRaNNYuJslcmD77zDnv57OfEJ7q
VhbtCZqd1Y4RlH9F3ywA+YKc9iVCiEdGc5leR5ZPCSCi6hE4yC6le4ynm8Tml9oaxeUYk9WL3SI8
VHPrf37/Sv98b3+ti+T2UABrzzp7gi2hI0EkBw+xXEj6CJ0WnF2aE1RbB1cGfLVrq7Osh2kqg8P7
f/nPlwchNAJQzX3i5KD02WtbVDOUIrRlO3eWcgd8YwrXBZ1mGr+ilC9R1hifwZfMPxMvHA9j4YYX
9DCjXeIy23//Wn6pmt58QlzBcpDhHXKpGn9d629FWhcT4zROwTJni7C1J9UItIBYWT+8bFE+3OeZ
l08ngxX6Zp4sF3NnX1GY0cJ1vQ1NpfmuSTH8XeSVUP1nEpPJfgrInGyga5Xrueg4yZpyUpfCNuG2
FUY2tnva7FQvlpMSCJxMIxkg7/+qP78IUKbsMXydHABQdZ2VnnHKwTFSCTkUdtse+m7oDirnCEBa
SrTpq8LcUUJOJGwY8bcRlu/BVaSLfnAVbzWIfJZchAN3hX+xM/Fv3q4RLMmkiBRjtzN0OeIbaauC
kk3G6sprnad86W69/7P/8jDZXIGdGmjZMEW6Z3/RhBlRqsnrdiP5jC+SMwA++dR6NGSau5uKCnVd
NuV4Wc1FeekxSzshqUWqZLTOHcXq98YYac/OGpPmBCW5LDSzAjKqQzUh8wqzJjvYuORol9pZYRHl
AKFJm8L59v7vODtcL3eO36GpjNh7UeOdKxoBR1gYQP1+1zZ4ETa1JdutLrrm2RJBdVGo3j5AEg/x
8gXloZwDSP5gbB+AN99NVl3uvDAg6cQ39L3FtofRzB4WyqB74yeMLkpW0A/2gzO6568rJtLQWGiz
huZQvWzXv39GoP3F1NYDarA6+gnFOsZuPHQgKNLpLvRD44Au1Dt2tpHdO2L4xtkAwxTEo00TVDrC
fjqJSxdi/2Ph6vbGKOh4tfAzBMixefo8I1RgApmPNyj3npxAJMe+9q+EGdP+YTpMv1r0/fWIsfeD
GujPl3j5jBRLBPuswQN5+8OMloyuOFf9zu/kdNkQmbPtodrfUMlNR9+04g/e4T//nrc4S9jIPFMr
649ze2eaYPrtkTDTMX82W/GdoiNCYlsPX2UQtckHm+df/h5Je5hJ2AewrVhn+xVSh4zhZDfsosa2
CFS3kx9iHp0L266W0VZlf7DgnknilzdlQXfQM9PMrV1Dnt1QBMS5G8hg2pXYTtYM75kXVEX2MERJ
BYW5J045ZN+pOrCN1uAA3ew68pWwjEl12zlt8Gi2lly37ag/2JfODwq/rgxvAop9Sjk+rLePGq2V
J5rIH3deaiZ7f/LUpyXNjiGe7q7H1vW2mKHVjxYowMo08uaDfsHf/rxr0cqWfP18+2eLV1Fl8Oaa
YtrNMhmfpCjVK82/vbAyUA4tjjEia9vvWLvLUxgL54Mf/wvo/XYj5B2ADQzwHOIv1cvbX++6bW7a
rj3smoKaZcUQz36srZIwDbJoOjKkm0evZ0raBs4xwmt/rCXpaeZkuwnTL5NJdFcyhNJx2u7ByARP
76+Jf9wdmxOkAudE15CD5hKs+vsCo9MuGjJZmTtNKXCo0UzdFEGBkdyoqufBNkkIyqp72o3mLk8b
+fD+X/+zZLE5xMItdh0pl7jDs2opamDymbTydzEWRXEviBB7GmgsDtdxw1cFghhX4DoYNS7shoEE
efCMFw9KwWQivq5p/9ulPxfkeJxx2OlMftXZBQX+3EmcmxbrxAB3o29FtvJl0V6NtOiBGbWXncit
4/u34S8PAbTC0irFxsbLsFgyflvloWP6oEOVtUuCBmpF7PXqZ2sjA58y7eytfsi+OfgFUBzE/LNC
GOUHJcXSSXh74rH5rfQG4CValK7e2WswhoM2wp7gMAivdNYYUtJHTqIhyo+TIatTXcg4O8LoQzWa
8F+5DEVfDLdmq/pmk8dVvry8flZ88O0uvY8/rgsTgMeZaHks9tnjYNKFaMPoINkkFXOVOa16e437
OR8QvPZzuHUROAMk5cbkm7zQmbmP+gahCa5qfRxRjTAa7w13Onh09b1dnkycHkywS2i95tB+iKIh
ZkAbdbO/bwYDf3tOA3746P4uT/DNKgC4lM4LJ1lsjKBez+5vXWSpKtGD7YCRxP5h6ZYAXoorWg5h
HzLM8fPA0oBnmxZgmOeOm6LIHblmQMqUdQLt3O6ZFzU3CkFoui6lY5aEnExV/MGV/vkqYoI0PU6f
vIk0us8Wa6fQbRoBb9gJmj+bJJ3sY9vJz8zLvCsjmtKDW6npq10W+0kb0e797+CPTZMChwINorVN
10uby8X99h1YsO79JIqcHTZscZ/kQX+rQ08CFuHwgCG5un7/7/0qn94+lqWlLdkabAPEt3P2etFg
aLQK0QSGTt59LYVJNhln3o2ILXmJq8wqtr5lE1ZaEwuFOl5ukzEpjkbKQuSINrsuZifZIExvLszM
LvcLNFJs85RuSBbM7nPolKQ7Tg31FUjnD0qMXzHBZ1fPVo8V26DOsPkRb29XiN+CdKxI7nLe8GuT
ULtHlZP9VgQq+JSNnHlTRDfZ2gezeulNaAVUQA5fOSL8WTlAqHeVToL8g5pVLe/y28sy2fL5P9IR
mKRZy1P+7SnWtEyKcobeg0cjhRfAvge3Hf/4UwRcvvg8WqEsjsOED25tGb0utmB09GU7m86ptaFn
LPof8pEQ/9dX3mQE/m7IxDRcDJWH9NCsIX5elgYz0vffhr9eOLZLFlpN28PRZxfOm2CQySYgILik
T60qDEH5Num0d5s72n/J2woskE86He1Ds3PVNlZqeO2aHN0aW7WJWF30yECjBgv8Cn+Nc+j8ESHH
KJeKu1Gdvfh/hPzowv9cvdmtDM0dZ3FxjXM75FC2DhIkNe9QqhC5Fpiq/WInQGlSM7jLiY/cZYEr
Xq0aOnhghM2jW6QxfLUxv45bPuwP7uNfLmc5muJxxfpkcivfvgCt2XPqoObfaWcgS8Y3gSQYY3Qq
tN1c+WSQZGR1OSe3GLxTIdrxOlVzdsW/OTrGFPyTa/FfWvb+LMBs5ld8HVhFuUP2+Y4+pQVaB8yT
eC2LfWr66AUwsA336Pb8pQ1hXJhBUu/atoIApuvuCZxiugE2029noMpr4IHzbWGZYNuaPv2gbP/L
CsQJyGWk5WEXZRE6W4GMPA+cWqIpRGyCzKGgfU2UkB+VtwJOCvhzMwqdz2IS7d42BNM1V4CBekXC
RQGUZpnAOj46hbqiXU8v2bd1qTeQd+W0FskcZqfZyM1iUzrVwp2x/bDYpXNEmRlxavnoVv/lwTNY
WKpJmiMsAGc/hrg+0PawhnYAxECBhEbNMVS7uzEOhA+0o5mv8Ilkx6EPHgX35BZlgz6YwCj2OOTs
D9ZH489Nl41MKoo4m1ktk8K376Hm6YUdJ4NdCKXxGBMQfZ23PA3omnIm3MpU23Yi8zBnHL/1IWfT
UWrkrZuN+S6seonie6gytGOOw8kkIOEMC08tUUba6XqOMhy4KEjEo2OTRthkYfxaGRV86rj9ioYv
fkkzR3/64Nsy/1hcOcIa/BqFRZtcmOUR/L64xskkklp7O4MP7CZUiXmlyUrYeXmafOmJ7lwFCXIm
Q0aIGYFS/oiC4SsPotzMzRTetzIxVv8Xl8QBy2aFWzpj5z2KuOgIAWbeAmkHm0mtm/Iy4n1d0Vae
N0avpj2Zfd2zx650zbowbUaKuBWcfY2HpNY3s0TR+f41LU/27RZEm87Frcvphg7Z+QoEAKQapXJw
S022/jyB+yAD2S6uqOn7bSgK8WQ1TnZ4/4/+5X2j5cu7xlxsiUawz54NRHlA5PhCeHkCa0/j0zig
D3D2cZPh+g6z7ALBRPEc1XF8UTZS/xzM5AsgfnLaNL7hfeK29ZVIPcAxhkmOs9FoaNQDauxZIXfH
oNbsi6xXWxGL9Djnpf9Y9Eb8yEZz2Yi5dj64i+pX0+D3+2jxWJcPGUWHC5HjvOuepDVxB7qX2EIq
UHDmOGvocowNHmPPmMaN6MslnpeJRLBhEYZuaHaGdxyztkEZPXHkXOE7q2YSvc2h/JRDkg82Rg6I
ZotJUxrXkzQF8ZyYIevXUaXjtmccsZ8ZfDfrPsYRAU5GP9pJOD37QIwZveTJp2IE8Rl0Yb+usNnl
G1Gpttx2Xkr1HpsVdhqfzyRZtdTHHbWbNdwmRL3Tfw4dgj50aI2vdu4SeDcnkaKrSabuyWyaYNj2
Ra+IJ8hgE8JeE/PGUqPw4O/YGI8qbaXp0bfkcI0ZVdTryTb9O24d5rM4rpMfNXbtGC3XiAE27YOg
v+ipcvyDAcuSWHijbRp+oOiSIxVCckcjp/4ZGcZA2Do/bpMNEwAvxgODu65UCtq0aKprkoRjcE0l
ucvrYhQ4DrrBW7hljl2pdQzBlbOCOYkLGD4VRB2LvArJ9JbTkhgwFRa+9PJ11xVs9tkE+MpHelgf
Grvqj7gn23pnuugXZj9wrK0EZXxDQoCQJ1UwY9smcxrqTRi4FQk7VSb9/YCvXu3NpEnvuXksh3Wy
3Cg/CeSar3HJcSm08z0DWoDA9f1P7I8GPC8ky7lhU1XAiuGE8nb5KytNbh5L+jZTkTrFMsl3wqn5
XkCxXJkzkUOraUzLnWITP1mFmRw5P6oPjut/9Nr4A8bSbFsG3xybrbPzurTqGWbgTFhQXLbHNPGD
Ux7bcpu60XXQDfnRDPQDiPuIbmpQX2RjjYLN8QSpsSiJA1hI9IGi5sf7N+f89PTPVVHjoB5kNiHP
Tk9lxepfzQEmhSkbfqTJCLe/c+rbvgvSZ1Iki937f++P2oUVjpMaGywYVrAl55j5MunDXNe9s3W9
0buMBz85ERqdvrh9TxyVXfFtBFZ+jTslODZzho9f4kjjmKVQaOtEAWno43D+pKc6u4fvEz/YRGwO
GMj0lcw61ghCqR2wpdgVLdko+dHbBNXnbKOwKAwRES2SIrYK9sy375NnjXaJfov8VtXNeltYTu0e
q7QijtOt287Clx+GJx9SarOXqTk/VLx/ASkzs0RNb6vhagxQ1+6TAergRvUcatd4y4sXMI0DISYA
RNswT3BOIi7/EuDzIX05Bx26IgwyLzaRLNtPdY5W07eDbO87A4nXVdOQFBIlRTjehdmCECP3BOnN
XDr5c6jngYWvbcp8T/MOLVFQSmwEpFC1zbYgMind9nir52Pgpnl76xFOUYOic+3Tcr72NoaslU0A
c1CAKZz77GtZxlG5i1Mjmbc+J4mvqIny9DA2MSRp7dUUjik69WalIzVbp3gmAQq5Uz1dzgmtMVS+
PC+advV3Foi0faQJU38N61zzJLsg5DgVZio75biRga30jPVIDDbtazI6QU66MkKUEffz8MUigszY
WWMcZyxpWg37Ti8DJpQueXBkLIaOVjO2tbYpappmDVA8Bf0LwgQ22EiW5KpPI3c4qDJK8xMxstZ0
hQ+BKMB8mMv9IAf/yjBY2idZzsu9Nu79wqMgmhqTZE7oB9Y3FiD31rY9dHUtlvqNOZKsxLwxNnA6
ZeaBvlj1YJltLg5+AYxhbcY2IVA2jdqbQWRLWo2dEKvUedKKN2DzjBc3Et5tQwopgn1VJBCtk9mr
WYab+THHDoaVNrXTW5SQZMyIpO+vsCS09Toy+Y3FoPPmkI6xHa/8wkHjiaJTj9sG/5Cx4z8lbMQO
aQyvOhJy0wenzqJr6nwnPI24ePaOqoP8IcInSMzjSJjSo+Gg3bp1nCLv9xWJMvV2Iu3+exJzdj0G
yM2r7TQ3lt7CpK+eRNB6/c6r8hz0cmbUDQaCNkXF3Vt0yaDy1ReEskzFNp0scNaWkYQIJIrGi+Qq
0t5Q3QI4TNXajCZ82zHdpUtAJoncONAiidSRMfHeHPTbVVTDVt6XcTz0l5CGFP9hknQ1XT1id3ZI
1tx4V8xlep+zzfYbM4+mjZ31SX6LNBs6cex2IiUnh/RiuMC8usbQOcFVblkGGN15jO7xrET4RjvX
Hy+NxpzLBzGXGgoX3+ZwJFXNVCtjHiaxHxFtAyx3O4fx2JgsBuXJ8SE/927GrzbLMd3PRkIAGR6l
fjPQ0M9+JJCKl1RnGVqnrOw1wxT++9XB69PFFBEJ8INGVOFpX1IsLYBgZdKtBxqy8w2vHn7IDJEf
XPUwrXeBqCZnp3GFX6oG0/ghI6icRZ1TC4c8YgAAhBAIn2G73ISRU1/yIAEjcsfGI8p3cIa+G3kP
+K+Uc8uC0k+b/6TszHbk1rEs+kUCNFN6DSnmnO1MDy9CetI8UhIpfn2vqKe+WY1r9EMBBePaGamg
yMNz9l4b4anO09XcRjGKKejnRrkTp1ckZZrni6iT1eHcvB+coAYjnVPKwlKcMvDsG6FRCBp90GTZ
KIeGQLTGCZLS3+JPRPP4zqVrt+DTLEv1K5gWYn/HHhFhAv3KkwdXNW1xapHw10Rf+Z7cEas3ffMJ
EA4SgNtEXa1ycDpMa5jIMUjlIBFm0iSw5bnVsuwVnsm3WmGYUMja3vx66ka8rwFJMgTK5cEV7jch
xkuromCfbx1+4noBv5Fg/gOJ4om2+pH1tpr3xuvlG0lB+LkQbyjwf9oyJl0JmoiODRkpxd5p8hkD
CCsGN4oPw4AoX37RA2IXKkbtkrGzr4SGTRzXzc+KGKN2P8fgXJE6EEzxbM/DfFFI2NFF+cZRTNsm
Gd4XflXgiqhR8bhLyT7RBwXVCoP1ad6PQdiccMcI8uqahVedTraK03ydscQETTQ/2+MyvxpJKnYi
SfKt7uOxkghs6Re4r7En/T883aC7tlyw3L2kSHqzNtxsJB/75k4pKX973iRpN5s1avYegAj7bFkG
kCe5kFP4ghbWylJE+co9as2rf9RUxOu+anQO3XrAoUPMQOed4dPrs0XazXKul7H/JOkDgKoN53a7
14CWFxYl6HBcXI5adzk+txqgxkyRFtkSWP64cc4E9NIwZK0F3Cd6SLPYtVOkST4M+iCta2uEFDzb
sLXxxUV26ncRC7iQuX/xYEB1F4vqNAnilhC2uTOko28oYRU4MNv9XKNOLj9lFo7y89KoeLpgZzAz
Ktl6pmKbl88DoWtXxs8geWveUTIfK+epLtrw6zqLXh9r2ybeYeul/iQ8iQxftng0H/GJK0jORrjV
rpY+W2zhm5CkiHEG4NCMsNNTnEYFtd8NaJGY0UaZUTlzdgH13yrO6NL9UiwLYbieIWfvyjqQCHWD
Zn5Rq8hMEgqhoh0qvGZi09dAix3tDVj1nVn3B+0M8e+iinguEWZk0JeRPUj8N4Q6kW3p8K/ABR7O
eg301RBLtKTRbffaTSbnFJypCACGb8RuYAUtab7FC73vTSGpS2s1EnddYdUHz84f4Txbfdz38VQ5
l8ntRthWqmjetsFrcDrT997OUyQawM9uq1r4Xnhayrmh1okavwvOWWhQf1g36noMeWDeCR7rQ424
ENBh6xGABoZpvm6i56q2VnjbU9MYfNgTJvQrVnPD6BOWjL4jWJLZrGnAqQ8krNEg0zSYL1mtOQg7
JiFUBSUNL0+a8AXZ0bwmYQAX5HPboEd/aBmbFdclX8IfaNfigZG3S2B3QQQ3OYpjPrXInMf5nbRL
HH3B4vHTuOUbsgpaMezXNZ7WJOqNBJtilJwTzzMNtBI9bi9ApM28b4ylfy1a2O/CaZ5z3hY+14ib
N2F3ocG0eM16JAipXnZ2b3vP2WYwQ9y63Ej6mEA591Zlk18AKMy6dzuLfrmIcbfyM2K7PRF62K4H
7ffAV0p8rWk7rsT7ZVsUXWaBT/lUdQ3Pxnba/LWk+7qjv1kvJ+XLIr8nAAfJgUtXq02coY9LwrZQ
tZzpyehzTyLb/GJ0N1g7YUb/t4Br5hyo+Sz72ViT6BPe9zDDf1HMz37MIIogcclKpaSgOupMQTks
ZVbdwK8m75NinOML5yqhgMhU2w45vuOspw4jy3pg1wjlfmpWsGEixu2aCFITolOmtgjx++L5zyNk
u2nH5ydbNlDjkoxs5FgMlbqxYAZ/SLMAD8xZdBnAJEwvFgPBiMzMZYrM/E7j077vQ2mhUWdoiRMq
MrJ/yttwyY5I2gvGmo4HqFoGDkYRbyghVlD/xIcSHBHgraacaUBIWQRH4urDdm8xFq3O/IJh9tIT
iHFGgJaZ+1FtqngkfSCYkPU5ln2sN9f5Q9PJUxc9NLYFQAZc7dr4rbsXs2ZA2UqyBHFwzeLUwaFq
eUdL773m1rEk0kJDkM66MdODsojSAbni5+MJouIEYXx0RJ/ysvdEOmDfbfMFMHwL5qEIi+Y9h0r3
2sQR2dpuuIT2Dnbf6D7F5HNlfC+5zHehpcU38tXy6GkYumo6AOhjH8JOX6yncoQU/9VmVJafAtUV
jzOB2uOVHZw+DJB3/aCiNq4vnvIH1G2MCAF1a/ykhxpSdEBQk1nUXeXzot6RvCCphQe/bM5lC6ti
7zJpeCrGkQqjGKYIkDaJtMy1y6hQd0VMHuB1LAtVIYdG33Ts5QJWw5WllY79xp5ael77wpJH0VIi
iUVzBZmQS1g5+v2BWKPm6rhcNNM12EKxJ4RJ3QGv5BLBGUz+Wa7sNaP74kXvc3ED5WSbDbYoAwVN
0dgO56xzoLLCbwVwYNt18DJ6o0uelI9gbM+FJSOgCZgIES2jnRtMc9q7xUUB74IgGdYkVLWV+WGX
NbYKVRb5Bb0pYcN6qHiE1siRrdolmnHre+sIzqSzLOjTfbSHsEeYST3n4+/cv/l+dWMp7wEaiwcO
xLQ/PK24lWo1RAil5h7IfWe14289Ub+d+/IG7gkgcHHRH/Wa7xSRT8PesrK8JRwJROGOAEZQGpEQ
wc6Xo/STtc6I3mu72SyX2tx0sUHrT59vb4NKxhZ7TFKpfHhjXjl+cljRZRqYoWqANmrlsTdH2gZr
wVWMCNiykvCfYQJAlvLm49zrstzPBcpA5Tj5H1VPZX0dl7GWjBs97zI3AkS+7Q9DebGqWOHDxFtE
8E6EAiRk53JTMFMdirXZWp5yBV30gPWke3cqWZfHofTt6sreOz8rrhLhnvDp4NfYKcfKU9t49qd4
9dtrOefdiT53l1CfOD0DSM8W7zGM7odSU3nv2mbSh7yvVPQ5ntH6pZEZmFdIm6vCno6+7P+EepMd
/DEHcl1pDRjWl8g3n9d8GdYzE6Xsrh3CKUwq15l84qY8Vx4cZ+Q+O+VlE+3DahErIBIjqkOZsx7I
j+yK94UsFZIXnGmKU+3yd7za5ZduRQQAI4tc/1e5WOXb4rdreENV6U/07YqXaeztn6yKusaZH5DF
gMFnMGdK+bl4yIexgwcUrM0v6RTy5G+i8UAgWNQHgtieLfWFkvo5o7awU9ftZ0TS2DaJUXNGxz1i
eQA8VVPAibsCt1l0J2ButztwxySGlJAX4nQSzESS0FX5TZ1CmfrotYA6Eo4DCOYVw8cg1bTtXnw0
XRq3JODxntclg8lEhFrWPlEF1XedH1nLXSFASsTUce49HFexUD3DkXiySAR3gdFYeITd0lUvo13S
MPD8XG7HnqNFvDLl6aY96ZY1xozciue9RxS09zjUW3DU1YIt3wZwWJ54Y+JvHjrQfYacnEOAosWc
Y7eGctgTiEssGLjB/LUAa7q7URYHSsxWXArAeBs0wz73E+Iy7Qyvq+v0F7+YSgFQzMRsTwzyTpEA
OkpbmC4QOPvVf5C96SH+lyiTkr7yjDr4Mi6u9lbY72oWkZUsVDoXlEe2AkfYE0hA06G8u7WliPxR
pbPtx8htwpeYEMs9VCGFWmVw2fUDMcj5Gti40Y+mnTImUib3+9QvHHXNQNFMezyxDgzBrrm1fZFR
hgLzy6pEwn9IfDd6v3LiPKwjSEgNvWdAP9U21udhq+MGm1ts0yePOzCLfZllzxN+tehwSwE9T0pM
c1pl2fq9MDQYDiMT/w0zPZjIx6IHxPE5HhcrfvAaAaKQXrWg2Y4Am2MyUt+muOO0osiibADbKNKu
WHIuNnmzEjw6iIyQZIuK+TxVXeaexeaTBWBtYFF3oyOL8aTNbc+0cK91lB9cmM9RvUCR3RH5Zb9p
7rLbflaUPvuVpGZzGMBJqZ0c6uy9qohwPuiW+xQzB5T3qRVlFYg30IYnZs8uZl4DMgb7Cm2zqxWU
nv3IUxY/ChCjGcFXWbUlmKJ19ehAa2rS1hjnZwsTBPWeDU7+ORuysoD5Co7mVDVlcBQQgKqzAe7F
JVHOzaXyu9rZOQxOJMHQjv5aKsKgEo3Dj3OwyZEOxAWrNSGcME4UYKIiXcASEB4o/OmLCYtyu00Z
A0KC5cje0AckmR0XlLXFYUIkx9kU6GV+mBewvQnCGnz1bm+VpPKsCrxJVETjWUxchx+7xq7fdF9X
795aky/ujlVBPgzp82vSCDscz6ssCastpCq+MpsC5+CFKz8eBvpn0zU5gwVu3frCTWdhgocRe9/p
nmwLOlXFpYyH1UrLpfDwDY7kVewgjJJrDUqtuseqk12hlojhzm4nLu7ZuA7+JeDg+DYzMS13AHz9
HzEdv3zfVlk33PseXZGDO5T5ht+ZKz6Impq4m432pL5Ca/TN81DHyNIFtl83kXTkYQuJarqyMAnM
cqxwFd88ObVfna1gItnxjvoE11QmSLJ5W9TZyfv+vi6sNnqbIHyg9AiL6dJ09QDyjlIW+Okq6QWG
Yb6C9EIkCh5sHfC+aNk3v1cRCrxRflT94WLfd8dhqMk9CPTGDLYjf+DH2mkbTnbgRA8ESdP35aO5
0RHcGZ+nzEnXBYMWWM9IAP3pSOuo3DOhzqjadKPse8fY0ZbypVCIe8LynkEOCIfyOI9/I4YDx52r
trJPN0YcCRxE9z0VQwBxTNMxbrgZqoWC1yyEE0Ksuk6tcel3iaLgQNvibD6AJxsBsfAbgVzpbxDA
bGSqvmP0LcnzKUX7G6WNOUfN4vygOYiOpckiPGj4kIGVGchQFVb5r2Boa5drExy7J9DX7rdq0mGR
hggah1QvElLPkrVEzCGGdQzFliXlpbClX6ZDKP/Q61bimYBhQreCSFnTi8fpFO4n9CHdYTIC3j3e
Ww9avmQQf7EXAw6WWjcCwGVFbXHvdYQcp6qZciu1Sq44O75rdQ4yDjAA29GAwHw2lG+a2/onudHQ
uETzqNvLUIz2PVTO8pOCpUIdEG1k43n9DXJB9uNxgpAJVLCMKDG3gJSQO3dYdZYSBcM1kmtN8ZQP
gnyYgbzOaUcfQ9yTM1COF+bTIXQgz+7UAykTYnqwxRaQNLJsK3caKK/z+2LVILG3SE3HvkAq3gy2
9b0NyelDcanyIyViN9MSGYZ7xKlbfM7QpVaUDNYWHIBqEeAlG7g0vPrz6t+aFsBo6e6Z4DiitxaP
cK2w4cymJzW7FXoLv9DEHMhs8WAUQYdox/HEb1wNECYiV+4zjFbrZWysAFt15tnmMrvOQvpKU4fx
mRy8CldzZGf0IEoZWXelXKf6ECilwGqxo5nrCvr1tzcEK6U2VtWRUqJd3KO19S7BqoCiG/dxGAv7
TGEJX3IGTPyoKJuck2pdgYLdiSnCyWiJ5PdRIp15ILFJNRcd9MNXv67ED+TAbpEU3VyQG9KMzufM
m/LnFXSySuzJltwZprrarrg85+4ocy9IpolDneCdAfXWNva3tJy2W7Y7MmX6L8YOOZtU7lVuKoM+
YrwcGn5DtjW/Tn0aZ98Af0VfRKdvGvmMFlTaciMEVeXIbV9TDv/o67b4YfdL/j0DdbadIktliHDC
tvxFj285+2pxxAGkAbE6fTySylfE1fIJvxAEdSq+sEwU3ww938KFTMM4CPRkltsy8cdgOruVI76M
tW1+1eU0T2cJzo8M3Bqv/YH3eQiPeUmLPHXWmZi4sa6VuPbxrf1JZ1gV93DM1p4orayIjt062b/p
svrZVzFWffid4e2W3XF99MnQrJzFOdQdOKKXAVESaZJa6PV36EIcTEmeib3UUT7K1YqV6D2ZkaIk
qckGX1OqOekfqlA097JeGQAyH67f+7hAbxRsRZc22hdH2MuklRXGmzxQ0IFz5GHwY0Yn447vBhO9
hGmIcShU2SbhvPLlNA+FCFV/MAylv68aa8UTViFATpZYa3GlllzSkDNnP0FyIqmTRpsid2PMsvAU
FGv7a3BlUJCDMXTzL5LgFhQ+igShHXjU1U7QS3GxJxUXVBR9gDq+L+hcPWcd6TAMyRB8JDFzkC8Q
lcrtjky+JT4RgV6mHFGcCIpWm/+jZcG+ycxZhr2N3/4UVwQEXMplZr7vlTc+Xt74i5visbebPzow
VZ1A0W+HQxB0oblWZVwUJqFB7meolSZ1KnumZalC9/6L63S1pZvjWn84jblQDdYiQSshV7Q/3TDd
5YPB5VfxEsfDqSyB1991k4dmSY907BPR1H2c+E1tuWnRbeOL7GBn71q4V/C8C1h7+x56dJxWJeHz
JOppaFwabgWKx8gj2MoCeLXunGxV2GKRS5Oq2Y7ehcBKMLYlIAhrx4Y9pQFIEe8ITwHhqY1sUqRV
z/wbwBlv11c1GeJ8gpYUvVcGcP0jcpE52BXLNNfXZR08YJMIustjQ5jeI76xMNsRiuhaCVms07Ln
D+Suwjb8M8LLRAil0f6pdkbrixrZuKDpmFql7NFZxr3LZVOjuQzIHEJR/ZIXDJ0BMGTe2WoUYGyc
o16YLNLLH8q5narDuslZHXlKHDdb5nRkMELbDHnBolu8aJgP8pytGqxo4290OmVYI3RRS7mg/fW3
MExpHloVcyI08WnPIHhJTTjRnFsdDWFtCsqSq8bU9s/YHZ32AERpFe/aCeXnka3vK5FgS7nHQji6
TIxm775wA1DKTaTN21aMkXNBEFzUzBRIiEEK69nW3htEIc/RMhRtOsMWck5BSb4vfQae1VDMt9cJ
Km2bNm45qGPbNtFRFozmErBaTXycETJzn+rLWz6vzPSbbEX/M5OBYqDK1FJAkBPZSSEwnpKOW17O
8FpM4ONU5F+BZxlGsRYNsx0IXkUhJwhhOPK2L6AvgwGjnVyD8DdXoVHfwN59wI2jUdEFBxYakqyv
GLjBO+xpSlc5WhjtLNWesVJ064u6zmMzsOQT5JtslGVYoDKgyzzdA0gCATwoh2zBJh62Q9Fka7HT
/CfPbeusTQJuqy7Oqm+KO1sAMyblNZ5+a9g9pLetjdVcqNwa+hb48Q81O/FyAOQdVad2pYFDa405
aloYpbrHQtgIlXp+z/Ao0LASJNgwBGSIUE53zA9pFHZb5v6p8poI8Z24waSbyctKMnhn9AuEYsN9
KxfG6aRg0cBOJmvL7BR4qgdMbovoxECS9bhTgS3Yj4vmibc6yC5SD3a+l2NofydZ6JZVuCm9/k27
dhPO/EPpBWwJ0T32jxt8CHzEP4UQeW1zZ3OWeN9nNJUkTZV0XoPlYlvlioGwz3/BvdGMqh2AonQ+
nIPuwSRTh3mXLYwA3SvjXhZjwlPdTyQHrHPxOvDOUsDn+TfHboK9L3vY/kR8ytd/V6J8VJxz2OCy
44MH7i2rIvyg4mjarQlXxiXgin2fGDK3PBdCxMx1SO9sZMMUpROaxinTu79oSMRHQSZm3JvUMvAd
xsP8/w8/mymVify6BwoauPJxCdCoZbPvuAA6Y5ukQU4sjTyc8Xd1JPpVZekUhlt4bIXyvAPuBhgO
pduGwDuHzg6Qukf09rllo5FT0GPZdiiyyysHXf4sVas+V8JV5sEpKwCb1KuqpogfUDBrB+oLA42Q
kM9W0KPb3yio06FYSZzduUx/mLAwpQn2U6bb4QGEcPEFDOvNpD0SGaetFX34Ns7qtcSd7ZH+MP/y
0DMldHS7L6hglycmHRMko0oDFS9WMjpzOQuI32hLgfEXNo+aLyksnylRzPheVFkYpTYZOIpsbrd6
N9q4/baj2La6r3SdsYbf2GkiKYK+/tWSsv2cO5tnPy3E2TEKR0+3vhT5tJqj46O7YofO+u+BJv0t
kb2yviNdQV5u5wXEZbi7qqfL2lh0tL06cw7tOo7fqhCoxd8k9/8lHLp97WQuuTdCxM3X+M/3xafZ
S/udbHHIa/OBPTba1fiRzi6Pf+/NjZMqeDo/prj+toYjSfBZKw5dbu5BfjFvbv31UZV85n9/Ef7L
EnJbjUSXQQHwYYsgwv/nxyrombj0DvUBFcrwwGFmv8VFNR9J6TQw/EZ5hKjOgDGKJzJslsx7C0IF
UgvVbuK6BYBiV7XeX/RyH9W4fCheDZ6RCxzMhi3yzw81u8O42Lj0ScoY8ssUA5jkpjBWZ+LOzU5x
6TwHSG7+ZkO4vXn/2NIgMODiQJ6GHRYq2getYChmCiefaZYc6GqXk6TyrP3pATE9ehIMz4zQuD1/
ssamvIz++oV/Brxf1JlTHgob7qATPwW1LfdmqqmV/v2r+r8+HXwP9lpAYnxhHxaQgxq6ZgzqHNhh
H8EmSrkr63a8H9xmWf+ihP8vmyXVnh+ic8NkwMpA8vHPb6Bgylx4S86mbc3+j0WOfo79dpP7ebVh
C2/UamPZu/vSH7b77pahEjWDYDydmf3/99cWcIvweyKbtAWcin9+kpm0POXbZJBkpZpfaq7utJvK
OE6ikajkf/9Z/30sRC5KSMdGp4n7+OPWTHNyQV5RmIMnBi7mAn0o8brgwnd9wBVLMu79ukTc+BeK
gb/87P8SYyLRByH4H2Uk1n3x4euVOsoYO7Hml9K/gXmZAETu2pLmJBu5J9IMGvK//7au+3G9Y6an
pe3iucL2YH98zQYuLlZUutkehx7aFTigAZnCq93vZ6+lpvfKZT2T/2mvqP/qEXJw5/RHGlhc8bkS
2ecu8qlIlCFS+Idt1bVM4BXToKwpBFgvDAHIPqRKTLOm4bJX+vMkL4FZRygKpmew8u+/kPPxGZI+
5zCUIAQC0TeL5oOgda41q2gsuMCjdf7Bfcd0AP7wT7P9d9cxD9S3MRqRWbYbe1orig7JWEw3Y7o5
ZDl+g93iEVQqx9y+XxbL+65FXv0Fd/h/fchb4YFhkf8h9v6woBGIty1z7uPS98I5bE25bK92bwmS
gmbtyAvut2V+/8uj+Viu8WhYoi45gqBwIozt//yp6JfsyQf5cxxI+znT+RmozPzghRot2xsm5vce
sNXTtDE92anudmFUBLOdmEb/ze/3H3fy/95nwxtJDFYlF1OMAvgt/vlZcsste5v50zFzbPR1PfLA
K8hn9z4ApiruhtBty6vhzlc/8EZkzhELXiUASqOTTGvBFGMXY4sHil7a8XqH4pUhBiKyybmuAzF7
yQZXGmHdJNnGrVoGDwxYGnMIvUiOZ+Wyne2IOLKLkysHOH8lCg6i0iVt40G75XTfonIQl9pnn7tU
ZC5nd4GhwZZKRX9nZ3wFIKGkM+cyZ/BAb3IBvWVIKO5Yd6jv5dcAlsz2LTeVXT32U0dDV8vNXAfC
FsKr50++9+DOKJmAo9vhXc5SaxJ/KTDk9SB5kXEsa/gqMHlnqYrbQD2hbSt0QvsSa8SEE/b4l+Xx
cSsIOW7tm2MDTz8l8cdddoNLSb9R20CeGWIBGYiJEKXvic8stwVIK2/E/JeMgR2tOJ8Kz0IR2EQq
ibNyaa62jhSin9Ge1r+UAh9PPfZh1xNwmG4sCPTzH+oTfJ429LV8Oxp45ek85wPO1Jq3Nb9ZVf/i
R+Mg/bAlQt/AjAJhhKsN9Yf4cO71kA5bGc75EemaGG8KMKd/zPqx/tN61rDtPVwRaLkq5GHPC2Fs
b/ESldFloUGYP24rjpRjveSB/T2PFu7bOkBt9Ez/rXiIW3R1xBnkcHZrREnOt97qGv15LMqx2Y+U
yXo/DHKy9wEBLYR9K5tyX27AkO6znn47Tpb/PPAeCtiDsbN8TRaefrUXWpFjmdXKcnP+WlA7b0uZ
6+0kpd+YV+Gg/96p0SfD24do4pziOu6OvoWnLb3NR7/GThb9BuNLFyV3BCS7nK4chV03b9YeUFv7
3W1z52g7YRZeGmdDhotLKyMHq8a4hNMepAm1vycf0XBPAfNzaqsjEzFYlbLYlpB5VL6Qo+dZa/Yq
mdofQ/ruTRJsbf9Te/baHRAhTYQHFMP4OZ5cHCnjaC1/hr4Vu8HEqvnJ2UHHpwWw235lTOOOyVyU
DpTwssoSyiFv+jLUQX7OuT61Z38J1hevH0IKkyzrs7MnMv3LY2dli+/xyCdevSyfI6+L1VkxPfRS
xtTy6+3IincjEtMiCSpFTGDvFxGxoVHj/XEal0iNvpy33x0yyk9eU0/iV11H6NGtYgyBTC9Q6yus
3YD4d6V0KoYQLJY7YtybmgghpcOdiDCX7tHbNCMKrGw5+KLtmK9Omr4iwx9uMWh/FtK/o9IGn1a3
pLptHrkyfIrA9jhMeeIYWKIqP4ZcWE1iO0v3LdL0gXeC1F76WeGQfeeANP2tbCus6thrEvlIZHSC
U66rzX3DPYvl2DUzCSvOVJ7Faploj7AvwkjNuI79bKmG6NSAO2rToIjkb12tzB1bJ+ceOYJzsHYo
4Jg7oFyb1XXkACogrYPd2lncf/sTfQnRXYtlyAk6CbbxQo9d4MgqRaF3vVeUP+aqqwa8xgoInOOU
bZvUk9MzvSBy3iTs2XwNRRf4aIkJXHJTxpf5k1uifqevQ9BXanmqknurDbYh8ULZfoKBSx/X6XR5
jdbaxz8whsFvUxEVx8DDJiBE9dn2SIghQ96ebTV6pEeOEiY31pPuxfTO7T+Mb52pjRXQyh9+bQL3
QBnFXUdgOU8G39dNsvntIBgQFyvMo9WJE7drKZ9Ukbn5vpq88hI6tVPvu3lFb2e13ec4rLZzh47g
F6KS8RzWUclY2K1JLx08gCnnzuMbhGDSILrEKBMNqcU91iSV32/Rjkmhd1e6QcwpvXYogedADkh1
MMhSfANXuKxEtL3Rjl2IkJoH/WI7jQBq2Q7OHZpOa0q3WYzdHY1LgJHCCJG9KNcU8bVaZRUABmdi
g4vFuN+IGqWjJkschDsaajzuDt0ipjInt3U6UcbqfVhrzfAKVN3EzDurn6ymKbbTpmltoWSr3BmV
F50OPDwYFUjaymaeRmBKlEZxzi4U3/Q8IvPlXTeUm9qDvSRdgZyu7hnZ/vjVp0kmdr0Jgpdy1eGU
eOSvX83NPr+zKRG8VNSIR3ajrhXRDUTLXaJo9dMOL8DXdulNl2xEvJm0G6pcn9cqar7S07J1QvfF
zwlfars2wbcFpnyKyZXaXFoCanCByzhd+a2pcbyc4nYsv+FixEOTxbkiuaYxw1teIQyE2iY0Ox/T
xI5V0bC2+eejV1VCuWcglFVfSLbAp4fOWzd7g/TnYIgXHfeircm5pJVtZ6ROVaVBbulW2/Pst1O8
z5rQf+qGnBFH5xf9i8zCwE0nu7vpQwxi6eQ2y5mJWY2dkv696/8caur2/doaMZwdfzZfVVhQhpA9
RMwVOK/wS4MiH70JmqUqpYWPLdGdCSErVsUAv9+GLU8gDLuHLaMVmjg6DvYWf9AnYhAocgs7GH+G
RUCNpKHqeymqefGsas320xVz9r1tmdUnC4with9Cbh/RuwWYTLbKvBrQXu1O+5P7iboNRnW40ok4
gwq7CdpjDEuJCaY+JQO9sWhfuZa707ZvdcRh2KK5MmvSb5VmWso+rnXxQjRL/WtShgAnux+LU9iB
4GTDshbi0HTmBF8c5ipkA09ggi4AGCyMlWHOccR07YtTd9j0VwR9/Z5RZ5jaG6MeQqn18GUaCndN
p6hDls42xbTZB0oI4GOLffM0dnZ+sGKUS4kxdlmetplSaYeS27EP1uC1XE6ZArjHZsXnpzwdhYfC
n4uQwEKHHNRCuv1vLG8SQUwz8JyLEU0EcpsmjNAkij0epss2AWDAXrlgDTNuqW897H78GTGEtWn5
up5Kwk0TI7eGXuZ/HmTkaQTXy+o8addE4WsWsvQSzL8carCc6G3Fa0bSRYAAI62qLH9xK9w8WMBX
fZyoHiQbOV6tWz5VxROZaX2Kgei2p4a530MsEQClPNrlu7fVVtbs6txaxaFkl+DvKCcGgpdbzX4S
GnOorV1bcpqORF+sxGeU16L1nVdHbXF7pm2PAYx2/fyzRqjVYb4YM/s5sgmHEUsMDw8xUkG0M2dn
tyM19ssclAQLFh1qtoMjCuweWwQJC4FrfbN4xC3DsybPX2p25Z+Iv6uSh+j54VFJTBzod7vysJV6
eROFnf0MHBPrU8ZXui/qdnivuSiaw1i2/W+RR6j8Jt7MNhmIwLDwLPQt+QiYizs2p5pemFKlsFF7
cHZhxAhmk6w4O8GDq1FfBVcepsGOWdXJIpSjSmauwNyJIXo9uA28nld4vRmzW0uP4jAvffhprquW
eEu/Yh9rQk/y9wmUexVmU8R8VLG5W/saQCc0oO5M/qVPkBv81uM0dzmy1j4I74YMmGRiRzgeDpnx
MU3qMsLrF2kX7bNVzRVs3mHezDNuvgHqoJx8ch1L7ZN4Wbcbc/YwrggBgKT4S0/5GO22cnD9Y6Vr
MbHOJU19YwvEnXPEOojz4ZPTVm6OHm2Rr+uwNYaKMfCT1r11iADeF2WSbwPj8LaatbX3aZ11BBiN
ejywUniDco8rH1nU23rHOGd8h3CF9cDR9ho8WgyVVRKVm/NgUNSx9Rhn0GnXOWVx183dMu0I0Mu+
B2SR/h7ZToLdqqqg/x/mzmxHbiTN0q8y6OtmgvsCdNUF6Xvse0g3REQoZNxXM25P3x8zu3sUoS5p
8m4KhUQKUobLnXSj2X/O+c5ZNQ/mNWk4BB7SzzJ36bOwqmmTNe2UnfwU1ucmL1mszwFjNM3KOM2a
Lc+D1N6ao2HHl3zpFx/j3DBtA8midaGhwV9M1iCBoPep497ZtaBQxEigeZ78iou0WY/S2EgSfygj
S8dZtjOzzqH+Ql/mTZDrNj6crPafNTElOosTFoiwggzjHxKRJ0SA53TR2G5AA6ITG3tvFXrINcFl
EnOO2BimsfjRNObtcpU77lTTXxQrf8uuml4gNugx5XxJrQj+w34wNpmJu2GLYZIyzGEq2CgKnbTK
M52d2D+KoW4NHluaZm1605YXMKW18kRBe/qy6MpkDKza9C12udYR8Rolz2sDn+xZW1qFewXzyB2+
9048DNscH/9wrLLFvtGy1Hb27Kh6Vn0cbpMKZ7wf5ZatTfDFSOzqMCWp7of8FJuQUw/15jrtEx8J
YjArfUuHH3860zTibbaTSXGe2iLIbgt3pL/QZfUajqNfiOTeI4255iEbS2zTPNPLq3TBT3JRtpNb
7IiHiPHZGETDcbyf/aTCBA37xyuSeNgj4tXitoCPTT6gHSxDIfq4/bxzqYTMsBhOhY80mxhry2wf
0Nnp0gM74uTXxmsArR2DrSKrb4Ts8bHTRtuOkTWiXVG1yrz0yU7s+gb3I2H3JcEawPYyLZ/1WaTB
74rOf54hsdPHx2L4nmsFYDQ+TlAqkTrYA4TaY1WrL6FAfG1I8I0hmrG+adLpd3TedXD248QGdAg6
ASARH2IHyK1Pk/GAw3cxzrPaZ3M+PPZUDkQ8CbLbMZFqh1oRqyioxmdAM+qC/e7vguP/28szAIAu
xuiISeWnt6t8lwkz/VKUto7Yl1Stwbjobbt7GO2kfwyMXnwvZI1zqk77c83Svv96PPL59VfFhvkI
bm4+CJLr6/TkB4YK49O560hL7RnX1H5IhIspDPuxI/YnuQXj0W4Xvx5WNx6mevaW7ebXf4HPY4l1
CoI+w2bHYCpNj8XHv0DDbkKH8j7DC8NOjudanLS00Z8C3vq576rhi8Oz+DeT95/YCeurMgqCF+Yi
V7LN//iq1FT2JnVUsOa1/BHFJj0NI1UiJl7VdKNnpBxE5vtnmQFdo8D3fQtbovzN/Oenjx4MnvMn
PQGGMR0+6+//8NH7/khamCuzT9iG1jSlQXU700c1jBEExHY5a0FHVbdJa3ffykDoVzBVZL/79cf/
50z2x/ufTRVUE9gF6LAuQ7JPnwRglqo2aFQ/zCPYYyanQ/eqd824fOucdhxuca2YXtQxTXHWjJz8
brIRT3cFsCZ5IbPeKC4KezS167wK6v77KJuCEHDqeuJM2F6+HNgBzNRychg8sAWW2k5WcfPdsROX
lVbrZrXNW/wwkSaNQj9bJh8n7dQm9bhrbN2NDxkYq/KB4IVdP+MQ981LP1NELpwkVuLA8LcBeeEC
pjoUnhrtKKfzS+1UHdgF4XGyhlQD2ZU+EhV26icU99nYKmWW3wiNUj44dvgGae81jHvm7gbnHHgp
xVlOT6nzm/H4T4okHS3k85nAWVBxHM/69FnruGdnLx/JlAF03kxYYnZxTWWa05rpY4YDhGrxejqp
uqzDmm31FRx5asCaVTRXcxrVelMffn39jT+Vgx9vABQwlDcf5iXVakwFPq0AcmkqoUGg2wW9D+Fp
JGOmnWSVGdqjnEuIAH48kInEQNlGwgqWaqs8tkSXHYMyvhwVlNDHiW6K7oifbdb32HaMNrQHph3f
SFX3jz6BeXGYYyZF27HSKHul4AGb5zQ5z41yfJdNq9c+aX1XUDyWYf0tQOS2O1HqS3ywTUIFoWpN
GLCTWeHKgJCB1aWMZzaFtEJX2yKNGwyDKh+8M4IaY3Vi7OHYN6OVTc2usOHK3vnSFe2R/Sa9uQHN
2TYtUdaohVLL/PMc8qG9QUJ1nsx26Qocvu3UMSVXcfWlMTyKMWZpK464oDu6XZ0xNwkDQnCcjQdm
TpEhpYPZwjBldj2zQ/VOnHtQukFOL9l2nrJOXblmVzE6rNru1s4w6ZNfMIb56IIAch+VATFLaJmF
awpjhvsguFCP41BbL73mqOasn5i7bOmAsxO8r2ac7KoFXQVrdI8hNzHrZdkV+MrSy1F2IyfjfvHv
7cGenShvxHLb88WiwRl8iLvJ2BQkuzLWGKd5TjmmHORUQHo4I6CAiwEVDIEwGC6dIQvqDYAGRuWQ
IbstV2GJN6QL53zXO756aQpB864EtnKaDIEbViVZv1MT3ZoR2zfeQqISF+vSCKkTZ4Ddh0FcGtq2
ByifXg0ZcJtTrZfc5nRTukPkiaYe3yCdYtsPuQGgMsNZlWsN74Tn+1x0wXpwNXq65tHvij3GVX++
bvJeb8JU8/pnzmLsgPG8YIHrczOZrkQftO6toerihIvJwDLuu/Rp0pGq9ridamMXG7lI9pU2Gc4Z
GUDedAoeLqUEsYyfCblDPw9y3+6AMcChKjsjfrcTSRKqmEecYiO8xlNfTF5/mrUOD5PmVuNjmffK
CxkB6+o3j6/PeyTQhmx4nbX2Zq1NsT6ZCGCdN3qSLgKuFlg8MQXdzdLR78I+ZjlW3Gh/U8BdX48N
worz4noY3qcnFbtQpQaT17NKzbqDXPwGwQfDKVaT18Tpxtdfr0k/qbe8Hm1pfkBlBIYF6Ksfn4ye
FjQFeBhycJ5DYsbrpqtEBLuOBOSXrIQpA85qoMktGOowSEfboD3YnPaI7P4X0xUvuadXnIxdGwHX
Ay4LNTrzoyoeKQsPsMhFbITq87wZqvOEQDRJ09R++vV7+Ky3r2+Bd2CaPpqL4eufVlUOZnGicnh7
YgL4QszA2HkkojautzBsFSYoNJ3537kij7D/9Uubq+D5YUWnGgQ3PeA1nuhQ2D7JsHWtMESq2N1V
KVkbfIs5aNx+rMiOxbqjgsvKHAgS4TPG49q7ApOHNmbL8yRbR21MCf87YrcI06nncE1Ez1LmgdMl
oQbAW8ubW7jca+7CRIKMJ6eXiGBPkOx8R+FiFjThXjSpR2u7y+Dpd4WIP937TP/5bLGLsAQZ1uf9
ilYNsajqoSGXPGcbl0HPd5FBcjUMIqZY0LXsNxtUa9XhPn6cMAbB12M/Y6vIZvnj3SigDAIeEu1+
nHXG3bGgaIZeYfh0ZC55ENgdLdcec4hyT+W0a4YZOyprQ/THUltdpvlMT6NOsgQuR4Cg43blY9UX
tsR6kJIW4CBGAtlLLNJFCyr1o1aq6UGYbSqOeIiY0qd1EhUch3WKzZySw6qdyWOOeeOt4Vi4HVfZ
mNW3f/zzRvpbJWRXzXt1J7v3d3nx0vzHh1qxf378Zf/Xr8V7vXmRLx9+gRKAcnSj3rv59r1Xhfzn
f/zFLF3/5P/rb/5XL9j93Lz/49/ealXJ9aeJtK4+VoaxGP6iZUylC/6C9x8qxvjzf1WMGRSJBfBu
VxAL23GU2f+uGHP+YLfGastZ3V3JWOvvVHUnk3/8m+394bMucnBa93WrafR/KsZs5w8OGRQnYdpY
u5sgBv73+77+6/7iI/uX7FZgah/uQw8N0uK0xt8CCg7RSPfTfWjxGGqN1DQJtC/JM/MH4K3IXjRX
glOpQ70lHhHkSxcN+BvDAZGXbILmXTMCiY8JAI5tg8UytA3RM/iUzV0CPLXpVX2kitW4Kqc6OMu1
QoBHroYL4cuaVFGf1RekCHi2YhO4AP+wdRzPPDYiAENdDf1wmtLFJ4go+q1Lsw5El4EopmNpas8S
lJ/AGcmdQST0y+RlxmYaHL8/1kE9U99lOWfoiHccHIjo8V/v2WOgUVb46tmGiO5Z0lKxJfMDN6dp
bgqyAfAuqID08Nz4kVYmYu/NhOWLnuAd2zVKOjo6FcIuIX/YmpZiD5EW0w37LTv0XJe0L8CLUNqt
vadXozmBfhn3haisHWmb4W0sqJLpLPu9I/y3Ra/UI84RoIryIDu5eGuZrBVyS/H5cMHJfGD+3pJj
qwzDO46D6VE2zrSsCQ2LclYIU8mzXs3aq6ktLFBNANujLKgXNNL5NPXlygEBqfhl6QzzFfCTd5DS
gsBeu23wRRASPnXp3Nz1yhKb2R6Kw9DnhCWEKQ55BQQjtgDgJGo+DHVVHZM6xqFdVdZecn4/MFJv
HsauXyLVOeJCWIt31idOy3qV98OhTvoeaQa98awGmRsp4JVHZmrapZXqaUCktN5Th0F1KpZ0FaZW
ifa5aKlLbzD4R1SVfqMc5zvrons2dGpkql8vN8tgOzdmZcLvaEr/WCsr2Put1u0Z2fdnhLRXG1Lu
ntx8KBjZERX1MPkyO6y6B5PA/ybujZy6JrLYLYihCKJctnH82Nm0lmbc43stzI0NUhyRDI6DQ7Nd
M3n7mREGM9uluhzLZt/L3HsdaaMOTRAHfHQFiK3JewrMst2N0iXsgG2dTFnLPl2M9kXVx06EWxPv
vAfnzIvXlqbS8Y6lv5THpGwliWBIROSQ9xRd648s7eyuXTKDY2AYWoTYlWwLl7C7ZIy4TerMfq4L
lRw6SZtOyESrOqN5Hl1NR6ePSg59NYO4zHhOioQag2wY3nBPkC8RlkkxxmgyLW8m48ijWLahXqXJ
XhRdzD8cySHKS2l+tgDqpB4k82Cm5dgyc2urKAAtwplrOZB6N2H6TqO7skKmr2a36FEvk+m1MhPn
Hsbc11wDLFYYhXVpdMMZnUMlrBjsDRYa91UA7WrbFwDAyIsM27phXFmVfERycI2Ltl3VwapsDi5V
0WjDXe9MIbGiBFPDXKjHdgxIdcU4c8i9KWwNcnkwB9C78WCv/R8lYspUH+C7GBtT6/QISfm59nt9
O9pe/MRXVZ0TWi5uymR69OIAfLgDgcI117uRQ5h1NdlMUdMiD2e2bzstzfPrGJwQnb706YRACNVl
i36otkGdseWqcLo8Iu5OB8unNAgwt/feTolxNvuK+T6pE0JcpkwjglJjgkqoy/PS1pnxj7i6Lkwl
1y5dMfaUqrLruEzYVJ0lSenEoZ6TV7QBiMRqeQViN18kTb18a4lcYNsu3ZkobJ9Ek40XmZQgz2ri
ye9GXGibgJ+31/JZnqqiHM/MXK7HSGJ/Rf6Qa7bTbNKRGtLQQaMaT4Ayh+AqrWeUSa1V+VPLV/2y
ZqyYRRly8A2+mwtfQGFATzaPPMoSIrVTGxP66WvuUAoc78kq2M1R10W1p2Ggb5irT1ueN1Q9ldrJ
9MS4mQD0o8Gz3NEx0Swkq8yCoJP2WCjpni0o7vdEandlMPoMiDtwOV1twsLl1iW8mu1JKm1wpoh+
M6CpQCtM1LkYdBf2AOMus5E2x6nhzWqB+gUKCLZFABdmBCL1BJc2TEiYR4XXB/C+gEQCCV4uUjcb
tkNaQv1FNArs6o1qyi9FXx69YHim5uwSK+2dq6VAfRKRMbutXJxybJVVxBm9Oci8eSHuNF+QvRTn
hJD5y1pWd9BTTKjKAmTHSQrxvllYKRkZXFLyZT1rkHW2ZNXKU+JXZmhNcXOfp978NW1LH13dnbAK
qSJq1dBL6qPqL2bRPgfDfImAd+VLFqhu6L7JrgWrbkKwYGHcslqM4KW86XKBdBMJLuuxcPoz6ZHk
nG3/xsKNsANx/lqNWvwE3xIaWA7Zgq36wmMbhi34LMRuP1AsZoC9meTzbNQoobtlOiBwblMYo4bc
vynAQIa9ys/pBizghPEARmjRxvJgp4F+1wxe/lLCdMzCwhdeBLUEbXMEeYYoNLHaqeJphi516ogq
7313JinFdIYgnFc/q6aubFoQFXlfr3aPhtlYr4jTMGdpVoemJi1anube+VYn5FyBEus3qNCYCVBp
/CtCw0wF3P5k+tl8Gj0RP9bD5GRnq4h/TWztzRiJunYxDzFK3m6EZ1h3HFq8PYTLeid6CRkBDf8Y
0M6y8aWTfGnn1MHk1Fjal5zismPlxFO11UFweeSxNqzLPv9wnD03pk4aDzaYQ47uKp/1eYw4rjQ3
SOLeS2UW1wNxh2HHtmoxQnrZKtqPe7Rm6c3V9bjM6hF00lNf842a/B78Eoo/A/RJhIwni13dNWJr
ANx8oH+7Poh2cCDWsPX0wtzWW3wZbCJC6qCKDSgn9xmaF8/BxurOYr2NL1yzaC6TjsRHJ/rpaPR5
u0m0doGv42MIgqzA0zuYtDf+joUdGtgUea4Mvncp2phq1MTXdgENF2gJjLWdztxaoozPl8S19kmh
QXccTbC4YR6UCdaGeNlR9rbXIKkeoBVejH5mhDnYUHEabPL22pDoRsg0y4UmaOcwnJI8rAk7x9sx
VvZX6dPRhNNDm0Imh1htMDN/q8xuOvhVMF/WcZPsF/BTp6kzuvts8BWPEJA64UC/RDQaenvNkLGR
zHBd8Cl82Z1DkrmMHFOQQ19p/cwl+CpjjEwOY3vyeQJ/ja/dgdhk4apjl1He6DaPS5e1XzqL8+M5
lsL4namlMu6SuJpIVjYeLtSCvCXEeu8r3RlLga6U2iZplFSLeixEezwz/oPNJJsZ7fdautbdGMQ+
lFYChAmP/TJ0ZFO+BBa6xUYvsnafOzK47P7kVlml/4ihhjMov6udSMzsDRgb7EiS+s62+26PVd7Z
tUO+3DoEhwgPYpCRGHAytfoL5i7z2WsJGcIXLTe2Q12F5IJfOZr7ZLOX3E2wT3CVeQkE0yl797HF
bHx8pkcA/8YGAlN+0FXSbLkSAEOwWD1UE1S2ofzaMuEJgYzkkadzbbwUBk3ATqyk3WgdMxvlF6+i
SMFL03PbWe44ysqwkdrwkknnMstld93jGzqyT7np7JYm0eYS6ejdrCkinavbVg/eK9osUd/fQPns
tVr3DmO9mOcOm6XRH6GseddkhI3tNBvHaSkhIVUNalcL/gE54NgJl2fPhIGBhTCPOpyL+ahDjkz2
Jkr865QxtszycWaLFsgsg8ri9rf4kVebRlqPzTFjdK7d1J50vBstT988drA3pmbJe2j9llq9IKu1
aRY3mgBc4unFGFHeWmyWySrv4hJfKyaKZaNa6Z+genO2XsblKgD2oIfgfzHQgwx1z3x0MuyOHQR3
h+H5zagr4g0BoLNN4nbZrVD8kRgvd2fMF/rYaIc+yNKD3yycFhKwaow27eSoiUK79hZsrxHFAcul
XQzpO8kuSK0pBJ0U49CqlQ/gLlLn2ja7DvMKlKxqgoXBYmy5e8UuZ0qp6il6gJleoeFSUG2Z4LPu
kq1F6o3dUpMc8jFmUB5nQxpS/U74k/WHZ6/VnmXSxD/oi+milHY0j+mzS8MHA6Nq0uhHL9hBlO6+
ixU4X1V6OScsCJHNzMM1M/1bqOm0TannqhQMwz11V6YLsrdaygMenm7nrwAB4XhQUeV4Sogg70eg
dzdJa54XdnvttsCtGUK1Tzqj09s2n7GamhlNWrOZXLgtvVaY0qvIy4py32WeOGJxiPf4G5ctmN34
ChiFeZEYk7lrQUXsnUJRrZl57U1WcnsvJjI3Nk/wZPN0MTjpDQ0VxrktR+04NktxEc+IHjoGtGzr
JugdO5kO5e0igRiiwBxGpY9EzTUTmDphVnbcdJ6dO3ztEJR6BmVpMqUPpBD5ygoR3BrzmD8p3Anm
VsaDsLfjqPf3HQgMjg80zq8/oPTOBaH0c2pLxA0R82qKJrfCI9EFyyYxWBG0xXAjkcASwGHwLCw7
uDQ0m7sNOOtw7lSpD6a20Z6pYiIdXBZcrbjQYWzUywngFAfWwjrkCBHX7dB5HCMzcb2McbBlhQMv
7ixyl3T6ErVu40Vl5U6v3QCJJMM2V69E6PZb05T1kyMdwopyYh0KBSMGu14nUQC3rMeJ/PW+ztz8
bmhngjKe48DVQDqZvCW/SDPMW4PH5kfJWT8tWg9yuWvscqX2t7RoxenW0+ea53PG9U1ajEacP+z1
vSShRnH5VYkl564TEMk5pfb+c8mNcdaP6Dh4p5oLYJ06Ub15vvcXh0i/mrRXkCBz1ONm+W5I1392
tTk7Elmb7v+9dkrqjZmXEkswkvXb1YPfi62Dg8crwvj0guV4PPt35WVLxqDDCendGw56G1ThLILp
ssncyyxVcYSBVrBbSG84dmaXxmTM139/6HZf00Fafhyv/TkqeqsbqttFIv95kb51NfA1+cs/tX+v
L1/K9/7zH/owx/v/ZHC3Oi/+9eDu4a17qdKPo7v1v/hrdGfrf1CthHq5jsVAM66Kwfjey3/8m2n+
YazCZoBWQqiblo3/Gd055h/8DpE40Av85ofRnf2HxYwZeWFVx6lDDf7O6O7jPN7jmMUpg14yi2Qj
stZn+aRkQc5M1Y0Y3s3gBEXAPjEu+10V8v/6KuQZeYu0QWD4/jim9tLGL9MGi6pGx5nGdCOXhwkQ
8W/EmY/Cxvpm1rG756Po4liB0fbxZTgVEtJ3kwElo1Yh5Jo6ikuhHfADpifKCPsHDZj7WZ0b2W8T
vas+/n8n8X+9NsN/8jJk4HTYTx9fuySzW+hFPWxqwfntFRCav6AFtT62ShCP5bKV+PumPZb4Ytp4
fiAepdEZXyoGP/GGPTxoLcjjxRQJzcPLXnY6TSAkJBJkxh/uzv8a3/4fIOnX9Tp+ZA7801+VCDZ2
Cl4EZ81PMgUs1AEHtz5sjMSSt+ZiZOLo6nNh/SbZu9pjPn4kDhYRRs9ccY+X+XQ5SA344yrFbKAN
S3aoljk5V6Ys2/HCh4jf0QmgKNV5TgKKfd2/+yZ9tm6mi62B/xPvXLWaHxwsSsrMaK3M33i95m5w
hnlnnOm73a8/yp+uuo+Tlz7W1SXFFzn49CqtNePrNVoMgF7WkyDn4D44VvMI2eP516+0/qQPH+Yq
1rkwZUw0VWaMn/wZzhw0JfqPsYFMz7GCmA8HzIGpqj9N2lmRO8T1f/2KP90mLFXcy9ZqfwIa4KyX
94dPMFUKCo6bkYni2H/AEoP3x6213xhPfrpJ/nwVuBBIksgaf5b9/fAqDjET2mx5FUtv4tsMtPKO
QSfn3ym1kJjaRwtw7F/PsX+pV/zuNT/dmDSc2LO98Jqm365bSND5Rt6+NaXrPkk/J/wrPO/060/z
59dkSeK9kqoG0Yf0+fHThDzVYUUAIspBND4N2SKvDWuZTrlWs/Ei9MQhklqMMf5bejzrEuY926X9
hWMtus3nNVEwpaG/FGInNuDidgDJ+IKN1w1Zfj0VDvB2flOV99NXghWQ/xmcYy005s/tWjVk8r5o
HWdDjWpzZQRN22yUXmbkMfxMO/76U6VN7dMHiz0Shx4vFNhEqR3ns+EAwDzGpTYfUIuZje9JH2fV
qck0uTxlsqP6QfAmKT0DqVftTckkPDQBexcEj93g4Bhda7xMxaQ72ISJc3QnehN8QRzAm7Ud0+rW
Y6IBhi6cpgZSL0Yg2kaNzondbYW4MexZ1tA4Z6+frINSq2AxdESwmDiotItKWn6aq66nPPiMdm+j
Oo0LJ40nn5bxFtR7EfWLdSQtFhhbi5oInlvgJ8xDlgSTfLXTdmJo7s9jfT6ivbgHHBsBjUpurL0Z
XckRlORO81yTiXGOjCEX4j8OBpPQIcxaQU+knzYSeu0Ym3mgmzccumDYp0U3U0JYYtcOraJR+UWm
BzTHMAIS5l5oTnZNiSf5xcUz/eGaSuXE2gE+ap4hkWrajp2o0+zQ5G3/3PYIFodFt4a8DEIWV75u
G9bBFXr/GOs4XBm4CGj764F6Fm+sjvZkbxtTEPON4rhv+Wib0czHHvy9Zz9IfaIbs6lnKoVMvF6A
nAG5oXgxSiA9hPb6OE8oPvuAg4wRgmgFYStM0jJnC5aUgzmR693ayChMvEB03QQNeI29PhvBVyaD
UjUoRAPKkI627VFrUEy+cTfyuDBu7BbQJW5P+m32S2vDQOC4Qyp5qwW5HIGcBou5S6Zh0M7HZOK8
rmkE/+69GuwukSlBZQaPCfrJaildiE8G7QsIDdSeXJtGX4ECbskaRVB2+Pe4w364UZh0mHFnlfGU
ZRp+qZjQ3lnfc90pQF60pj+PIY7dMy+rwbhkwNex2Q/tox93pk5gTaZBNJFIyS8djPXzjoFLTPkZ
D8AQ9aOgdUw27l2Ho3QKY+IU9RnrOpuNsmEGBxq3N5FWusp56cAj1VFL4AVDU0ObwXMrpf0eg7Kc
oxKM6srAKMo0MksdXvCUTe0jEDvtntn6lO8siwgB0O01AIRd2SBOLTIM4eTJx2z1LWvfufPJHLk1
/NHQ6uP4kfaPlq4OF6wYPskJ5tYCSrfdpLGghnRxEDumQTY3lTIIrdBRELcbMjDEFglsKWvvUTrz
VBdVxw/JNSQs0Ztw/DWCwa+WIB54mWb1ytk33Zn5sZ9TKp0pqC7hsiTeGI1jbHwLNEW1AEz0eeL2
gn8d8TryzSlNVCmaE3gY9TYhcwIk3VzT/mZxXuba5fMhTYzA3vWQwpvdbPnENJHhF3XVsLHCv5bA
wd/qM9+b+1Ijm3rLQzBLd8hwiWKabbWXcxyAwoIgVn5RYtSftaHNrnwcNPZepRMBQJwTeUrXfDFO
uPo0038wLUs/8dXVvzCbmwVHV828q3qxBF9zEzz/rk0g9SQRgLEu+MpcoEyuLdLlaISDUS38nFLP
ewSjJnbaBM6MXUJc1cfuySAG119bnur6MyiP6m6whJMc9bozOWoriScZWT/nobyj3NpEPDGLNdZX
Yaw7b/Cq57vOnHvzuhWp19+OXm3abYRNHs5PubRA8JkO5N23LM+N6V5r06w68N2sCnS13vbfYTmm
8Y4IAyxUU8XkNtSsTbADx3GB0u+6Zn9NTUVzATonKXZDC/ArKilK2QsARF+9jscMWp27iGO7xNUN
SgLNpkbc5LdsovXHZLElPE2/IXTpgZHb6BghT75r6F/q0pjeXVXM3yt2Adbe6drkqpn8tLmmTqp9
RcFqvjq1Nd6YeROAehSt/6Ar6TzqnQSv5HlizVOwLsLi8PzbrAi0b01QL8/9SIZ4M3NEzLYN2VHv
ROK73ZM1a4eNp7OBDDvdIW8tLAHQbKbM6mA1DNg1MuybigjtEvmUlA07QNf1tKG4CexrQ7iBj3Ay
CUk3ftyc43Hq7r1csGIN1G3leBEWeyt0CuOJBTvl46iPLKtg2ylQlxgK+o1fO9CKnWJQ72NAajoy
g057FG1uXgNV1KwQWGMhNn1nmbDY0HB2Zltb8kRgczj4AkA0vR813/ZY+sUBJm3cHUE/uC9j7kNN
wd2onrFgg/IqbfJQmyabp0tlN8sNHlpaGVVC3CsUjptoYSMAmG6pLSQOZ4DHriMC//U73ksgyBBC
UxjtPYO3ljl5vykcm+HoAI9U3xc6FgT4DRnKFI6H7n7UJShrA6LIy3pp38j4WWywmMCDU9B4p4T5
0jHdz06uLkYPcSKChGEjJ1WWpJitF9c6vCMPq9ScPM8O758pNuEVJsmjjj9v6lrYjHlHIFAwsr5e
tKXtNrKXs38Y6PXRwziwW57gXoMLTC6p9trh7yMCrdWBsRmSMXG3+WxVX6WJenxJEWJO3s3mGXKv
z4OthSVVVBfVqAyDBJ4PoVjPrPjgkcB9B4pNp3mFmVREVuU0b+5aN7rLVaYF0AKF9x3cWKdtYpop
mCu6lc0VRc3ZOuAV4v2EDtTw8J2vYn9EQ2u9ANkkmGeogDXuxSeTJF+/q+LAGTYOAM089BH3CENL
tsxhthhOsjOcsSkjSifijP6TOr2eOpLUcGtq46UXwAqRfFIdF3ye09plLpr/UuDFfq51yZQrH2uz
iWJ7sh6W0dBmrqwBYGshmPeiAfRGc8ITnocTJu45lOlEUNbt+gmhBRPxrgvS7lZk3pJsOLs0KvLz
oB731Yg+HzVN400bxzFpKMUTSzi0N6WK+Ia0J0T0ct52xtrmZLPleU1ZFG99Hs4wYlHIl3DwRzDA
XZUnPabNScotaTSWTYM2CqAhPq7sXW8vujwOmvTKSPm5/aXwBwKfOUxrPAaQLNW2j2F7hjF0Fx7g
jaLC2MvN/jChUtwTjsp0iiwKRbqMgcG0CdKl0S9H0VYwuZucq5pLmdx67Eu1DVWNzWot72YChLRR
ba0Oc+WOHrrhNfMH6lEEchO0FTcjPO9KjCC0yLsajVrJElCgV6ILkpnJxWVmEeo4SDKgsJnBT1kE
ZhrjmMKuZw/Z5IQHVyXqS5HYVBgmZUndyAib6zamskOeCCkxaA0I/jw2ODiX0J9syOGamVhXbUNv
0F4fXeEePIvw4dbKVtxPavTp0wil+KUzx8zfEiX0vY09pN73uMwaN+ytOEmigWX6++BUwZ1bqOCk
jw3R8KlvukcYUPmjNIXVsJpA2gAjWhp7GfS0D9WBB2Ff1K7bRLaau0cG8YpnvKea16lG0qoA3T70
XUOOD29Hc/BqyZvuGvKEUe74FAl60LkxEdmBv1lKmxDclLvVTTWBBY5aCyInyTmjfYKQ28BCnfTq
VGvuQsuqMkDL0KnrPWoJTt0QNLDf0QUAMWO7Yt1Wtb5jb+ow3sA90psAb22Ev4RvGp7ujUfnogpB
/ntnZskBCYKlYV0A13UI6eIz85BqDWeOBo+jcEhIHquElDqVm74DC+JEXoEooEHg+A5eop3vqYKr
LrAiLc8dO7xsa02Iu/h5AjZ0JgNvxtFLOx5RRquneI41dkR1WV5yOVtkzgx5OjKpj7lxZT/TH1B1
yCZDUd5JKm3vTHOuHngClTQqjTJ+J8PaInims6K0EqkMoTDvNO612b/0Y0nxLUgb8RgsLaAFgSUr
iNhiT29DUlaXtjWtZw4u7BACJfhP6s5kOW4kW9Ov0tZ7XAPgcDiw6E1MYHCWSEqiNjBqwjzPePr+
wKzbzQiGMVq5601WWaVKHnA4jp/hHxajXQRlSICDUXbkiqFD1MKoeF86EW5jqKpi4lXammBwokbz
q2Z1kiEM06eA7Dhm83v03PeSbj/GRCSsn2YiZM2R6It4h3WR/zBZHZcIKqDBaposs8LTpSv/GPzP
sFbwpfgBf7jvV3Yo6rsh9ikJRuUC/KqaecD3qXUh3pqo/6oCS+FV2s2avY3GRtTY7bZ6tI5Ge3hm
jFTOKzev5A2EFYHJTTMUD0zbNYIzhijUGQzj6lXlY9h3idsFpuQjoeipx9jnh+Pm5XiRYr13lzP4
Da8IkdlzMwmQbvjXOA+4ItjOShuL7ntb25L/GgwCrvUomcQWhf/F4SAke8sssq+uvmAUWz82qAA6
qa5pK9CKrJ02ejL4dpA4iYRVrIAju/hMzDmBHRqSrlaqRNxt5fecSRIwy/qTNX1erDqjDi7b0EH1
AF+gol3n/DPYiqZEfBUeFgFVN6lct70Ldn2rz6mr1k2WoaIGqsIZNujEa8gkaBSzqx4UG66yTWZC
NI+kHm1nZr6Llm+Ii2bjjAtbRqrQQyC+9xmIGgJoXUF4lrgGPpO5WObGkHF5V/goaYFgAZgIERqB
15VJLnAFKojpUYzVFUZAA4IEn8CdkRgCNhuee/Apj6gnYDLB7ZXfdohqVLc0Bl1CTK2TfdSlmZFT
gUTCqpoiFdIV41gG4TjxjDSGiup7ZEInXuFrgohumLUdnhnxgBGo7Jzs0QBH9Kh3Os6OTuuIhzAJ
EmdlMNycqK1IG6nPG9deWVMXvYRIacBHctMZnItLgeZkDkG9k5z1VeS7SB92yDz/sUcZfqb06sId
g7vkeyWj/jfjpzHfQfHlcqrTWsNapUF8mgakBfCrwIw7gf2BfbkdM866yyeBLkvVo02Puk6HPZlP
2YrsM0aE2W550t8o1vQov8SgAhCSKTDUzUlrMSbDUSilwkgWJ8n4d4Rf9SJJTRK8ygxzxiMssBJ7
rRqy+5UJneZatDDiui6FFNPoSltneknJGTq2+WIamXbd12P73Ad6tOCzCCjo0sTtZybbUJUcCCRI
PJtGrG8SKVM2ckLeZme3pf+DBKHDc5cBHdWsZvM74iLAmE6v+SJW6G05t0ol6kGTufbUqbR68f10
5m5H2fsRg2Pqmdgv0ErVat9+gBUD48LNcMC5yRCCFZ7bozZCXzqhbzFRlvwyGyv8Vkq9RAfbjOjo
w+hqL4IESz9k52ejXCoobJFQB5vbPWUqCWZt1gnPkZB3eOXQZo8JLzrD3FfKC9RNrArgigs7Rm+D
9mrx/NuEyHxdMZaAjW5O0G0viKkzRk/A57R1AHTp82AnMMwx7uut1ZTL6jPK8ZDWU0sgmVjJDHBG
MOObsFGdhZv4VAWkoIgD1p9gwaHbSNk2FaTqROKthvRHucq0XgZeh5zNnaVp5rPbLtN2s+Rj3RCZ
7QAmQUeDqaSLct1lU6HhxcvwfNPhaIMROeaBdBFq7E8QovAj5yVn0mVumK4DSBhRo/qKVjQWo/h3
gv8BRxMC7BEyvhs7R1Zb2lgzClxui51klWXuPppa197U6Al0gKjH/kursApaWW1vvHRkqBp10DRj
2YsKS3GJMbuBTp7LuBRYt5ZA7Fp4XFo04RoEXb0tr/Bpr/kTi/SMw3zi24BWOuyRCG3JvawVvyEX
WviCqj3L5Chvu1d14xbaRV2M4SL+b3OwrL5jhWEqnUUTKbTlhfBnthZUYJ6t0Npuox01YXMTgdHN
9gPyH3C7oGDga4+Iprtqy3ACv1NVw7yroxZEihVIBzMpF+h0wOvDbs+qgFrZDWdlq1v0Eb7ptKsw
t8hDleNNOLbOakSpwF5DgcKDTuG54+G1Zdsru0JZhKDlm87GzIbxiS94ljsBhv4T+gQyvqgpoqDb
ZD6W8rUs9QHwij3+RmFNwJLvp4lQ0c4/rdaWl6Zho3tSNYH9TeJP9bWOzfpnADUEz1krxKBJHwf5
m/4xyIvWCiLQ7uQr004NZvdrUCOS46Tq1bOb2wYAwxIjaIwInCfurUIB7uacen3fF5+Ycujqxqmt
8qkVmQ8UjHn2fQrI5xudDR8bDw2O+7apGnQWmsVhCDTdcvNro4MAuagMkJ0SU0DcSqkvfs6wLNFG
DxlkNthkQ/Abi0nCF9KDctc7gfVDxLr/gBt8Ha4zBdXoZnZwhtlBp56+KzGhPW9AtqfZUPdiuEjq
JI3uYWR25QYpfERyhGqUeRG1IMFW9qLx3w6izOWGRkPMhIvv996cTb6ILrHLPznmeD2MGEBXqxHZ
jWiNvgqsNDQ8++xJS+LiaaqY5kBdaMdHmDIWSDehyBtaSRl60Ss0o/iIIDSAOorLa3yICOfW0LtE
hZ4ZA52/Eul/W1YmORD9z+vOQimdexvwwGaQEX9Ec0O6IJ0a3ZVR21m3ag0/eUF+3UTono8Qpd9I
Fv16LG3nq565cHlR5ORS74qgZ+EinsjiG1g90+w41gXmx2gq1DIMvroa7Z11h1UIfudhQdOtiZT1
i2lDbWxSogGGqoAqFlvoNH6OkNsjxWxipK3BJQDoLMw5wU8ynftvDiCPAHyZzMnAdZpPqwDkMmIi
Y45Ij/Sr8isqbAXSzLrxEOdO62/tLhx4mTSw1p3ZVE9EzP7W7JXEColSE5oTAfqPSJvkh4mGG4kA
soWBN2UUPlsL465v2LjDje2giyJJNETdjawwVcTMHTrmFn0lmidaISP+PsaWiC/plu/vJU1g+l1Z
oWF7OyUlgFhNBN+EyKt7N9WAxNAU8DGrzeFLAfuJ790xNi0ad7l5EYikd3eW0We3gKqzBqtsw0dF
3/KdJxUPiInXjaicdWMv9afepqazK2y/CfGdNRY5MtVNzo66yr8Odaa/axkgiXEZZ2XxzafRWm19
3wz/6C4Evh1aIyDfR/xzHy2mrry0WGrf/VZCC57ZhGJX0vwLtmpIoZWLwgWNgxHYz8EVPfJIGHJ9
1cGo+JuyN5KnqC8w8MWwm4lRM/aZWmPHp576Mam49YkP4y4VRvKTcfPSRmrTOH9ZDKnJlhvlPyt6
g8jqRLqofvSlBXevrZDiWhEj3eC+6KWe7tEIH34L2bW/jAon7xV3TN3hU8tEZtVoA76fwHSNO0vg
I4Iz6AAYX6IoOG6qysUhwqRjcVMTITQiIqwTZYGavoZj3HzV8eIY1haJyl4gYNASNmrrJ9KICENV
lU/PVrOd/GusI9i18fXJuYvtUn6e6PL81GmD0UuC3fsjbAqqJBxGIsdDq6ClvWGo8k+V25nGFTlp
NyNXhVjJRpgXDLTT8hKNcQcRra5CZrAsyU9b2ra/XXfWiEydll1r6Ev666xJgT1DQkh+AFiPR76k
Iqezj5QawC1EzCDqulEClTcWBNiJ5LBfD22LbAo1G7L0wJ+L9qIQtrrUcNn5FUsYuERQ5gbES+TL
txk6isYOKwyZr3Pa5RXJrm9EVxO9MxOrcRU9gznnmFCtIc0OnpTvFx5Ke4e64PR9RKyCMk+gVwRn
CRrbig7+Qg5gUIudiD7Vj2FpWr/NfMbxPS6b8TatBPRKHZNVVCujxQKkgtLxWYQYmK58a24QEZzC
nnZHwLFAc9CPgNAzypxWE0V2vGfCJu8G0fYQwgbR0+kY6Cpu7dqhOwB4bza3ZA0lKkQmNyY/JRyC
NTYH7uOQZYG/xsJoMZomW7SvSruO5KZz8UDdt40jb1G30O+N5VSTXHHVbqq2NGjHpggCMkvKgEeC
TpTXw5i2jIuQz9PuhJaZoBbR68XXMZn4ltO6MFHFQYyQyVmt+Y4XhowoQSv7PoEpRyBvW2L6hPA/
cpbMsZyijj0/pp9xjWkdjcLW5GK8SeiJapuCztu8yew+f0ZZV9PWcLJw9fQpND+RiWjFlkSTvEtB
L35CA0Au0nnSX4ppG86NwZeCIQQEgfR+gJ85bOmM2HI9hJMxQ1APXIDwFQCabQrpItvMCY0BLIPk
XGxyNdi/DWo1Sm0/iYw17LWRecdAt2vtp5n7x3Uxj/BanJaZgBa12sPvokjvKUtvjALiH76ZhiJs
gRFrUKTqRerlTD/qTe/6/VWXlHaHE4Gp3dE2wTApwr0jWNe68Iu1C1P8tzXXWbOJmAYuekKU1Lsm
bMCeIkFeo4sHBwDlxbqeHvlsM22L2B63cTcTFHal0v27KBXWrV6I4kcfOdq8HmnXqDV6GSUlnT8m
jHtncqC1kcY2Vo18cj4EEsZRO9cvtYngNvmfZeq70MGqMFnCd1wInPEENatOYQv3QoxqR4VMA6dH
N0a7JP9VqCb0kR4+6vSy25+RTh62K8UUcrwzMOC0dlg1uStKJFo9snz68wUNz+wKiSUGn4jOgE0H
0V9YcJOox3ZIo/JdVqX1lcuyNZkFwNVZ55GtNzsG+Wl8AbequzNsCbzWMNBe+IykGrL3AB5pqQWB
6r+BBqCBPDMBg2Ropo6Bk0OMfP8m5Xq2dhHjBmc7Q4DbkeePxtrW04zTkWvtZwBL0femiCI6simd
2hWuRMM1zX3S1E662UPWuu4NaJcpuLECqyyXPDbUdg0DAXQbjNxOoP/k2FmBfaZoF3LuElhJbQkf
MHZTn1hkWuQjsCShO4UZVHDEDLNngyBPaYGTg05nv7ef6xJ+B0ODSG9hjRa0JDBaw1CLldNnt9d0
LG0a2hBlosd/3KlIvo0RkDp0a9Pupyu7sv5F+QIOaxfqkbSeC4JVVkEtoHdcrYsWOCe0OFQfvs6p
hbmsnY5GuXZxhJ8uaYsV3bZG4Yd2iMrThiIGMMFKjVDNmJgzSFyheeH0f4Azh8S2pqbnCg0m8B+Z
QoQtxdRQv0AXI3xosF2DlYnFhuUNISOZFUUmRqOV689yDYnIugg0RP9pIruRs9VrcEtbNF+thxxD
dJpds9btR1ehViv1OP0yh2hxbviSi+bKYdYvtu5sVNEam2cxP0yRIZAbCB1u37jSEzQUHUwwadfb
ZXhZ1IwhN1BXg5C2LfK4m1rjD+2StBPavhyke++Q5WVImTUYX9MUQ7oYoLHsq2BtBuRWL66LheWX
MsAacV/YIbBxMAX0TEnQzZK63XdQB6tiJCF1xbexdKixz1y5tU+ztZ8zmmB1kyN5WaoONc1Q2Nwq
Mi+0eWcggBuu6WXYw+UwdCMAiyxxd37JXcaIyII6XCUwG+kQhpDWUs0tCpPx4Nzt+UfOKBmzH1Xn
K0k3hI2bYLmvsIYrligN3+CS7cJ6CwJTSymD5xHd8pw5warE2/BXyy31oAFFphjUxNSv0f4urXU6
WXJv+UOrtlpbdbQWc2xZNgZt3poerg5zQTRGO60SxEXpdOCi1VzJvHaGK03ijrIe3LbEFqWLYvfS
YL59M08tisGxSo1dXqFourYxlHA9EzMuExO5LgAKHOKeTAEZ03nvajPyAPrY/OWLg81TCTg7vgjx
9cGD1Kjcmn4z53LcV0lq/4Qy6/40qnbAsgO4AqZmvdIK+4aiAYYXJEs6Tm6pK3SLaO/jiZiMafnH
ydG2SVBYyzDxo/u/72mVAggfGQdsW0uFd/SWUN2igYLyuqHRqAuQTky7/MtE3VrQH58btU+1INI/
oZaSyD36Cq3lcZnr9i6qQQ5sRwgn4brtJEPdheFlXhuBIIefaWzpnmCYGN6NdWS529BSVfnN5E7M
74XmVhrkMFAfa3oWtP9EZFf/Atr8/4Zb/v9PdeANpGoRNfiPwsACvv5f//P6pfkfq5fwJXtpDqUH
/hu+DNj0vwD5cA9JF48WWMwgE//BL2uO/l9AvNBHE8wnUHtZQIn/0R4w1X8t/hYLJtJa/j/Lv2og
iiBLYOr/BUoXBCr2F44C0KX+PYBZMgtEwURYjsDVweBvPMLyyXqgTW7I0nPDHqtsgQx1XtvlGZzn
Icjsv1cBTwqmjfHhKwjtDUrRzApok65ZIv9kaitgTUhmo1JJJNfh7ed1tqmQ237zIs7CdP+zJnZV
dHwW3QfnCDRNbjPPsEgWxzqzgIDR1GtNh9r+8SrLi3gDLP1nGcH4jlairZgeHgGXGeG3Tec3pVcY
WRVsUDK1kOYN0RkqMFfLNoFR6EsXLgqu8StgXjsjOnsp8jySO64qua/0alw8krMfEdGGGzYns3iI
7VZ0nlkqnLHCqdGuMZrTzPvOgHC+66Jpiq/cxA4uBSYOV6WRpejmt9oZBLJxiGFdHm7J/pWLhhgg
SOCzh6hLKF5ut0jxgHgTlVcWCrGIqcJh2jSDaWXlobnOUP9+kgkm8SHRb9O0Lq5Dtd5fWBbX2WTk
HeTVSg1n9v1I5u+fn4YgP9otdL3R8Fjey5sjZbs0hBxV4RWuOTZi8Ob4HI0LiUsvpi+T5qb32iwS
wHg9YE0nFxsNYNxfHzFsFwwLyJCLtggEhcPf0LuYx6pc5R6G8TVmi5pFz6hu1x8fsXcnTKAtJ3Sk
EMH42sjMHa6iRTr6zYtZQlT2SPbg83dJc8FBvBBx9I+XevedEoZsDN4WKLZNVWoeLmXJ1jQaPQ9R
Hc2rq2xsx68taGq6hEX+BKtf+2UEiOqdecB3p4xVlSXFQuJQpvmq0vPmVU6lqDCkdAOPLCr8ZWR9
ddEBsbr4+NnebSOiSVBCBLvJW6OXfvhstPj6ymiNyouIq5chvZFtiiHwVZvSNfp4qXcP9LqUBR8E
wDKo4WWb3zwQTZHEGhtU1zUwy4+hb101mqrPAIUPEe18ACzCa4KpTL9E8o/DRWKqHlTwytJj0IU2
SjsmF2Y79ndA++qblBng38ZwhUiOBURYB0AHnP0oFtB+4r6iKvEKZ7g3RXQ9WyCKOq3fZnCV5ZiX
fwWgf31AF4l4JDoR2hHiWD7UJxzOi5+ARz0frIF2+RskrOXfvytWWQg8eIfpfMmH2witBQ4kzlke
AujuasZmZ2sYfvZvVmEDwTOityBN6E1vT4RiGC8VlYE3YDqwneLhx0i9f2aRI/+z/+wYHzBpBk0L
ZB8PV/HBxFWcSp6FuQgjI/B9pkEXrJ6NL5kx2Thcxkh14p4Ai7CLgCTnwbYYdPtMGDlx/lGeBWa5
HBRdmcu/f3P+TcAP0vR5c0OJ0EvDYHA3Q9c/cyBflVz/L6fjn8dVYKqFAU9moeIcLhNRzDiUWeQu
vlsiEoB3Awp/QEiGhynrH8MKN6AI0IrQC1yjq71fGt+hIANzrWW6LgxfW7k4d/71t7+oOPHtL5wB
ypfDH2XJIMGthlRnEt2j5pvazqqmc/nUqQ3GZpAYzanlkl5iw5sNFrKhoVGzSFli/K1BkForC3OI
jx/lRMR0HfgBADgEUd49Sm0a5CeLuBpLz69znZBcRo+UOMhBIiN5Jjgvf9Xxq+Qex0KOLYNKd3Tx
TLwMWM1d6fVFS4KIOcUWba58U+JtvO4AJ2OmXAE/0xFI+Pgh33808M2g1GFICVOQy+9oad8O/Ngq
i9Kzh6Z/jjuZXwIH1ryyQ0BFkKZddTg4/8aVTd4MWZJeMjP21/CHojMnZ3lpB3vgwPpQCvsMMi2y
/qMfoum2KJhvFkjNVX8YXAN4pVe59VtfoMzQJ2c+0nd3vaNDaoDVosOtXCggh2cIk9agyVIt92Ir
w6K7zisKZ0bayW3sA9ZnTONP2wzloqePN/zd2WVdl1RGtx1gcsarQuSbs9tKmy790JE0UTbd2Iqv
Fi0KeeZ2fBX3PtpN6gyDUTAS4ORNRxF3RO1Njd2UkVRo7ROw/GnvTml34deZdjWVVQ+yehpQgApD
rKFVeqsaR0BSJhmwu2x+ZuOmveUwNl6ncrCxsx7iEeOHwn0EIvAts9LpU6JxDVLI9B7Yal5SUlV7
FyzLBkOC8hKdtAUZPnYbDZ3XT0JZqCIHAOfytNev8m4O0QOp241jaXhht0BA0aGJPNzC6l0SdL6X
pWNyi9W3vWFu32//+jUIGLWuoYgM1C9HIURzGxR80TvxwolJb6aToVdx//zxIsaJM80qinQLUqlB
rXl4yBCP1tIpGXNEBtKfQRndjbYN/gTSzdo1ejRu+/weW7aHHPhyTFN2Nfi2BzR6Z9INBMq8TG5r
EGUlAKOPf9q7iEPZC4UTiXSKb4LoUY4GTb0vMOPk+MN42c9GXUOeYM5imjEMJCPgCzCJAlZknDPV
fRdWj1Y+2hNZubEDMCT3MmyO110vkY9MJrVhNFT8m5fsLK2ChWfpvst5wXijXzFgq1GPcpvbVYgu
AFjlj7fyxBeNSqKB9yy5IUnp0VYmohS4DSxfdNMhMZbxXsXsf/n7RaBRCmDHr0nvUbgCEFYBitYQ
imDUtpk7E5OlYTDOBMVTp4IGBW6TOnaPxrFdrS3qQPllzLshudj5GEF9C/0BoTngiDdxPNiXQ4At
FIBN2AB//4AArECXcRlhGHD0QfYJQ4M0HzMvzK3oC8J2OUZag7z4eJVTH6Rroa+6dJaEPOZRzqCr
4TyitQVv2r5imDncEhVDaNeRta4DK4Sn/3+o/Ce6MCc2lBdGF4YF5dJGOAwA5jiMFSzYzFtctz25
yDbWfSA8zEXAU3R5twF3wD2TT+dI80vifnQBWKTbhB5489RhRyu7qZP2Q9Gn3jxlNSMriElzN9eo
bdXxg81L3QYKvcmgiaoVav3GGWLuiY/iYPklCry55joOUYmXa+ppDORpa1cA0e16PJO9nHidFjgX
m7SJm86WR6sko2+WfiNZBSfVC3TtjQvc8gCnhmBUpKjbMwHl/aYuxFSLKsYhX0L59PCpZvhEVcnU
0KPZr2/gmHwbiArPEDxsJGds7kD01+8Y2TAFH3tn//Fhep+yGAiuko0iUUxHxzlK+AeG3T1mRKUX
V8mdtLAVYkZafIJjOF5xvvRb7ODPBITX+u/wGBmvitUkLVxizM8On9gQ1RBEgV94StVx+Jl21vDb
iupyuBoZ0iORhEroBiveqvk0dmFzQwEgmzV4FAyJs2B0v44pEHpARAQMe6oZzDUG4CB4udrLEC/u
a8Y0YUnXxk6NNkm3QJkUI47PegI+YF12HQWLiZ9sgJ9O3xogJVEDzmXb7QVgyO9doKIBb7hAXaYj
VB6kSQE5oGACHFjm0741zbHYwcMFDAtow0GDpRjC74mT1b8/fjvLWTveKYpbi7YRdR/CNYc7lck5
ybEXKz18Evyrhssb7JYtvgi0I8+8lRMHAekOiiukPOgOHBt9A/IWmVa1hafR8PCD8doYcKb3Rf7o
TJAZzcZxz0Tn9/1GZ6mAbAoUugFo/h7d2pX+av0T5Z4urW5vZ4N/OekQyvhegkvXhMsDwyLfjlmJ
1Vhdm/Fdo4ZzSdv7515+xNL5p5PFNXH0AWRjUyRm44MCdJdsPXX76hJzXWdvjMEMplgFxpXuO/Ov
j9/sqYfnQuT0Y2lOdfJaQ70JZjizhQG4p8xrI5Xs4rLQb0kFtI3FN7EZAdPcRmHsAJACw6CKJt/F
VTx7H/+I96HHNOl5IajgcjP/Q2R/8xtcLawzHQaLhz9W+Ziim7VH96IFg1WBRAvCBNRu3cSI/LfD
zkoSdWb905vw5gccnYACAlRf+WbmdWIsPlXtHH9CPinZRv2gbWIpy6vA1tVOS0QK3BOf0QhZjTPH
8P2tcrgJR9+Y30668uE1YA/QvQRt7nyWgIHO3NmnFoEia792+/jPoyDfNnS7e1NfTpkI75se2gYM
DnEmEzm9irPkOrxRDtZhuMBHbABkQL6Dmaa+aY3MvK/9yTlzYb1vEjkmQ4xF24aGDCLgyyf15tiI
3m1qC9CLFwL1g0o5hA9jg6g8QwXtBps+7KG7sb/Pfcr7HJE7Ur0x+e1YqUCGT7Nv81ImF6DQkkV9
9pyr+qk9ePvjjvags5ETdo2G1+kUs4fb3vRJ81W3+fjLeR+Y2QLkTwBPoZ1BrXe4BWE4LEqJbEFu
lemTELipzvgQbmMrPFN1v09HWMkGxYf5EX25406+X9ZBAo4286YZGJRT5wK3DkxKy6j+3qr8XE1w
brmjGl8z6eZFdcFyeuqvBRC+jV0H/h7L9Hjv+pp2ZiNPrsfAx0JphYzSXl7nm7PU4NNWISGXeTpO
BU+ZKAxkNUMYbZVq6VIX/l9nd2ynctCpQvLBZkRyuN7gZ6ghTKzn5512nSJ1APHVAmUDkt8zfbQl
Pz4oJ54PnSGM0gRZFjO1o+iSo2AQDuCDvDDK0WUFJrx1ZPEyG3NzpebsnEHaa9f7MGNg2IOKEhL7
KE9JufyeN/upBYWZ4BKeQJfRYZDFyZ+2dNYBqvJFkN9pOjrgPRIIBnqWsYYRM2KdKitw8k12GkK/
BaM/UD/xLoKDmhblTqSFl9XIQaX6uYxj+RKPf6rBhUs1gZ0co6rDn2o0VSsGm4FiYuYYA4IzRHxD
7sLh+xxYyFZAvtjEmqPOxPuTy9pcujqtXmaNR9FLBYERQutIPKHXAxr62tK2ipARaOKbABlkJMeg
SEaR3ZyJmyciE2NABnJo30CIO67b+gAjYq0YE28CvbTBc7LaIDPdnnm8I9ssKl3aczzYqyUDIyV5
lNBoSp9xtg4Tr01yZ50y5dqpPGzuxhZZ8KGeo0sTQ6mXtMU32TU6/VbvR3cv0zrZlFbv3KLEIs88
+fImj960BXtigSkwKaSoOnzTjQvbHOHUxFOF1Pcib0lzYLZtgK2dG3yeXIpwAjrEFkyhjpaq0t6h
48vTow0eedDUqYaDNtsD7P768Zd94nUStBixksEu/aCjc5SZlW45jRN7QLaxeBSLZHWCwOTHq5yI
H1ikM5ag0ncovY+ep9EnC7WeIkYMgJPjICDy0MW9vgHQO3t51YePH693Yv9cFNKUvTg8kqccxSu4
kD1Foog9nLmtS6Yi405F4A+dLi82/2IpnoxhiM5w5zj97zTApZHZxl6Y9Xi8L26/8yTMPWIb1plL
9PWEHZ1A18ZnAFyOaaHsdfyyGqPoOqhZdOaN4RE8rbV2+6Tw+knvr1rapiB/a/0C5mm4Q9PIuoFS
m++Rwhiu8GL3P4WRZW0n2mS/hApeST/ydz0F/SYHHbaxUrPbVl3IhZlq8ZUN6G095X5/l8ymj2jB
6K6bqU7/Firh0I1HW5BimhG87Syv8k2o73T4d83MM41MQDZ2D9Z2kl1y5gJbduZw52hEotQFMMTi
5jzuRBqZ30SYWEdeUQG4BaFob3u8zDwMBQrPtjV/VxGTdn97NBhAckUvT8W0TB1lIaCVW7w/wsij
BZPsIuwBt1UBmkep/sx5P1GCUPqQy/0z9HeOM/NRi0MdxGrodTV0wqFzrJ0hWhNbQTCvQ2iCYi2q
9k4OjBWGwTXXdgAX/ePHtd7vsWECF2MyI8CoHcNReuq7CrRS5NUAknaywDRFjnBIPl7lPfSItIfR
DcJ5iDRSHxwlrYhQAaJw3dCDyGOQBwSasa0hoW20RSoiqFF4xbe5vUbMFoMUvw7uYBR+D3xoB7je
i9XEIb4S01x5Z36YeeL5ec30HyS9aH7l4Uk2GMgI2zSXd6D5ey2C0lSNQXOBcLAJtTQfFw+udpvF
fbZJzVldzGUhV3MdzVsft7kzN+j7ECgMOnGoGy6x/R8LyDffFVTEwarAEXtBY8tnZEt0+HrwCcIx
kbcfP/n7XIS3zvPSpCZpe/cJA/onP2pl4ukcb9qoTYkYFOMs2MXVCqUUSPOYvSBQkp9rwp069xQw
ANsVEmRA2I/23ERwq59ElQDydbXtOEIrJ4BaNF9wLW/n8tqCQORLFC2mcjI9By2Ch48f/sQ+U9g4
qKRxi5IfH8UvNXRdF5pBQipeFVvB4A4iAX4vkIfkmQ/sRBDDjMoBuGgy6WDicXjAkMcK7en1VjPN
5lILbecScZ12xW9Ltg1QcrSkir8GqIAA5YsGawp1lGzz6CpViFRPccJVOplCW9fYx2yYXJ7N905t
I4Ki2K2CuAElcfxseeXkKMPFHhff7TzGzh2mB/rehTK3Lo2kLVYxklYb/ObJ5nUt2tuNmDZdRIqd
+0HFNNTRrpknXBmlUX75+1eMRCjjAubvwIGOspdQBIhEjHPszSkWH45VXaMRg6Y77KMzYpYnQijm
ga9zacw6dLX8+zcfrZUYbYnlVOyJykYLxs6guUK5Q/Dm4ydafvHRdWguYxeFzOoCgT06tCRjqI2X
OamYmAw0g+COWVHzOzb1O+JWema1U+d2Gf8hG4GXJJDIw6dqa1MPJQAjjzLS382NRc4cVahsW3gz
hSpINzBSrDP3xKkDBXqBEgWgqoQkdbhonLpuNYwuKWcOGQkiQrCzXbJb0Ytzw9TXYfXxdlIT6OSc
XE3iGFGsu5ERDrrPAdHwnUByN6rbWxLQa1+aW0zZ8DOu9k1CgxT6rejVZ72ChFw0t06E5n3gPMPm
u7X88UmV/cXHb/oVIPPut1l0uLh6FsO6ow8L0QZtItmLvZT+5zqJLLW2R8hbClLIBpVSucNsqLyd
pVnsecRg2/kIvymts8HYYENw5ueIEyePAmCBQJEsMxI4fC1VQ06U1HxLcT+V20i3jasxq1/Srkzu
g2b4PECy3IAVL1cIPToYO7fjZdrLeouWCIboCdOyj3/RsuC7/UFPmYp2QU5aRx93DhhENwcCT1wq
aw8GBC+6Uq8gsOhY3mWCkXLo2l8LE92maS7/RdLES6F7AF0Wb/LjzkqvVBHqPa/HHUqKeUi6a6SX
7DO5ycmHVLQpQEULRVPlcNf9Iif7RRrfI/ia+As41RfdgZ5JS1quUj779eRABY0HK7ttCszvPt7j
16d4t8mUmYxbbcWY5OgQjjFq4S6CkV6VGhQv4ScEnPD4tfcDvjElfmGVgGPAC7Y7907kRCAXvUYa
g4/1gOun4e8g1mzaxkAXBfxFlGAflF62VnLVAFSx8vgnTk/XKuivQTOuIV590svhj5zK6xzpjdKM
tlIGj0Ex3k96cGvkYg1wBg8meOJ2incVOgyza96PY/I1q4qfS9aq6gpdPv0SHO+OUu5GOHwfExac
GFHoiD1iUnE15EuF5OyTqtwNQl7ENH/KyL+CFHppg2EaWkzJM3OfacZ9aWd7HZ1WNF+vwgEWfBfe
mQluOCxGEEw33N3rwS6+tZq46B3pYWK0940Oobih2sMKfvj4nZyMj4oDv/QQpXGssK1EF6DzyIcY
5nW9jsSo77IWenMHD/Hx46VO3WoUX0DY6OUJ5gaHp2+M3LnDpPI1PMLldVEdDLr0HPD/9CqIFnOf
EYydo1Swwq4RaJoee3ngVpcDJ2llY+HxL25o3D3JOBd2Afi4w2epRpGaqT3EntVhnhH4uCVq2Zju
P96xEy+HDxGxfZemAs2vox0rR5mkOfNdGPGmBfyonBa5QB/Fq3Oz2ROZACsxtmeuAzHsGHQn+9oK
Y8SHPHjI8zV6LxZKpIWzF0US411QFmdqhRNvifwOORUqYgpjcZR5ZMi9FYnOk43wojYwGNQuUVO0
+Xj/Tq9CnKRlvYxnj+IdTYQOH3FWyZCgRSxL2tug5879F6tAndf/SfyPz4IiSx3SZe9yLNKu7Mjt
N9R72Zmuz8mzQN8RJhiwHKhihyeOG3s2offHXhdjEIfS6rQZApxjpMJs7OMHwgaDv+woUAN+U9Jh
TIPi1zGvp+9R/NBaeB7xRHxYMdXIUJpVUTNc1EYZ3qGuUMzbyFRJvQMwhnIDLEQ5XNZW5iC4Gvrz
ldJ0C1WZURTRhqs1+VqHZvWYzO4v6c/zFtEd+QWzryrdJkoDwpdPbnpj4GTVr6pS9dZlJ0tTrvgT
7UOgD50GZXzoB2+c7JhkXxlTsLYo7X5ifJTvksiFmaYHlptf8slXxiffxC5+2/dZ/w15grhbp8h5
t14l+26RTsQlYZ1DMv3fpJ3HlttIE2Zf6Mc58GZLkCDLqVQl29rgqNUtIOG9e/q5qZWIwhCjno02
anUSQJrIiC/ud86ADOh+CGvgL5WLewKcxczvcm3QKWoa1g9kKpAZjZy6QgGI+rmp50AHmwaCbZKo
hpKq2nssrhL8xGi5+FbhRy5/3zzB6F74qVAjYWq0bm5/zSpVfcWElJ4tt+uaL3GttX9DleqQZztK
8hewbYMrqm0MP8FkYkhZj8qF/0khfTwt84Tts9XTXWolne/pNHHDbjVeG65EEC+GMU39YrDHmC5e
B3+32bHLlwZ56KXPccg+tkuvPfL6+uW+qZLoU5269R0o7vp9bsfNqZ+x+XHKRX+qR60PVGvOL56g
q9uPILIBN6o0MpsOtkxfjHZyKTSESpzvrNiNO4KsZpE3oeZLemc1y6HbhHWpWuKcW6SJK8/9tzfQ
q7hN8l5tqv4egp25ExRtbRIE4Q7bEBJI6nbXC6uJjYI7Jvl1p8sVwJjKcoqFHe/kN7c2WBaUdC5x
CHrXG14fdbxPysnnkXsfcY1uDeelsqYAst/8tIxaHdxexFv7BelUzG/4g9BylR9T1VEdAZGKs9GR
GXNTZqIJtO485u6n2yNtfTPujiqKLtno6K1eIE3kC4mrSZyx7usCJTLcV6WYSbXn83iuufX9ndlA
aW4PuvU+6ZZBZ0M+mFBW/qjfrshZrw+hAPoCmXbS75mfw52BjTW+VNMPam3qziTZeJskjC1ELpxX
yJRXkSsWaFgL2C038irOsdqGJFpV4p+F/qSdB9u6qTGUdHDj0KKsJ+frb0/m6kvTpiWXf9tt8o9h
xsGiulCfarQ1AAJr56ChCwAPmcRAFiP7odGr9gScLsZWW91rV9n4uFe/Rr6Y336Nit0OtvccO3xC
8phx4g+wUo5xh4IK5Ex+lyXqz9ufdvNdS1sUWfQlhlsN2XXsmLjKJmfs5KG5wRQ49tVsBYtTGjvb
zcYsMqlkYxpAixCFW/366TgAIpdzjuh3SbMLMnU1iJKk8LvabE9qS7r+9qNtZa2vBlxFJHhr9pOO
gPjsLKj5omRCihRheCEE4DTbTWuoO7QDO+Rs/WoyhgPVT+WuTAro4BWYyC5zvBNddjvhmFyiq/Oe
VDp6DJJNZN7c1RIecaqxU9gtZ9kLchyariJdXXyD86yeEmDup64167PapMpFr/q9xaVvhBsmOXyL
nCzpCZo+rj8DqqipSMA/ngkEU4lhPZWe649p/djZ/b+LYwMVEwGmv5/DMblDrvJIaIeNgHdUuuqv
SSu/Onp4l9n5s6OCW8v6j3rvzTtbwMY5AY0J7QNyWlpU1k2bA51UEfBTdnC7zfwmKbxT2pfjnweT
nqXxHkh+Yg+0VtKlKOTVAsrDuZlB9fa9Xp5TN9V2nmWjqUl2JbNZY+YFNXbdd6FmBr3uggt1o6C4
xowkP9lpl+IjMIV3VIqdR09JqteygCijNrF10m1g8Ngv76z1twtQljC5DjrslNRMVmsdA9l2dsKa
dGCsl4+p1ZaXGpvfM5fF8ntdG85OHmxvPPn3v29nIGcbFQlI4MwwBs0Eode0pNGpjmeLBEFT73TI
/2ozv15ZJhUJFYk5qXqSHusdpjCmylg0M4ATqLoA0FK6pUO3wwsYLNjYv2urofqIeEOQ4G6t8qOA
SNWBjMOIJKg1p5AM+LkZiMwK4wEuizvDRIzx164ie3RP8QCXyF/mFmB6a1i5ehjSUHsNK1YKeDgB
hc/LykR/dJu5rsm69kkE+6xR22PbT8b3HrwbeMi8wEFGbcLyH69Ix++0QudfhVMCUtEQWZQHPKSa
Adh+u9w1MZDnIGkX8vD4WriZb6bchYGWgJgBtq++epRpQJRmNU6qbhGm+SW0ytrzBW/pcYCx2h8j
W8m5uijWAqrItKqjPXnL4Ft1VGZHrMcqmtvyyQZtRMrqZUqdXpzmWXxJLXyKMdEOp8x3QkX9OmMq
/4KRBHCaqpim7IE62uSCRTyOztBqgPNsNT/aYPjRCQ359MSvT+Dj5o3pp3ORhr6HQks5YvrefN3Z
7N8eZASwUpJqo2DEF2a12etKliDbczx4B/pdaoAAOihm4wG9Bsfrm/PcnNJyngNqCeEBm2egk6Ze
seiFeMY5a7gXnrJEx6Lta2ARe2K1X6nv1dREhkHFzKE3VuZlrtdCAkO9E7XrBa3TQi6OVB/xI/BP
qJtl7GgQx91X2iFNSmkjcFgqeVbV8wS4u8yvNsYauAs9VE7xgel5uv3qNpYpPdDUmcByyHvoKgYC
lD1rIWdRAEHncVxgoB5AXL9g3ml+0UALB7eHe3P8EbmS/tJUomWdtNHq+Iu6OonjehFnExazz7Ry
/SVOhifXJEU4JVFzxIj8JFLtr6laup0Y5E2EJQfnEanAUNF+I6pbptzoh7gVMPZYg7kRvbfH4jO8
OXybAKlb5vD+9tNuDijt7vju1M/VVSwrlMWtx2rgIBuq8JylRffBnul08WYysFg02YfeBSh5e9A3
pyfCf8qGnPK8ZOL19T6If3kRDzyl2ttEMGPm+UU4783pN/NGjkIMw1liIE1bpxi9FLS8EvFodaRV
d5GlktBVsvgUt3OPW3m6Z/UoX9XVEpLjkcIinU36HnPK6yVUTLoDjqyWtzrnHRDV6ky6yX0K7WI+
UBJ2IKtVlixo7NVzNl/nbwOvtpZ6iJqpd7j+JLlQD/kSDZDLYfne/mgbr5OTmSgcaT+ysLX6Di5l
O+hiRspQFv1ZWVIHo99JnGzw4E+ptdso+DYsobeZSFDmoqViYS0QU6JIAeSGbVJY6foFwyDjFcix
cV9FzNQWu6C7bu6z8zzQQKJFTnkMhYHllJcoH28/+cb7pQvFJO6loYOK9yoiraakVuIiigmI5x+F
ZUTvcA9W724Pom9Mn6tRVtMnQiHagLfkceNGHOiYwZhJaf8lZ0NLD8fHgQrNnVdPAUxLfyb5d5zL
Gaoktc6DFyY+t7DmRJXNPI6pegpt2XE1x6dZUIsQHOuTqr6MbfK+yymnIIU8iBr7BYQRD6RY7FPb
de3h9iNtzRhECbLKiAaENXi9IOq+wjMTD6Vz2wK7Ga2iPaW2+gnB2nDUTWuvh+/tZZkJA47FpsmN
ZIe2rpRPTq5g9ehE53io/3FEph+T2TTep3SoH/PQerWMOT2hJosf2YA78khhFsy2ozwMxp83Hcnf
4qJsl1A6VFyrjEthuF0JGADnvMpITooxRjCFWgif+kgyJLOJATOwqrdf+MYUkrUBEAVS1kbzzfUL
5wIZ5VrHRBVt91JEif7Ri/r8A7TR5KMW4w9W9KSNsbRzwr3Zu3GOMDQJGNYptSNrNXtJBS3aLER8
BlX9EGmg41PArOh7ILImDgnFLsVxPpu+Tk7PPhW+ZI5zZ9j1D7Ib/9RW6KdjPZCVH37a2LxA/ifm
U4bv1EMukefiCtf0T3RY4AJY198dq2xPfV6AyKuUPz+bbC50nEw8iqyMXr/Dvi9ta/Z4h1Ohd4Hn
dE7g4Z2xkwHc2FJoZfn1nZBbOOsEPilPLvlRGAGDwpqMGQ1acZjdnQW4+VFQw1Esor+CZbF6ljRN
KS3CSkIms/jQC1S8tDLtLrd5tG6R1wnyaTtTYfPRaOuQUAqUMeuaW6oKLLUcIzq3pvej7vDVsiKR
78z0t1kCAmlWOcoYUsSyinj9aGUTmomLGAEwBPYkZg2MtNUW9RQVcR8UUOCPJFfSE8JA5ZNS1Z1f
N5kKplcRH5Ct4UY4TCb5b9N6HpbOPFInhM0dNs7ykFRFhsNhz58K9jY70eXm20HnAN+AnDbJ2Ovf
nSQCSwtF5ZP0HshkHSISDoU/b+8D24NQLCMglzvvajFWaRk2bs0gqt12ZwMvDFjORXX881GIkmnI
QNhIZm41iuF0mE26Ix96gWdRzA42czIquD3K254svrQU0Ug2EB2V6wg171PPDJ2OnTRSk884O5h3
mUrZCQNDiD3kaI4oxypQZ4OEMkwvYF8ctAOILIHV9pdxmodDmQJaS4uivuz8OHmErWI+Uvh4pBEX
uDCtVu9AjyjhRzSrB5wl/Xd0Ztjj0Bfmq3gw3qtWm3Cb5myh/QAnETujE7G3gwRq995bkgO9+SF0
x0izekqc65z0suBP3qedEszgE58jMT3WkeJeFjU3Aysx8ueiGnM/9sKfVKvynzgjEQAsw/SCwYf2
cvutbEw/MIBE9tRPJKjSvp7jkdeOTeuWOPpmc32Ex6Ud4pDOmz8dRSoribYRV0lY5Oqwa0uN3osF
UJSd6WCju6S5i7N0j7/xdgtlFN6n3EFZT+vGQ1Od7bTQljBACqgfm2rGiDQcBl/XxXTRUZ74aqFP
OyuLveDN52RYChmcqVQZwN9cv8JWzEZjTR0OnT3sKaE9VkZe/aAy5Kq4lqTjuUKx7B1wvWywUIVq
/2qFDhjxhmI6zi/qwiFcOeorErz5BQUZNsKO+mwnnvchGsz021SikTt5yG+pCS16/jHGeuGHS41I
882KmzXWi8b8rc+0HOy/6c44zKZdbt5NzaQAGKaSm9HTlOr9McMa7GPSzFlI06Pw8BjM4zA6OCS6
qmOrJd50xPgigvc/WIrnu4reJKhisuhpmDvx2OR9+Nc0KrHM+lTfRdTP2SFN6HM86KhoX4a+Mj9p
45T/LDq9+DupolqAxVStkSKlNTCdPcG9QBF/p2aHBy08JPvYFipDhaS5sXZa7IkIzBkrxCzQ2/1l
SOMfiVuzAsq0Fd/xqdTyA7QC8SUCRf3ZXmba5WkL+ayVC0ZjjcEcOCcxltaD3mFnVKF4/TGZWv9s
i8JDkmnZzWVGef2SaxSA0SPpyqPWmCI8Gch6LnFvULzWFTX7Fivu+KWozPYlM0HF16HavrjUkvzY
yh/TPlfgr7m9WiAlqki4FGP40R5q64HdxfmII2/4Ij1oTrgmNy32Pd78UFIP9y6dkgjzkEJPU47Y
bFTq35WT4mRj4sEpSN54kwXPN/TGgNbv6BvetEMNz1jr3+Fhk87nxqoU0/9f1iXwd2odVYlwIO07
lem9KDj1vRvUwvoEsxIfHvic4fsJM6HXCDVWdCjcFC01TlPQ1blkR5/czFZeRpHnn2+veLmir/c4
8lL0k1MQgx/zppkgajxnCtMEf/G2Kv0Q2rvfl5p+dlr705+PhI5HNqWCyeA2f738iCZqvYlwMseY
wn6o2vhn16f1O9VrxU64ufVMyMV0LM8RcxBBX49UJlEUD1PMSFwHgjrKcdbGLNhve+Xr7Wd6q4uX
QGGy6y6JPqpp6wao1K1cV2FSBlXUQnICBP8RJ4fmxH5gXDg85mNsttT6kRvjtjfQOpnme9vpr+dZ
fUN+BD9AJe6lvLPa2MbKQFg3hl6Q40AcZBPcc2vypqA0i0/63OOSkTYHG8NU3wrb70WC81fee+VD
o3T/Rt63RBkfui78S7j2AyaC9s++WqJLmxjVzsm+8V1IHgHn4/aqsg2vvstUO4uplsy1TmmHcxO7
/2Rt3p9omQ4Pt7/LxgljUtlFtGWSbHwTL7tRiIwLT44gtHBLGHKLEl/vOEcy2CpwiMyYDiaykD+f
dxR8JNBKIrdQr13PuygUY8IwpKNxU/46dNgWRHoyXvhv7f/wKul5ImfEwgUPvVpMjtZhwFYwlJcC
9O9FGh9QD9UgJ7tl56k25ziRKPPbpeOGVtTrx/LwGR7Be3jB0IwIZcowd06Ad9tTu+i4cSC0uBs5
cE+KhQVJ7VbFXU30sHN8y3e3nuNQdrjXQcfVSZdd/wg7EtFMdsILlkTLAhKFOUbEkxuIhZo11Nzm
Y42rJ6S4Yu+rbo5MPQUiFBsKc/d6ZEvN40TJSJV39HufCmk+Y8a1e68M0FdTMUaf5jJpTnpq6Tsf
+W3Mh6zOoRHFonZHDW81shtBWGkiOnJ7NO+nuaqII2ZvD0i1tSo1Am4+LtaThNzXzzfWaa+KYvKC
QgnFsU3s8Du9X49o7ZydIvjm83DzQDNDIuUNzNok8KmzVMdESmBaSaUQa04h9uRG8q28mSkeWWMO
GY30ovwVv1UgLTQTeNQujFJAexoaow0Mbcqe1CppngqyrTt7zUZYSRZAaiyR8XFBXy3FASjRhM7I
C5Qirp8xyMXIsOqqU1kOObvMgD8RFnF4LBjxc9GMe7X9ra2O3ZS7AXNFt9bKAmFht6rmDB8aDg65
8eS9xyFEOfQ6pBZqXLSGqWL6cnt/3VoTvw26plCNlRaidWPQlnLkj9YOkwfDyTES1OP8ZfawzSmN
xjwqjv3x9sCbT0v2E5UmjULcxK8/bmdPS4MyiY9LzQyOCMZ2uKNnF7WrG3/usE2G0vXj9pgbWWTS
LjrCXVk/4vawWoe9bSUhzCdWiBZ/LzPuLFzJ438GE0eLHqONAHYKJpZDYeqBk0TFfQPWF3/VNg/C
zmKPxi0NgaMyUzBxvlhKU79vrc5+py+ahyUGjbK07tqX2sQbb6AwHFCy1+8yEmpoNMGvQowr+KdG
/6Mp8uj19tNtTl9JGkBsiUJnrU83E2k2PfJGMRxNMUBCcfXQt9hlLbgq/AA7TxpRi+IHFSuhg+aF
zR6mbWP/IaPL4WKSZCX1tNp/4mZxuGFxvHRl0z2pqsiexOT2uKGZub8YRfmkWkP+6HaOd2iB2x/q
uB7fK9zdjnhoqkc7dbK7vJ/cywiC7DD3Q3jKcnqq07m2/EFFU4kN+vigKzjKjNF0DOF7XqBvgZpc
cvtJYKdyAnmhfrLcAQ/0qnWOHhzAkxq18VHVUaBM/BbfXnTtAQohYDXNoJw84Sqf9qfeoHBiggKj
aGrGXX1286V4wpt5/qppUXp3+2ttbKHAESECI3Ug2bUOotU+qxW1YU5ZXT48Ve7gnVQRGztb2sby
ljB4qlJAsalhriZ8nFsCH6iagBK8/inKJ3iolZYco6YlPTSnGVadXR6UHCbB7efbimWlVoU8Lrs3
F5PV7l0KbRgx1PO4UyX5XRUb9fBA27re+649qfgpp9X8LbMS7a6KWBB6nAJwwzTnRF/YNPsIPsy/
CtH0H/Cs4fYFBUp9dNVYWigabYsMWGjiLl6c8Y/7m2TPhexrYl8iCl8XJ9I5dfEfkO+s0IyLEmWd
7+hThVa7Lo+LbvZH28JlknuxGShevycj3FpFBppezjuZ2VurUSNEHtPclARpOSLbWQ/NQ4d328XS
wp0teGsKItIiPcQGhJzXuN6CRes68PJ4UE0MUSBcYHuRGqk7U/AtmIT3SfAuAyAL8fAaSD2JXOTt
0hDhNeMoAq0VOAWiuIXUNxGqZb4YkuFD2zTRS+tZy/0YZiK7CCUTlDxQd3IHKmdpYjt54sPtSfpL
+7oKMWSSDD0VWSSSSfKU+i3EKD205KGTecHY2cda8b5NCWJDtc9PRWRdqjJ9GMrsHZ7CPmya13xU
/06H5ama8/uoqV76ejyNlfAttfgwkAyvOsNPnemiaOVJh3aseDTZR0yY3hiOdPQ0Bx3QzM773ThI
SfRJqQCtm+TgVlGLyOw+peHBDbggoXXt0aTkVW/6rWk9ajgpY8OMNnTnvcmpsX5v1NTRKHBXJpBf
7SvZrKb9sthuMDt9+zEUifXsIZUoSHRPKY9bd1h7owb5mzZ2/Suaa7y22t77jukbf1NjQf4803r+
I0TP2BzNaXrCISzKD7Elkr90RYOBOQNT/ZKlVid9/sCs+jNGhV9TzOT3ens3Dk7eIOUSaItonNb3
gqkHcx8XWJp23vcsy5cH6Lj5Hdbyw8EdgDk3amof4rpJT/jY7TUabtRlJa7JQqKDqJb24tWpmYVa
6FQ0lwQJNWDMuOoHLWzPStLg5OdS7taKQOmzD4WnvaK++mnSOKOLdo/WuzmLHMpF3I9+Hd/XC0GD
mBylqNCCJfLeaSM+erimcl4WIjp5Yd3hwfnv7Tm0tfugt+c6JKNAJEzXI459liEmkCaF2giRKMfm
vIzZgm6P8ksts56p7HDYNNBsTF/zeoULFa5Lz/HWRfM3WnhdDKgbulSQiB8x5xaHKqUAXlFEuZvS
orkgOu59T4utT2440cqKl/DZ1qL6vCyyWCuK8UL5On6cgTg+wCc0gqwiZTvhYPcO8PufFykld13q
gKSwxFyz19vFUIq2MrDbHfT0gbKeHqj62B7iSMcfckmUp0hRpp0tZfPTECPT/0y/GaqW609DDnyB
07K4AZmZhAxmbaOyrK2dCGFr2ZGopHWKEiW3PP16FHtpqsYIRzfINLcMaGGySYuOXlAvZfLJskT7
KBbhPeTF4H5osjrbGV5uUW8mBnlFT2IKZCfx9fBhM9Q4JTN8k8qaembDQhnmUadg4MX3NCH9vD0T
N1+qVHUh1OMgXNc2lUqgrBpIdLixqR3m0DEvHayN4//PKN6vdrXfDjQLOeJEYtwNFKNpH7FnBBXg
Kd3Ou9t8FuRwGvoxRPru6t2RoJnJpbTMSq3HeKDXnGPkQm/5D8+CVAXQEdErSrXrL5RZqZGb/cA0
FBhEG5H9AVffPX331ixEY0ejIE1Nkoh+PYjuFh0YYTa+KS7058xdxLvFI+ZSZheD08wBFjJhJU2v
lX7yEJPtPOPWlZRSFr8Afh9Npev2/tAx0tI0e4dVEDu4yifNQoN32mN1ULvut872kq+mkU7lAYsl
dTkI1VJSLKyTybq3kmFxDxj5VBGeO0X4sx9Irx08pRzcIzoiB7vnwoI7qs08R1SXWnUwGo8WXzsx
s8FPa6d6XrCQw/y458+DktayUOJ4+Ss7ZfRqeFn77fZH3bqREFZTFibcQri/Ou4QXcTVUGeEKyV9
4SjYLQIFDgB6M8dLwvX51Bm95U+qM3+4PfLWESe7gykYst3QQHH9pVNdr3GeTzlwlih+32AOcazt
9KvWNB/c3n2NHfxDb4+4tcX8PuJqApuZi34FN+8AkvKRismPzNGXC21e/jIuys6a3IqzceJA4gXU
lya2dXde3fSiT3sOVLx1i695U071oYLyfapbIBUxQcbj0sKeLWblc2x33v0Im/I4GW7q927/Dwr6
eGdyb2wTSALpd6PgTWvoOo3eeIrbK9Q7ggjc26UozOH+/+GCsfFdr0ZZreBliJsokhvrDI3gDGDc
DMABYqJnte37NJrFs6L+h6sT8DUXIRn5K27YxvVcYu6Oiie3WaNcQIY7y+zbMo9xe/687YGiLR+A
DqYr8ozkJV4PY2NXiKd17ZBH0ocXq/diQpO8Pk6xFp/aSHM/N0k3B3MbNsfWnI370ijM75Qah2fN
CrP7OMW9e+lRVdz+YRubJjG/FH1yUVbJH17/LlixZjeUoGnixW4ObJKtP2Apfx/1KpXUNKdOZiha
MFjGF1dthk+3R39Lj/FgOcl3AhuBVnx19Vpy7hwLdYsw4HY4NDglR+NTHFpD5Qt6NGDzYXZ4TN02
etVqCU2R3fzxQSiK87B0tYUBJJLgA0azkEYVisInrJmyOEjwB5ZrgdV1SDEf3vnZGzsfnbNcg2UH
KLrH1f7jTLqlJKNMLnn6+DT3fX5fK3X/2ctiuCIDoBSHHFegtqG901qzsQ6pPFAWpkUdRci6jJqq
GjmyHhoCaaL+Hy2Zel+eHDtt9xuj/FI4stJx7XrD9fKSLBnsxXUCbcbC9eC5lYFPNBbOO7vq2/VO
byk6StmGxy63zhyrmdMYZTs4Qdh62VFV0vg1TprEt8zJOU/ccA65F6avt+fcxqCyroJ4CKWL1Lxc
z3imY1WlGkYmZqi39WFxvfl96WlfQltvHstqKX40zmTv7J8bWzoZQlouZW4CoNi6ooPDkSDVFDsB
6Ozontxq+zpbpBHcSDOAqpIarbUqfNd4SEqmyfbewQ2pgtKmXtm6FKpNp/rzuwEZMZY+aUupZF1L
fuLeDSO3Newg88LsYqR1f8b4tt5JMLw9ORmFrlZAfMi26KK7ft1VZsYCJzM7wP8uuzTEE0cQIkdQ
ehP3kXKPHrs3nHU9XGt4bceswh26dm2/Vavm5A0IdDGqDo+6GP48Smf5c6+jeGZAoPz13X+L0kWm
NMqizNJwvmrOU0e5NauUcWf6vN1wGEUG6OzRWD+uC0pNaxsYOrR2YId6ejTCdnoZjMhAYacwHk7J
jw7iAjyvp73eQfm+ru9W5BSRWnPqk/+ltn39PrOo8vJsruwAgbPiz1kLB8/M6juROsNe1eHtUDwe
yg1eKH1B6yRmlcHFIYC0AlGO+h1dd+GdOqV1srPpbDyRJP9gkkGhnphuFbaSHsgjeqqsIMN1/AHX
c/0yoBgKytopd3brjaFomqUmI4WKNFmtDlezjyFLFDFd3EIpYeYttR+NrXesymUv67M5lCTaSecy
1Fer74R1vWib0TODwhJloIywb6NRH88avYI7k3FjA8UhzFbxvJC1/7XamppZ08WLaQaYY9NGm4ZQ
H+PIeqcuIv2iNZp6Jju37Hy1jSIEr5FVYNIwTY/TukFe1bg0YVptALDlElyPMO2mit7SzDHvhyxt
AGAO5usY6T8SzxAfUgOVIP4wIpgWzzvHqaXdL4BDjnZmdkHkplmwQGihFJBGsFHDT398yPzKhxEv
4yUH4ex62XAjCbkELpQVctNls2NvCHwT0dmlycP4cnuwjT2PeyeVZt6NlEHLufHbHkQ5znPhPpkB
ZunGA6GHdVZmZQBwiP3JrOTjH4v6CbNQ8nDbhcmJgPJ6vDGrRpYwgttwQZXZaDQx524udp5qY8/7
1YyEu7NkUKwXj5MMSV1lggYSmO4klpfsUEY91taF8dP2svkUZUsH+p/N/fbrlD9/teVxraUbnaoR
eu+1JhXb8qwwEod04Nxoz6HXRhAIxF7gvaHsh6HFng6Lmyo2tezrt1jnzmRBbtUDjIyVe8Vzw9c2
jSrKUSBM0oMwlfLk1tV0hzPZ9G9eNnNQTOZ018CGeKY2Yz14NnVQS9TlAnony/yasAYfFhEfeide
Wn/RFPu9lcXzzp3h7QuiKkweUyZ7WYrOalvrjLrs7MrVg9Qiu55V4Q/XbaL/MoikuMAENWR8eP16
tHrJe1jKeoDV94A2rmy/2VFdfLz9rd8uHSyUufSBmCJlRMH9ehQzj9IE8gA5ZUB7ZA772F+6jksD
+glg0WLPFXDjwnM9oH49oDLS1p1MtgPZQunu56wpg3SO83/HMhX38WNMY5/WDz6XNQfKS8+9TExx
ABxq/CvHC4v+b8d7bduyPjkC+SQ3yuLcVnD2br+Xt8cJP5N6mswbU0lZV/oMsdSo9RwnmEVa+3VP
WFiNan9ABGDsfOiN/kfGAhRA+pbdi4Pl+pXgYeQh3sKaW0QQEekza45aWWq+UidTEBYVKXIo3ndq
VbZHIE3zcUhNxbeLutjZcTbmtUlyErkD1g4oh9aTweO+RnuHE+BZNlzGEMS8MXt7qaQN7R7PS9sA
dQC6Y96Ik6JiydqQujXlhogGfzqTLlEY94farblrWRXklxlyY4Yt2UOF9BlQpKbtfN+tR5WOm7LQ
iIBuLcgqk5hLEMX+II4cEz/WuPQNtTf/eCcl7JfqYnQLXDTWtUW1crVSmjMFohudYziP8yUpnOJ0
e66+PSgYhY5d6EGS7rGeP2rfTLTM6LJ/zUH952rTRVucf8fY4Qqua7Q3jWl+rxMR7ARCW4tE0s5l
wldye+QP++3chSzbhVlt8hKXynnoWis8tWGGjbhW7A21tU+xOxGIoy2FRGJcD4W1gqFUM99r7Kfi
OCSUsjRNJDgudxzxlvnn15pfFzZqQ0hnZbfN9XgawOtWmUYnsPW5vNN7kR2yIXZ3AonNp2J/l6te
bsCrpxq0GRN2ZSLPUDiuTw2l4lIuiovIx0/GVGfvb0+UX/1g1yc7TyUrcCRuCCbXC1yQBYwRBrLy
UDOdyqKe/NDrCQKzOQz0yIjuFmNQLy55CVSrYrrX8Y2kw6PKLvkElpewsTtqamfeqYkBIiIfsmOn
iH9oO9SfKOFpaH2t8qJ1WnXfpcNfS0YvhachShjCvH8uCsc40eEQHaB/REcNIvux0xCgRElYIPFf
4vPtB956v+TUCNVkX4+6LkgbdW9U80J+RWkyPciyNAxIQjAezQDUHQ1tT0wqP9j6BbOtSd9NqgIQ
/6+nTUrlTw1j1w7mrizA7fee7/Aej7ENcySKjOrQ0gtzAb1rX0bir4A2E/wBxiZ+FuboXup+MA5K
tMyBteCrk/Xm6M8qbSNDm2sHkPrDU4/3z2PE+UgVxW3vvdCdLq49jMd+kSrPMZrvnMVrfLRfannw
gApfqibEOzlPfaMFXmuX7oFRXLucsOBKrLM+G8lDOQES+F+lNV0kmgYwZ063ZKUs7T2sr56umdH9
cvvjbG1bv7+r1eSvtDpmjlEuaj29PjRdbny2Okt7rsPE8GvA9GfIcpbvoZbyb4+8sfkj5IIh53EB
JqUgp81v+9YUlZ7ZOoJtebDqx34Csa5lbXu5PcrG7ogsjiPdIbXLHrk6TZHHTqlNK3MwZB0WkJlV
XYRRPk7W1O5sI28vpFhz/TbSatbluQHxPIvYRqLI8g29GHHGQJ2tLGiNHAU73UZVmv/yEmmaIAaW
Qera4EShkaOr24RTxyqmc+FVChWEZE/IvPUSyc1TLJPlIGudNozrOKrMirRh2vTgaFSl8EeyI/ed
Yu2J5TaHYreQyhlEvGsT5FhpRGRpmUOwmdbH2tM/0M6XXNoSecLtmbFRDOHK89tQcoL+NgHLPOsR
69p2oNiW8+Q5cRW0YZk+mjRfBZMXVt+UMvuZuFN3sIc6vhcusV5fNM6hztTmoS/sHxlK/52Y6P/y
s6iGAIXb6NnphsITXZ6zLoxCVc+OhoHmcXZLXT+JUrUPLk1fMCjEOD9X+WI2h9Cq2wd3NKv2iHcQ
7I65RHMG1Kj+mnbqtJdK3bgykouXJU90wVhKrQlBIK34+AOfyIxtOBNxUOHxu3jON81bnmMFOZWq
cYExaXmLk/dGP10GPX4apdS5T8X7uVLubK34XFqdPxvqu9ZR/HEBQ3v7877dXoj2SONx8NAGAwns
+uu2FCM7vbSWAK5+eAfSrfdVGIA7k+jt2SZH4YYujYi5JMrC1m9zyA1Vq4c8tgRWG9fcBrKnMA3f
aUNr+4467+Xv3z4TpxEJbNRHNLS8yedUfSgsOpT0oNeNOqCLMKNjtVU+3X5zv8Lu1fkprx+0sxMR
kXlYPRQpI2dpM5LlrqKE6AT6cX7wrGg4daKD9YUtVZDrbXWJMEA5VEs5XnC5q4/ExdlpnozxpOAc
cErzObkoWWa+8/pkebRHG9E7x+spsRfty//ow9CQv1tYuVcYYoOhHk+oXMwDrVJ7ksYNTRxTltw/
MDApHV4z9+alniMnNe1AAvV+zFVbHoDpDMdENUG8h1PnK8agnxU9X97HXoHa0hMkP/LculDm322y
f/sd+TmkrGQbOy1eazsOvHinOUk8O4il0qVtcpBFemSerdDMD0m2wPp1FUELKTBCNbP/bYZioMs8
Sw9E9oApG7UPGnpWdw4T+V3ffHeSKWjIuXdyYF5PZk9B45MRLARtHD4SEhUf7DSqP3QDHONKVf+1
hVNdcvp7A2MBR3l71m29E25pFPuActGiszqo9XFIEzsJ7YCr4nzUxLTgWST2vKLfrlca1cCOki8i
GgXBeP2I/4ez8+qxG0nT9F9p1D176c1gui9IHpNWaeVuiCwZ+iAZtMFfvw/VPTvKk4LOVgMFoRJp
4jAY5jOvGY1k7imF03ZrcOp1knG+Fqp6tiFo7Ioh+Ou4JobDLA4gpkd+dgpY2DgaYy49d4+nm7dL
FiuPOxM97d9P3S/aegyDdYVNZZrM81Thq+4zy9Bm2k2iLMcQzaQqogD/YTW7IFb8/+dZoa8hpXNp
pQ2S0/6NrzlxNi7vf/9B3s4u9vNoSqJ7BDUNUdfXsyvN3nDTajb3i6o+kayakaPBfE6DygegJoYz
6/VtrMBwkMU2Q1SXAuBJyaZzJpvOqjD39qppY0gBaQynqs6uTLex/3Jb6PVYp8uTOxWdx5JCYKIv
1647ffVMtDP/g/nzqSIQFRNMniqJVE1SOtIFkqkU5FR/DPSdpdpm58mBnNRT5yojv5pAB9b1Nokg
9u0tpP3p9sKeV21IYWO/eO0QNojTvSOMFLveMZbd7x/tV0NRwNMpkFDTphfxeiih18hHIOQFWEHo
uzEHUKYPPg5sXlKeGepXq9DdHotDBI7kaTMUTV+Y45hDkGra9juradtLmXTtLgUUeJW0ojuzDLdV
/frY5C6mKAI1ZWNlniL+OK5VmeUNj7bqlARnynq7nG4BGd9Q7xK9q2MNOmK8VMG5HfD20GRokx4B
FFzij1M7SpDmudmnlbHH9F4eGoxMQoHPzZkJ/fUo7GfYjEjtnZZ91kFTneHnBs6+hh0NIxUmhA7O
2Zz9aoXQESUVRGMIVtvJCmlH2SJYymvbvAGgd6kVB88WLxm7k2ce6FcrBIgONy+JE/iVk81c2+h2
NbIz9nrRV2GRLm4ss9GMUzL/cIA9fCY1/EX8ATDYwF0NzS4Hfant2X/aaBtmb501JK4rY8jvNB91
IFtPnbDEmWFXs4Cy0EJKPHaDxDzqnb5e2GbXRVJ4fZTMrTizYt8+Px+H3AfNmE3B7bR1kvSkqbS4
9T2VJHenGh/X0b7E2w2+6A6e1ctf3fuvhzu5FoTeGBNHEPaHvQ/3Se/y/cx9uYde/PT7kd6uVOJ9
Nv4mD0Ncdnqg9Ugo1LVgpE3c4xB0ybyrDNGdcaB5u1JpLHLzUG8lg4SS9vpt+r1AVLcJVpTlenFB
SJ7uBWDQC0pv5xrOPziOrw8XcGk4FyAWC0iIFtTrsQLR1SnZpr4fxz6xollfks+rMB0r7mZkfsJJ
65MynqtkJSrDYf2qAHba7lPZZOMlPzKnu8lJS/vdUsn2gb5J+qHutRJJHVZ8DE44vS8KJeaLRKzt
e4w6XA2jxiBX93ogvwMIbp/xCiuMMGnH9UOxJnIOBzlCgswmzaQ1UcxV9S7zZxKA2ig6A6lfjfko
JQjYxWue9Wo2YLhZs/3Z6UcO32VrtMR/9b27JPIgUigYbFz1k7MDVyeape6k75e+Hg5yyXWS0yz7
9PtRfhFncdhuhUxaFVRDTvUOMqJSyGcIxyeLRsM3n7NbIVYJpYGuRfmY+7M+7TAx6/QQvoGnoqIw
nUPaJPZD7urt07CWCQRAMFbn0tDtxHq9TFglFLi2NgoeT6fAixVuE+/XGKgfL8jGu20W0e3wkROe
/XWJl8bW1tDRTF8/dFOFR2eSBMB5+8p1Zqoesz3EAZjQKwogyYvTy7zeHLGG6qJ1E6s+esFARFAM
nQWuIe93Tu+hAGp1bf5CW3gKDmnuMECGPuwa9hZ2kTCvfPiXDbgrEZK6CCMEftB2kd03ydEaqPlB
cDbNW9g863Xu9d6Dbi/YjundIPo48bAJCxEiy0SEkOS4M0w0SSIjcYIlLBp9gsQ1mf21KtoqKqCl
QgiuS/HSOwJH117XjE854chN3mCtclS1olaDeLy585F1b4CLgFKPkgKp4bDPpL3Ele+M07UV1D35
lZUhi5LRfKTuSxH+96vobbgACodwC8QCaCb7VKBj1svcXESp9tbiiquNuhpbc1bfykEDzAJXBM53
L9655XJOU/bt6cjIYDOoF5ImvGFZYJFK0zegES8dfTqaQFJjyxfTmbX4i1HIES1sVLjnPMQpXp9Y
hJS2NheURIaxmFGJXXE1sBf3L4NDsafYNvxGsiTMOzmDDafz0Nwb1n3aDPmVCz4syt3a/w+e5edR
TgKFsoMRbkm5wiHqxrjuVLMPLGhbv18Rb+8TngWIB5EBE4ZQxOsZm/1y1hC1YsZK0YWNzK3QLsUa
pRxrZ1LFHz6DJwcFIDpwghyUFlnaSZW6q6Q1dcoExWGPlBJS4ZQfGpqm8rLSzJUTQau6637RU3Gl
lRJydGbNGMqkumq0sLA0390Nqz28tG02XQe+nSUHO1Hdc0CVO4tkq0Fxa+H+IdPVBVoYyHXEqa8R
5q1A51tGBmUY/czp/4sdxWrb6gabpwJYt9fz10ich7mF1z2a7fLWssQwor+/8Wd1U0TC77WdVqsx
ttrpnMbGrxY7hyYAHTS94d2fXDyVmAusbwpeXcpjVQUseArG5x7wl6NsaMEN6OaTGL5+wBRMr5cr
X+1Je6iqOvUca1ZyLpl4GxVupACys//BobweReqyhqtoA/9XVvZ+dabhAEaxOjTo/ER1gKbc75f9
L6iU1PNoy2w1C7CCp2HovLqVHOm87mtQz1fVYE5NZOTrh9RK0NRmc4dLS+wbKMN5D1MquMM6vj14
4CRDy5/EgxRrf4FNzoT9F94M2qSj7JY3IJhmszvasiPebouv9qBnz1CHxJkj6O18bacPpyn1DkAK
p31jt2+9Ue/sZS9tY94X6zhejWZlPSXOYuLmO7pnwuhfQDa2PhbcQjQnEXiwt2XyUxYBlKPqs22+
VNcGd3WRp5d51ieXi6k/u4tVgMtNaChXy7Qjw6jRuG3d59+/s1/AZDZS8xZebz156pevP0OnksLV
l2EGqCrajwC0KkhB9PnumjaV3zWN8gtwgLkWO6ub1b0wPOnh/+a9CHuuz6lRvD04yeI2OTfivo0D
eRIcL1XusCx+iHTTPbSkN147aMnFtarMv3wTAAyieMGNvSHJnZP7xisynKEqhpqmOf2MEdMY9wB1
zmQWv5pe6tRUfogLNvr4yfRidhW4k1vNe0rZT+jmJFE10ZdVK5owS3W9Ds7l4s12pJnThTMUf1JY
OAd5+0WySlJI+kQCRTANGPr1KzaV402Vyub9XCKT5BiNjamimb6rbKsLqeI1lPsDa7+IsY6GWfWX
SYFFQ5OnQ1Tnk33mlHh79vFpqE3Rx6HPQgL9+tOULUWOSXOmfZ271kPbt2s8j016hkX4i5WEdDuC
aVt3k7r8yRVidD60iJ5RtM7s0NdP+8dhdcci1DWrP/NEP7L9n+/gjaq4ldU2pVGS1NOqzTzD+iaW
7vbGrJvY7RUDumW6meUhIntCoGjpVfgBzvmQxX66udZMbjNeVUb32azrETNCE2hopGYA42Ga2UsV
Dq2Fi9XQYQd3bOl2wD8uevddPuIpijZONr330PL5Wk0N5k0CI9xi0lk52Hy555Kk7YWcPh1FN06o
rb8BNvf1C9NbodkohOFTA7psZ3J7fMqSqTswE8EtFFyE9ofMv68Sp/rsa2V6YTezd2O3Whui1EzL
KEfJurUneSVrz1RhUerBe8lBckxwPrmmY3sOi3+6xLb3QfGTugwgow0m8PoTy7bVIGuP3X62hRdl
6+oRvczrmSjvTWOXYUz+2xCrSFLT3X49TAV8LJuIvvZN5ma3nurya6vKgntzcOWFoTW0PgYrkXgq
yOYB6qF6KLxmK2krABiFXbRmtPaNdb8G9jmB71/MAO0J6uioNeArc6rvLRSe306LF/yCFTmMNSvb
l016zqHgNE5jArjuGQUMPdWT0yzd63TMTZIWs2Ulq1uExvsbbJOmaMyFc9Mmwr1BUbXcZUjEnsm5
3lyd29CgCUCZUDAFn3fyipPaRFMO14595dTva7dh31g68iKy1MfHBbOr26SH62n3yae2dNEZLpf5
zNl+esQgj0hFWvcpE0OfoYzw+vVjVOyYs2dN+2nFajuXbn/ZyUw7IBBxTij7l0NtbZhNiGeDFb8e
CmVPLR981MPW0v/Wl8q6UE3+wa3bc5j/N/O6PZRL8EsyQQSM4unrkVC9burWq6d9l2CwqWcYzHhl
aT26Sqa7rkSAZEEMLk7mSj6Vulh3tvWXkfJ8BpLALRoJCF2t0+PUTZltYwrG/eoDKbDyeojWbjh3
SPxiTrdU07epLeqYAZ/MaeGsARzBZITVKUpQgn2Ccaw3XtUku2cuiF8NBf/IYV6pFtM/fD2pWQ/W
zGvcEWBFpceGnVaXTaO6y2U+J/F2uiO3qQPwyL6gFAwh+GRNro61zFlKNznzdBGlGk2E0XfKo7Tw
ErZWq3/AlXbYA4E5Z//4xgJrGxqZJOqoyDjRFDp5SPzHLJzl5bhPczVif2UZodOO8MeDVIZGtoom
pPjTPfbZlmzq68EdgVWNhmyvVBa0x8TMvJjt5uwtqy5x6rPXpy4RxZkg/1fvYnMZ32AkG5Bk+/5P
MfdEgT7JQEvu9Zl+u4vY+kGm7bQDCeucee2nhzB4gA1BzMXJEUGT+iTLI3xVIwbq3T4YWj1S9ooI
5pwsx99H8D8qIz/fzwzjUAeiTriBueCgvn6irkzLZMqbdm/IrnPiUvXqT0tnFYSp8vzLBasYKB8Y
gd5WS9/LUNku2NjCcuYgxD66bcLS6p183wrXjKuM0gFy37a3y0HP4nli4AV7SBqd4l9hKOtbm4uu
CXvH6QlsMBe4nHNfu5kTW/+Go54Gc6fK0s8WnQHCn6obQdHoeCKHKph74EWFzPuocoX/dapL/Ztj
j8Nza1tpGhdTP4ndiKIU0nyT49/62Fajj+1ky6dcy5wk7Fu7eA/jEos1052mbB8kDhIWvjDGe2cy
cJNNrXITpEFmXs/q9akuE9BMBPiUD6w6wp56fZ5NK98Xdmd6oYYwWRpRa/ABhbptf2cnsGLOVGi2
LXfyetAL3WKEje349poICnu2C6fdV820xLpVtgcmHuuh1si9M2NtZ9bpWCjScSXa1E1QbHu9FNDN
UACU63YP0FPGdWAmMSq2JQATGrWtpyUxkpfnooAf8levR4W25WI3ShwAIP40ou9JUJEn1PONaWFP
YYskpoqFnWt2bE1r8M7pqmCkNTYXIF5ZqjYCf1L/4ngZZsqrgp2Ruyr5jDDNOu+Um6vbbiwb52A3
Q5/tbROB10Qmbkl7plrb3YJMvLpwA5k/KMirU6hlMJt3eTckZiiwM9glQYZUmEXuukRaYS1Y55AY
mTHNSnjnXj2kMIVTdxj33pzmJeIJho74utXhmIof1rLuZj+31IUsF/VFt+vpXi1uc2Fvdo5Kx/2J
YezxSWPzO2jEI9cbcRwbw5m3+aa25wQEcBB00Z/jKibSfP06RTfotdb25T7xeZ2FVtA9rMdxvcvX
tqyhVjRlaOrSEmyrMhuOA1nDQCVp0D6vFapMF/o6Nd+scc1BeVFCDMeaHRvZuV50UdHhac5GWys6
BWs/7Iq2detdWuhrd0R1DZ+CWaimvvv9cfUmG+WQYolsnicW4Dem/fVDZdloDeUo8/2ADTTEnMke
19i2tO4uUYHGprTzoI1KLeMWqWCMyXha2qCK2gXi1K7xbYO6bdL8K6D8P1+W/0q/NXf/Wq79P/+b
r780rQJ0mg0nX/7z3fRNDqP89rebl7b/234UX1+GvBH/vf2R//dLr//EP2/yL7Lpm+/D6U+9+iVG
+vcniV+Gl1df7AQgO3U/fpPq4Rvp2fBjAD7z9pP/v9/827cff+VJtd/+8ceXZkSSiL+W8uH/+Pe3
Lr7+4w884H96V9vf//c3b19qfu/hWy6avz2L/Gvz5re+vfTDP/4w/k5/GUwkARNhBtA7zpf52/Yd
zf87gTh1G/r8xg+5RCrrAhXX7B9/uPrfYSpvynVAUjbYHssYyuj2LTvgW4hto2qERjy75Y//efpX
b+x/3+DfqEHc4cUy9DzOdp/+dA5xwlJJAzVE5gMk8I0c9FonjY0OYB3ti8f6pg1vo+PV/VX8PYiP
f81aGC40hzn5Dk+66b8T77xexLUBENcecE2q0D/W9SON2jPX+uvg4d8joGGC79QPHcXt+z/FKT1o
XzmSuYSdDNHNPW6Z9E9v99/z9/N8nRvh5LII2nFGkYYR6i7KeQZEWv6TESj0bK8ExNyptJ6xpr1b
oBUPcTTWHPvYFfLMCCfYZbq3KFsS/FB9YWVthN7X05S2etZZRTKH1dDYy002tvojIkb+hzy1NeNK
l10reDJKWbTHxA23UrIzW6+64eZ3cNfB+t3dd8tYf1g68q+opzGyfpTGpNfHbhHSOJAHARDTNb2o
Y6MqSdp//xpexwcb2Gfz4IIgiHM0xc9TxH/XlEvndp4RBqtxrQ9f/aC8BPG0a6gK/n6k7YX+7/74
10g0VWgTIRQCUP7khWu20Wd6pRmhqdqnxJfF1eSt94JAKf5PBiLs5XynCvHDyPmntcvd49a5yMyt
Zh7XuYysuXmfB/PH3w/zduZQLN7yDa5IqhCnm3Bxq8ZXcMpC3aXxOelNxKX3aRHuEWrembFeR1bb
3FErBgu2/YOq0Kn/cI4djI12vhWO/nIhin1XNDQz1sjsr6BR/P65TorGPwbjobYmFCkclY7twX+a
PwxjettfMjvEz5ZY+b1uxal3hWobZM4Xb3qQ6aVfX1sE4GcGptr+Zo2AVdySR1T7WCGnqxHSAdmQ
kFbYmc745BlYYodYJVVob/pj+k7MeBdFjaq8r2alVZfpINYHa0ZDbOiXzo5tSb/mWGEx/65oaFtH
pduKLMqaBAqy6+DKgo9WdZicVq8xgdLEVWGM7bMKTFaLMxbDU6Jy41Oy9sHnxHeLHJmaGj9q0+lw
LDDcakQBrx5Tscstd1axneImFBV0Eq8L7IQvGl/w0507T38iJyDcvZea8zOs8sWLwIe5u8rp/Qdn
rOd+s9+xyZE7e10uaz3RLTyfZv1P8LDBTWpWBhJ/1DbGaHa19VJvvd4OrTzIH6wx/cb9kCrUicVI
4QnjJShiChlq3LpM47GrlOpCZxa+T/YNee0yWIBdd+ssmwsMBOQeykT/NVfpcCdW02L01bmqvbTa
2UNtdGGG82gT9+0ER2YaXevGsud+iro6II/MPL/R0Z1tCK+HDUS794agfnGylRLJOq5tEQ+qrJd3
lI1xNk/Mrr6ppZpeEn9srrq0s2Ik/bW7VlXNnSHNJm4oaV/7OKHTYHKJztN6LIqYumrzzgywNqBF
MlBVS5fKoxvadb0ZumXfLDe91qfzVer2IISAcvToGxU9wd2hN7MRI6fS81RsFc382AovzSKEnctP
wRpcFpx6R6dZ4KH70rqf7D54nPFUsA5GimlXnXmRDqqaxWd57zXXSK41GeD5USdjet3mpZgveaXm
vu88sDA+9t50EFQd6jJd6NS1hXjC8sraaR1cMbBcHCLXY1BOTYhtgedcD+lcHVbf1d635jq1YQAY
aze5BarIjXJldldCL47gYXX+3sUUHpvxvJE3I8j5Xa9pBVrTlswvzDbJmocRLnK7X4heKR4xle+C
jNAbkx6uECFgJz+VrCDrgHts52IYb9TlSL7ZQY54Guy82mGPsV7JQbjx0reQmZ2+YUVjztcgjKea
IA+9KgfVM+heBQRsyoqD001zZWKKpVkwMLnDjNgZ3a74NFFPMwCm45J47NdKR7tk7eT3vtFwAbIW
RGwrsQq84INNHApnK+cJhzaZXw+WgEQBTqx24sl00q9Wlw4wtmwcApJ44oY/AFiG2jrQ3cDkwpCe
diGk7o4xrHr5QZSBtPegV+fYSqwBOIIKHjO7LveOsqc+BOU+vJjINu1tbZyPGuzMuwU9mE+Zbbff
TQOjr0KvzX2CefiFtrjmn8BBYJCkqKIiXVX5E4WzKpBxnnfjHOZjMh175WvPfVKY5H1zrXsgP8fs
azMG/kNCnqlF2izWD9KygCF5bbW+BFlhNlgj6YLMb3IuexOpR7Yx1JipT4aPrpX5L2xeOjTeMloH
zR2GuwnYy87RnHwNTdnVl7krDe3F2zD6B9Hn2m5MtaAk4U2WKm7NJdV2YCOzOco48KZDCS//2l7V
h0a02Usta3FtiGL9UuT4NB3mug5gp1BpUZGNw+h8WLBt3oAXSf6sMDm1QuB98uDUiSZjuh52vtMr
vf4+D50fl601Bw8Tgbh70IO2cq50kHzmu8xDAHpnWG2uYhDow4plb44sTaelSo8wuQs62jISlwQ3
Ect9otlzdyONohrf16MzJyLu9Mru8njIWzvWUdlH/IPjep8Umb5E+WIuT3xuuLh4fqbhCvrL+jh4
dYA2rs0JItw5c/fDVCjtCs0TgYmbRmSGv14xHURnzAczmY3u4HlF8xVsfwVfpjDlZd1JRK5Gpa07
NNdRGgUBoD1kOtpKez0Q+fOa1M6zGBdnpwrRXgatkaUImVI96vxBvUdRzl2vEZDXbzS1LuNThzS3
GeW5EHd4vGG+bVnen/MI+DkcgzYz9265ttZObzLfeq4oWUViSdurSqbSOzYDMgQXXWLMclc2ag1c
3PBUOz8KWRTrZaXnaCJ5A4r/dx714/rjkHRzh+UNxPZ7il71Tq9H/XIs6sb4XI0Idcd+7nT23Uww
ed0Z1XSfFvNqH41uNpOjOcMLTCczvTVs4T6IdgSOubqtMiPfSKakCPNB4+brKEakL67kxd569qgE
WvkzDJEiX5PqXTC5+tqGXr6Ia+nOy5Unp/TY9G2Q3qjJsNJoSSZ5oUyteazbKWjZOkNeXaXO6Eyx
rzfBXYXEU7BbTFW3l2qpqzTiSlRFiDcyHeIxkX3XhzhSDjrO2QEfVcOZpgyLFqTGFLBHjlMJw/XI
vSCP8HIbsHBB0x9yENIf6hTjmLBw1Ya6NKbhuM5G/YFK9fpxLTaKdGrnYt9rvipiTtoJhynXYG+4
EPLC0syMQ6rL8W5Y88m7pgGy4JQ0qdTYl/gFdGGjAuvBxpyX6Vw2n0f2XDrkUg8TleSPVtnrJAWJ
tYOVkezW0YeqpYgrDl5dqDxE+pCAJERPLg/xZOfc8lajOdBCzJewWj3rQuqTYVxrkI+No6TyE6Og
1g53RpOIB7tBT29XjpP+qLQSMZXaVRVWJjrWe7egHtMHjYRF7Od2tZ/XLHvgmMZrI9OnsTt2dCyL
j2WZBvNtrVVYk/eiu+0wFvSv87TXRdxI4DVXg72IBHfngnUxCIvPv+pScaXSqQrrtkBObQIWhQMk
v4GBabSUQ1V/1paqYttN8EpD1c9ltRNW3lahUS70nztKCn9qWmfs6nnV3RhOvX60HQi113UyF84x
9y2tjA1ZGDNRaBpszd2gU/IuM5x+Bn36IkyCHqKmuXg/D0buxoHdmMtxdEU9PMjFD0QE5NVswyUR
6UWR6PwJOa3Ox7XG6lB1Qh0nkvqSo1aWxhGTvdy5SNexFJd9WRYx7gED9gU1akYPmyfRhE1lg4qM
v9aUOjWRQpl212PtteoJRHc/PdK9A36UF5eo7MpY9CqN59Q6drqT3Wb2Wh6SGXBmOlRdlMBz2qfs
ffwZR93mVS/LcdFtaweOVK5xk7r+dWlUev+90yYvNKe+i+cudw59pWniqJyy2CTwe2qFU43R1i5B
jj04jo433EJA1D/V3dKWHCNjC4F8Uld13y52SFneriJjhcZ1pMbaF89zW3gZADsImWHfKOPaHHpJ
AJzb03VvFenwMZ8d51PBrUpcoAXphSjdEmBuObtXyzS7d0Wy1nfSw2HyZWwbt38f6NATTBRRC+4y
1/uUpIncZ1a77qpmnoklNP2TtoBJi+jv9PcLaIQyrOvevcKh1afy4BfNDpxI4R0Kp++e7aZ36tBP
qPVnKluXi3YiZNw3TbuIS6hbyZ+1WRIQdsawfGgXPTdiO2+V9lhl1mKFVSb9NGTq1ctQJKX6anoi
6f40JE6t+xEX+jHWq1zWjw1ox6NCz5YOtgwy4q2l9uIGKZY6dvI22JlWo0ZKmEsWLWZvPY0KDBV7
QFeXSmnJhWbkDR/UTjT/mutiiujOp7h22133XdglUbTwMasuygtVllfordI5EJa9E4Gb9bFapXaB
sxB15yZLj0VQJO8AoldP2A8PhPM9NaIwDyaWv75YQ/1udQbAxkYZKExNC+wvYmtNExKPcvXuMdru
rHBee/oaXSGgEVnO7agrsim7Hr+DfIK16FT+wWtL/6oPWphpAB2/Gyn7KuJcRrBHD5L50iFC0q/W
pYWcy+GffnHtdjx0NHK059FCjgY4tZ+YUVMYYLSJU/W9seZqiZVRONP7Flgi+VhQ+GG5DNVOOho2
yyRcMpaO0z7pVtEWO8TnhAH8pDEPiVyS9SJfV5VeVFpm5xFHi35IAQak9GVrO4OJWHSpuMa4tLFC
wObtRziSoopGGgMz8NKxEbizrvNVk5mU1TkPswsyq6SKaMvo+c4oZvWFC6EQUbnWVh4umW5ept2W
fOV9zYBiyDAqnrwjG2COGr11gcUUaTY/+IvtUSFzzeJOFVX3Z+f10w2EPOeQeCWN6iYAr2p2ZdJc
00SfP+rTMMkQZg9KFcRscsF0Kx02V6G1Krrrxgwy73JI2qJ+GoS/EvnzKnFGkot6HkTia7Qw6ulh
mSrrXluS/rPfGzrkicVdr9JMH64mp7JfltpMZZTatS5u1hmIOBt4kNmD5eS+F+LhSM3eGjV1pU2p
mnedrS+3pTeIY29jvbilJuX2HmcZmSAwHhtPDffYvJHhOuPof7JTG8eNKYkHB4mIPT2UpLxxumz9
5BgE5rE5SIt+b04Nf1V98aEYDBP1L27eKsIBVn6uwBAsMKNG/kzSm6gcu1LGbgPpY+pM9SCKrEov
4ILM7kUREMQjQ0S8EIwV/NOSL4Ng2uflNKCpXVQPrbGkuyJp7ZtKiPplFrp/CCbagAVVtqfUlpzT
pj6XF3k1i1gaRvunWPXynUM5aoeLaa+HG87zkylbjxqd0V35Zi5vs7VhwAXP4nZnZ/P0AR5E/r1q
qplQHGXSA8QTdetOitQczM1ysA2uwli4+fBONbZ5KKHg9M+N7ajLTcoyXtE/xjY1d2j7wSV0o3p2
v8Ai0G7KqQMcVqe6uCcQbT6Nk2H3BFw9aezaE/aAc0ih4qq0VeE0OKSZgIzMC/hEzsGdlv66zMvq
mvVsxHNjF3s+endvmY3xNNvVYyKIDhwKHECuc5gKKQ6Jfbzo3fqdE8a4LIIZkc3EzeYLRdguwnIV
4kMvxzY78NfsW1ZM2ca1pN1JGmt98XWv3M2yay7m1QPegp7ZbISFJAXBOCL45He1dmyWljKVhgZN
hkgNjZUQj7d12Xk2Ol2EcyifdRwE7zWtDPbmXKYfnbmtqlg47hDlVAGcUCxr/pjlo/WUm+hiBlWC
mdqUuuU9XdPlk4Zo/YPbGSnE4HS5qjRVXaNg3bD4YM/dNr5bHydllQ8SjvxO73wnQlOweTf0eXB0
y2DKQ58cPuylHOvYHdz58wgcOh48s3ePBb1rajxG5wBoyPTS27UYUx8sinRaOC98AJTqRPLcuYt/
WLGNjl2ZGN+5U4i/O7O4Qr10PabZUlwg5jUmYRPQH5vXEcfncXbfQ0wv7jMAFTWyF0vi7vK8bmWI
FdoaT5gbPSId6x7WqV9EtLhTLaIOS7RjYyYULhobBbtkpKfdjMCFjRkP6dBTTZLjSz1OZVxnuI/b
UldeNKugMMOmL3heURnLPcSdjDy5k9f4Vwyx30oVJpnKD87M+eYYqrVC+g/8Ev589ftKFSaQCM4R
FRobPQ0BpiCemQg/AjM0XQsjkJvEunS+peBad9z44vOIWc6Q+8VD0hsWFnLr6MRbHP3sq9J7RPuw
HkOj8cbyC2rV7QclNRu85Orr1R3TwUZa2kl52N81LSRRv+LftdbeGavrFhFQj7SN0NKDgWSbHFDH
nIRAXYvUcF6a3DY4lCmSxtIisdjnuQbPjADW3OkK/F+MgpJXRJlMyn2XTdxIQzd9mRJ33NFJv7ON
Iu2iviWTCiHCT9fjxCbyNN2MJnbXXS8c/5urKFCp2pytaDCz9WMgEvsj2ID5oWC0yzooHHHls88M
apf96IeiK8mh4YVaMoby4O5m/GMeExS29tLKcbo1RAIMglZWESIsRBIqVT+i6eRl2AtqueFdO5On
VZFvYUXm4tluhy39LcJfVl5IIrZMj/+XtPNajhtb0vULDSLgzS1MGVbRO0k3CFKU4L3H088Hzjmn
SbAOK3pPh7bURlsJLCyTK/M3iJfa5ZNw1GBkZltRKsV9U9A62yRJbnfNUUzLyLMy4a2dOh93dC7k
f/xOFyRP8DMJuMUQbjS/ng9DbcDWaLGsD3dDXjcvmCSqW9EAvVt1RTTtJkS+BntolIk1Lvb1rSyU
0kILnFwLFJyXWNAKxCwaSImk1r9Si8iq7KqCxeSIeTMD0Yuah6LsXgyz7i9nk31f7a3oOANVYb+V
Yru+0LbhbcL0201+i89drZKRb41a637M4EOMC7HNRvbdoiouKdBPnmUtCEfw8uF+AcwCyNMq/QkO
03AxmPmAd+4w9ruAPuhbSXLZ2ppl4u9bMjVs0LOda1KecmdfUlvqJ0n/1JIJv6aApxQOeW6RXtIq
YeqGZmGRcENPky7R+86tXV3HETe3ckwGZGkq6xgOJvtwiXSYk8mhyAHUlr4dz1P+aGUSkvoR3ZPr
Meytwq47hS2kUtsiAK5Z9cYV2ifFxuxbWu70f5PKRmF9eJW7IYq2aWN0ezlMG2uLoXr7knSxvsW1
JHkRQCqWrjHI0gUEzhG+wjxOwzaqrGsW6G0SUkMIQYugrzpq/t6qO1XbYIueYoxG0mxtDDKkSxyn
IBwEfmm5MSj8HyUobKduGoTdUyvzn3HeQgJN7nDUsQs+3pNOVdaggRQ3yp1S4H7t97G6hz7FAS0O
Qua7dWySSKGJ0kxuFCKaYbcoFgs7ZdDrSz+YzDcqnH8KObv1QzTl7WY05esJ0WdpM4cY7kG299N7
pVW7bVTL0V9IU2CSfSisqWeiRoxUbFGmmT1NVgaJL+Ho8IUwmO0KBh/tC72YXoLSzESHK9D4hFw2
zCisu+ODpOSQ/7oulZS9PJdit+1mAa1Sc0BHxVMz3OvsDpRQ4qXYu8ebGGRA4tVSRtuyFYXefxjT
psbFLgoASIaIA002fUL/EvFiA4GVqEyabZKnyhEMpYzQUhZM1i7EjHW8SqnUctZ2ahDQaJii3xLV
cmxvhCw6xmoOmspXAVHtlGmKBaQRZf1lmANpsEtyKW64QdptyyKfk9sAxPkD+AkR9Ctz/NgBU6Ko
VQZisreGxWWj1ii3BHYWlnp8gzKXYLgU8Tt6AQyZzYW1Gl6yEKYLKm1V9dJTsZvfWq5e6U1PJozd
XMR1OjdkoQUIJcu3UlDoiesnufQgLPnvLkDjvdlZBT6ubZvnnioI2TXAmea+kxKNQnolSn/mCCzw
mEsjXC4th9zRIDGPlJIexseUcd+MSq1TkpbEDflKdKni2zFvUyGob5tA7nZDoWG4aNZIQ7W+GN2Q
5Q1XudL0oWNImGBOjWjwu/TRf8unTqwB4IARd2jhBo1d57E2bsUiG9SDggstCn6N/4Rdmuhmfl6b
R7PnSsetmLL8HcRO9BUiJvETPqs4LAdzKJAkSEH2VHdTMnlJ1aWhN/fCwAQKKKXanRDETxFeJ9w+
KO/ndpr67qyrzTFofbZoIwG7lqdICRrF+EKwxPdEwazuUduvH9Os1Gi4cXb9UbM4vkmz2HRz9op2
28Pq9lJdR/otM5swOxQUDu/baUZKMC0SRT5GWmf9TVuusbbod9JMbbQBXKiI8xRtLCNQYxio4KTs
oLXSHYTRJnGK0Qj3eYbwLEPTF1ugfNXPTJu0S78Tyr1otcO9qIgx52zap7b/xwLafpsJTb2JrTfg
Y3iE15JL/5MqwkhSmiJZJULs0xNJ/NNIg1U5/RjjbYL5U6wckjALn2M/xL4g6lIua2LNfKbVbD1S
H7zuw/TBl7QEJrAeAusdgqbkKxaz17Zjt8+kMj5k4dSi3qaD8DfwKzsgRCNyqvkq7APVmqr6omyH
ttx3cZ63rsqnvlLbKsdOvevjmYJh0qOMKc+I5CNJRuMwy+f2qPoIdKKCVUQNooFJkl6LOXilMqdT
5HZBHPo8ZMgqHSfaWHZY1OVOpJV4Vy3Hb9CazDzdKpPaMVndv+j/SbHT5HId2cxU5DtqTHy57s/y
Q5PF+XVv5OSECcVIhor73GakSppsY2OxWsGkjwvbENVTfAEQ2fghJXJ0EIasma7rou0Ato5KJTt5
KF0EVjxEbjYUlWwntCZeE6nKow0U03R4LjHlIBu0kC7b1qXCsVtHRuFZdW9wd8/U4qWquAqHVjwm
tzn9Ot7MbIP0Rmo18zaK5DZHJxKippvlhvA4N6V4LQYBrE4xo4SkJVUmerk4i1zz8Fsg5bH08TIr
Z+MZ2V2K4gHCXbKn5Kl+ZC75GzIqEY/qtssv8JRQX8k9GSFkV8p6R/PrsWi6mdZOqrSG3WSNMW/l
zDRbNw6CWH6oSMokBw05qcCoeu6I1wmjQw8pwBsVe8LJ1k2B7TrVe+GpwB1xFxscqXYWpdMrH066
hBceJ7+ScuhtOYtk4R5MaEqfpU/CmSKeodwPrSks9UcfzV0JdSxHiwEOLm2oft9CWkx2c1Ciex80
2vwQaxFaqekwjo/thBZTOQXKETJsdktzPf6FlGK9AySV1Xsja8tkF9a58iohkO4lKXPVznzo4J5K
A+0+lya8GYcyKWY0Pwd6VzH+ozR/A1HC/RFxsfu28I3AyUwE4m2/N6VpA75hkWyrG4vSYo6ug6cj
Ls7VkGJpvG8H/F4ppLFNOotR2j5Ebrx4LWnrTI+CjsX4XeNnpCu6FVC/nyaVGr9m1sNj38dZ5Ppj
lD82w2iRNDcmFXZ674Jg5xEl9c2Ma1942/ptSTMsSpqfQGhxURbncKeGhVLYKrpjT1GjqH/HZkTL
oIQpv5cHK7sCPtVBme9ksbLjKhprhzJNKR7bIZCiq0QTQvEuBH7HfZIZZhw0Du59lk1SdBHTfJYu
KqUF2CGUavBTSoZq5nJp6bcRtK7BGao2uzEDo7lXKAOgZgtpMbrwW728DQJp7I6DLMPagI3yE3IU
d+x+9Ck/xiIk6QbJgpcqMUvD6YIm6p2g5nRxZA7u8SDMQdQ5gOfHxi3GLrpRglSZ96mG895zNcfD
FWr6aKrmQZI+5yLIBFuUmvahhYn9MOmGQmNYLwVaAFFxYdIUDV08ouTMtpQu0WDkcZ1wsipBI5uc
ODtS3ktveXaB6qUqtervZOrqQ59r9Y2kk5nIajU/ldUUXhaabLoK3nmuNKf9hU4pReRD0k/Qba0W
pmA7QZ7O7UlJzTpHbDI2xrs4bumCGmIt38Z5J7+pYmmFbhjBJ0nSxpR/RiSBVEIn8BI2bUhj17Bg
9rUWd0f6b4gzlp15wGpdu9KlWqxclEX8ZDvUIkI+hh4pG1mNxdu+kPutHOlVyiqc1EekYthi+44d
yWhRl9whRjnSwcwaaQdXmPvWgNyk/i4G4lANmP9yZkluO5c1rhhanL40XV1fphlN8mJMtNgefAFo
P7rpPcZaQFQHENtt2d1VciXfNFEHLDjrxyson/IPqW6loz5KmleV/FEV/XzfySPKycB3aSem8lBi
VlZMzBI1z+x+EPXeU3ohNi9oCI3PNX2QDakzPofoErSHGouQS0MrjSex02N3rOXuqhy430dBQu8z
pR/N1UUKqOZjv0QBtrNy9QeryPf6srFu4roL6Kf6PFCgK5sAaPG1EnUxSzhtTXingfLciWT3KFBN
Xg08nKqZH8rZXz8g+TtGg+kXF4Ep4x/v40dZ7cjS8QgLh1jcp4Of3cdSM/xScMnNbUEfGtL6wKqV
mzDyy2YHvi+/iFtV340Wia6tpWPBjBaF7G4C8UBnM67iP6Lszz/lRhtgL1pxVO+oYE6P1Sy24mVI
M5CxULPS3w9Kp74rOSl/FJbh1hdVbN+UNq5bOxeS9C4ITAoQbVlKd9hZx6RSlOLsJpH7fBOCZuZe
1KayE0SK+ZjNfqF5et8ZldfEEeA37MaRTIiVOd/Xczt03OEticIMGS261rQLd3kazOnDFM0YpeIP
cpRJ7IC6J+xvm4Iz7QAesJO26ZzlN5pJljP5GOrYRi5hhsGn9Ulclg+HcRdZ9XVU9ibU3LmSWSi1
tjS6pAxRp6wPLruoEXK3E0dVeZLHXthYwdSMtl8J2rinUqpSiDaprrHEK+6TAs44Bhuk4DSNLtsh
3d05bXtPn8ot+0VyYyCi7dOA6o37sMtp0fMpDppmzI903oPmKhIlP6aoqAQ7WqHBQylErKuhi68C
SaduDYAvAGNCoh5vjBxhbJv7PetiZsA6RyB9dsdZqJg9qV69FZHiJ45etP0vDaZex3OH2U1TtNbo
YoAZpw61cEgb9Cjyu46od+qUZwefbeyKO4x+3bVjfStFUxQDAM/pX/RZAxsCCotvIhGOpV9pLUl9
qkJvaiBzhLKW7bDmanUHZSJx8QShFlzxZxV2oKn+fuKY6S9aXe+uh6oH95hWtRJsas3MEnukyJDZ
ERh8GRRGV9wosSpfjrkQKgcwd8W4V/SIapdZi8WN0ObJvYEp72jT9McpJ6/q66BWNdbGkG9jEhwc
rMP5xa+T4b5uAVja3awNRyzo5sYrs8C3wNOTYW1KcOSmLZVpv6eYLT/ppN7PghxNgoPVgbjN1Ep6
6QofExeWnV/cjFz/PVVLepMcbYKbkkS19ZyOYn3MtXlExYbPokDwz6rMqVuhrGwDMVMvFdPkOu4Z
oA15gmRSZsqRfEVBT89vaUyE0z2ggrT+Qd5TN0DQqnCnYfLztxFFU9hmltKHN+idifLOzMzgVewh
n9u1WpiZtzRzNbvCmYySvajFd2wACSgmseDkmMpsy2qSHw2pG2kaDoXHWIs/Afvhi9drnHyQclKf
XJ/jGu6KPWtUIuicpmzIWR/79IkaOrtWIZqeMrYClm8th35Cte8YR7J6TED7x2jzBOWjUgbq08Iv
dBNDDt9MmUfZoZZTNnQjCjO+L2S1TDaZMcf6fjKb8dmaEzxqIgvChsdeiwJIzzEYPFtmbb4F0ywn
+3woqCWBV6xzj9x9xHy2LKTLyapJZyRzmH60uRq/AkhQXiqzbwSAYbn5KwTlBLuvKmnvqXpgvoX0
Miw2d5ox1FEHo3IEUNZsWkJNzyiMs+u4nYLCkwBnDLZlTOW8S2LTuqWOCRZEDszovs9qsbxKfBAR
LEBYN7CdhrK/pks1X4RSP/4WOVH/YFYdTk6fyOw4hYWGO01Ac/whl5J6P1WClNJrjyJ/t6RkqB2E
1Jc2FLX1yUZEVYqP4NJy2fYzUxLdSLbaHzUXyUM8IjO0x3nQN9yOLRqqc09P2R0yedmjg57CAdwT
lANLtQqS99ZO4s2zTwE8CYTmSelG9TXMye0diMTsECGHansR+W2h7+mgj7dtIuBV9F/tOOcIV/ds
3lGiFChlqP1fs2uU1g4pQ98lXW5uJejux2kMhhcZcjqFWFE8Qw3/CihedMwAf0iodYIqXqnpFIPU
N2E3KbaM7WAkX2YsWcuY99+jUk9Ab+lJiiYNURONJXUF8RbL2BemNqYpL4eOKNxFVmhbxRU93VI9
Q075DIl/B95aC2kc1D3MXtlcvRAorTJtMsq6M/VCEVPYpPBvv3+bE2MGKRuulKHwPtAZP2N7NaUU
xi4hhFLelsYDDFoq+d+H+IqLRpESARZQZhrUineexEf4cFiAjQkrlJetwa0EhX7jVgQ4O4fn9Dq+
ooVNUVORDQe3DgtxTabMK6zh/agAUbJUVqnoDZFoT+ZOH39n5kVknQUoL9/6M4SdIUOUH6QIuHKI
yp9HDx/NpAZ5qyJ0NjswAEnxL/J6G1mXcXQZII1H7/ecpdbXL7YAodGSkGFaYg29+mJyQHfTAiFn
F/2dXHS7Pm83Sud9/83eAeSf3wyRLSA6fK5FLXNt8z0aQgGehOy5dAen8fRt746uYAu2ZMN6ckgv
Xcuh5OjQoXVab3QGF9Nxm5TQLh3BpQfhQZ91uzOcga8rgsdavBPBgxs6VlafB7w0U/SOdR5Lsq7H
7qk1z8jwvkvgfnlvRlZe1P5QYVx9USENKFCb1mBX3vLevdu7siM7lIHs2f7nvQ0ncmiYOtMGCbL3
twZx6QQupG3XdM76Kn/WvGAjWOD3sHzQIUNB5J2y9BGBL9EG9c1MGm1zomdtS4FL2zNuHP2+2UhX
aP5lB93u+AKPoX3/dm7Q36UDPg3KKvyy7j6s4F6M+8KPCS+Etg984dY0nHz/67pwcGmnmJrb0d7f
lLvfQFrs3IbqNNl/Bzt2zvmerhQSl4FA+gNqjQKVGabT+vM0VNyNsdZ1W206p5JEpy+eY0136imM
bFkFMl4KttK/yM1TQymFavQ+io0zhpdfthnoKnB7OGMgbaPlsuJBSgVMVmwuKXcq2nUR4mQltndT
jIHLIEg3chUjPZydMZ15J1l8/gYEhdOuo+2y+HgvU+TDN9BTC+BuKNFWia2runou8VizG3W4bYTi
OOWyRwf5imYuVW2tBiSrtjejqTiNkhzzat41QXBZBuPd99vEqe/BUymQKEUGAyLK56eqm4mOJ3ww
229fi1I9iCTtWqxWdl9cmnrnBKNpY03yaMnptYBaQ54pr7Iq/fj+MU5+EBjnOmJNPIe5+iCGTKc3
GAFcVxlwXU1wLSu1hypwqYrtEop2IMh+fx/ySxawzIEPIVdLQgZriU8fIfHHLjWKY2JoDzRqu3rY
FeEZBs6XXW8VbPXtRy0AHj8QrAdcRZ5HE9zg/vn9G305VwjCyjI0XH4VZHVWWytg2inucsWwxUnz
aDNtsU6jOHROmOFLNmAszvBwK9m/F074aoMNDKFthVbxueaZN1Mu/tVNjWJa1jyii1M8/dt3slTE
O5BdQpgF2vvqncpMqYRWM3wbe8WtRI4dKP0Ts/hMnvZ1/hEGzU20gRUd+tfyzh/WZtEGct/Olg+O
66mNNxk4ixx0CdD27odRamfOwK9Tj/xz0UhbuF/QwFYvNQh92Fooo9g5UW016va933vJmN0m1uz1
CDt+P4gnvhg5FVqpbD38ul5dUWRSFZZk31aL116XkG1o7zA1sNU8OKNj/SUSGzxzgpdCmgS58dWi
Epa+Zh7rhh02xi2/s9gFfU3PNlZMN2zPqR5+OVQ55GUECclLF3H6tWS8WI91B5CTJdw5jXovaX8H
qES5SL/Y8LL+R94P3vcjuXyZT3v4EhE9EgjnHOLaeol1FXz3AKEZu4hVR4tqr9P++NM568UTUbiV
aMx3ljKkx9VuQV1ykoHBA1AYr8byp1b7FHHOHIEnvhQxTL4V4g6k96t9n9ZnaaqBQS4vHE2qPmp9
YaTPU/f0/YCt2PlMB7JclaSH3tui6qStLlt9q0ymlMpcTxpBOqLO07qVUY37FDnCw9Rpf31laAGA
U5ws+3yHySjdPPp9nhz751TWv6w7kxuYTnEdcROWg77s0h9W+dCgGzGiR2vHsjoAOgGhYWaq8qCo
fbqfMQOyA7XLzySkrK+vkwaa3sJXVjhkEbT8HLYC79crFbxH13UPrnvpHi75u83yY7OxN/u9bfPL
5Waz4e/svb1t7f12a99t+en//qVDq3i17+wt/3nPr3f8Pn6vt/x3fnKWHw5/uctPjmO7zu2tu+PH
YUcsd/mJ/zn8WH7L8luXf3DfDk+3T4e3Q+mW/NPhwI+3w/J/4TkP//YWySUYXST081DwR4t6NQy4
jEMlaiXwKq2FeMdvtFM2fnL09Yfvp9zXr6xg4cnaAXILLHfNSg4mrZrrVgZGx6zrS/T6I8iQgJbK
yCmtv98H+7qMOJNkVpKOuQpxVy+VKf0QSRbFtCQtb2BD7yERA6Idjr18zv/m6zRSEGHRZZQBEUdB
CuTzNMLTK+7nIDfsLE3cwn9qqsql5gUWqfHy9jf99O9f7esuhJosX0tfTKY5qpZX/7BaQilRSiUO
DXvu1fog+lnq0nAvLkYh689sq183ckJhNYt5BGkLWdnnUFGjB6rWJPDtejPZowAc2VE/Ze6IywlO
w2KkXwTG1B8AlTwZYErOJE5fsjPyX2bKsh0u5uTrGTP2UwK+pzO4d1j0F6F9njMEWMmgLdvg5xCr
wSwlszMk2vQ0zaR8V/TC5GpT0e1rkJNONQFbUKT8LcEMxxny9FrpxHMmJCdm6rLyuIEgh8qdZ/UE
WepjFNzzBMgahU7WS8dCL0hzph+pUf37pQ7ZVMPwhBob16tVigjkHqGqmXQ3RaBSEi5E6zLLSDea
/2Uc+fO8qYUezi9ibBwuoFelS/Ta7agxnSo9c1qemiFI2moKOl+cH2sByMpPk6CTADFUhXRblcHv
2DhnZXtiuUFZ5bxH7NiQ2B8/v8sQJoBFU66HNYhOu1F6R5NHPKW1c77x0jL6n5MYPsyHSKuZMGp5
aIbob9mdCostupmZeOGfVlCBAqMJXFPn614aoNw4PXy/paxsxd+XAaExijQo7vI3q5eMO1jtINK4
eEsPUXBN41wVd1VzM8hbkba0Gh2L/kIctyVkz/ourI/gZDprg8/8XLyceZbTA/7Ps6yGQY3byI+W
ycOzTMU2aK8K8ZeP8oeiHaHy6to2Gu9T/+DHPfACD7moaTqTG5yYVqRGugxAU2dyrY9EqdeVQq8Z
jrIWJTomJQcW8KPvX/TEwkeAmhMDzRzKLutiRwfSGoUBeiDQyP5ieLgBBP8H9qlX6eG/D7Uo7yDt
T0kV+4DVeqyCoaLdo+g27dXnHouQstEOQCV/+0nZnYn19fORIqPQQwFfo3S77hUIKHhXKOUwixVh
W1XmbyWRYe1bP//t6BGGGyGS+OxjIDI/L8upB2M3ofdsG21/DMcM7Aaw/mLyuIafqRC9n+CfF+ay
taDRg9Anohlr+W5LFZqqxL7aFuLBMG9LIR33gawIw3PalhX2LTHdR4/ukvmsKi0ueyitcFoJUTJM
DlXsaA/bWX9KETkwLv26HP6kImj0Izwe6CWoczWZW2Qa2X47p2O4oQ+d/p2wD6Jzj/XWU6oM5m1t
KtEFU2ZsSciH/qEMa+hgo6Ln1OxK1N5VJR7BdIVR/Wjoc/DQRG0Mgahs93E+dn98I273MIDGc6KX
XxcLiTuq5uizoHFPBv/5S8ha3TdanFh2XvxU1EOsnzlMTv35XFwXObFF+GetrogkGFigAhrbNBev
LbiGeTCe/vVkQpnnnxDLI3xIqYRY6OG3EEKEakU/2uY7O0bnthAnvo90ai7J4lI54Z6qLJfyz6F6
LczFMc1oW9uF/et/at/KNahme/LIrrb9BuUIN3P+DBvYgPh930NA3w4HsO72U+mK9t830wk2hjtd
nDvpTgw0PQnKfMpyzClrr6sZMkVsNNhbd0oDjgA1H+Xc63/d85a2xz8hVnt7O/fDkKGXYpuBkLpZ
MgYOnjDDbkZEwmsKcXz4frjfG1OrpUvxSCKLZXIadMk+D3eBy0/Smbllg5i0daW8KJPEpuSHAgpY
JoSjQFQ9ILhxp8ajY4YQlIr8UMDPN6C+SHJ8+/3zfL0D6TQcURMw4G1ZOC1+fhxMNeI0Qp4R3wP1
TlUDyMo1ogTNDkObH+YsnbkqfL2avPfs0C/j1kUCvRpubGYnpYqAO2bVa2TRNTDfKlQ55+oqjveG
fCYZ+/pySzULmWRGmmPmPdf+sIoWyVKAgC3bpDnvFMW/BZBiS11/qZJkKrPvfD+WJ+YSOk18W7p1
1O3M1aLFVgCQWYNpe9hIdth5mjJsjBl5mnOma18uCdThKZ6RMnPMYHO6btlFYtjQjQf8pAhwy/xE
uB6mpToT/UnC9HIyaFTgc0BhMh/QpzCG+u/3b7o+Upf4/AE6PhEUkunSfJ41xTTKoNSIL2GmYfOb
YWlPw6svNOcufOsJ8z+RKIgg8CfJkrS6y6pjBVZDxe3FUv3nPO17x6ri0gNnYo8ke6qI8kKtIfbz
/QuuZ8467GqVxgWKEopE2Ko2bLX3YOyqSWqHOcXsfvN9rPUut4613Hk/zNK8rjmtBAYzargH5aMd
lbvvI5z+XP9vEOXVrbnES6eJieNE5pUetvYwHOrk9fsY68m/egt5tZGYnWjNPqhnJ8j/RrVgR5Tn
CjG4hl13JvtZ1wDeI7FfUeknR/1yPxX1CEVeteHbxBcDqtalfqzQRZokZ0QdSCk3YZud+UQnp8OH
kKtZiKSOIaY9IdVedoEY2ZHU3eOw5Iqa4LRFuv0PxvJDuNXsi7q6px5LuJTWj+Lv9f62akDm5Hf/
QRxs6AwUFnROgdVrDVMB9hxQlWOm6aUVhq7WZ55QJgum9szeeHIEP4RavVK2MG41MP8w6rFRetHH
XZSMDoIiTq2f66GdjrXo2L0r5K/NATrZHMoM6J+jKXAvp+LFCFGvQn8LRcByAZ2dWV5f7snvM5Jq
//8JuBYg16g05b3ICoa7tBdL9UKPmgN6jvu8+9GG1TWFM9Jg/VhIOXB868zkPLm60USTTDrm+Ait
vmI1YvaL2jWzRSjdRerBn1997ZzF0sn1/SHK6gPChURYNSaKCJudytpeDOMNYsl2qhVn7A1OHm/W
AiBHWBz8yxrcYzblQPZLLKH1ZGgWkGDwMnflwC2pOZgBJjL4mhXe96vh5Dhipk7xlBP1y6Eqo2KW
pQPCBzgTbUZ9gKeucN8R2jN3+ZP71z9x1o2OCVMKPyO/dwoUkVPlV5N7Q443h7mNfWo59W8uNmde
bfk4H5PO9wn6IeRqc4ZRmWvY0jNF+GCA/Tk5+8xpql8odaBheeb7nYu2un/NZok1r8lAqoMt+/eB
cKdbl6F6H+ZeoJ5J8c4N5qqsPnDZVHORWHpfebPgTvkGsy9VfMpRLRwlNwG6/v00ORdxleUlpbB0
a4koTfGmRbkqtgIkPCQXavHeH7PHNBqvsRt++z7sySzhwydcZu+HLAFFFYyuF1mOoE4hi8BDVrUz
b/al6PY+TUjqFuFfnRbFajDl3GB3iSbyBOEY9k919aNtDkrgSvIONYc632XqZgbx7Me3cMMR1oP5
d4CQrJROHURnToyTy/HDw6zGGd/Qpp9SXrjX77Ju8soE2p5xJsjJUf0QZDWq1DFibUBMykmSC6Ue
UThr3e+/28l9kzIEpjELlnTdCDb4VMD954WNWthS/9aovi3maE/oZ77eyfH6EGh5kA8TJEEmpIxp
aKGPgAF7HwOAeJL0M3vX1yDAO6nVUxVGMpi7zucgdSrJqWEtGwnsU6GPtkWnbgpL+tef5XOY1Q4i
wKhGT4hvT5cd/qYp+t4Utem//jSfo6ymu4BCfLto8iDkJUMvearTRUDjddDOOIJ9nQJLHEqDlBrI
EtZtXRiisJd0ch+UH7ZcG3cgEUqbbvZ2QEHjzNB93Z4ItkjzMNkQeF7D5mQTdvCowqzrmAaQBzDJ
Mg03pGavxdBpclbtmYn3dQ19jrj6WFmo6MliLO0U+nxlNLXdWsHt94vo5LQD2IOliUi5wlrN7d4Y
C6OeeClBSV/zfFCfE9XwkUCghPB9pK+5IygiKrMSJaf3AuLnCZ6WwjxKk1o7cVJcyOEOWMKVClak
+gm58vtQX3B+LCG804E3agAddWCon2N1TYEyeKaTNk6O9GMj3i94y8IpD4BtExuVtx+B071K5Zm4
yqkp8jHu6oMhUpmY8AJrx7AfzAusAG8ab77uN7eSk/LvIDJuO/418pqW/aAB+O2fm63gma7m1V67
i58kR7dFAMHFsXBbb3hW3r4fGXl5gs/5yueRWa1MsyjQH1KWJ7wOt+FD+QyNyEEDyOMJDqU3uK09
X5i2fJfbF+FWga1yZhp8TWE+P8Ay5z9sprNYNV038gCRdFHXz5L+IMV7NbtBNC1JzkzuE+nu52Cr
QygSMRQTZoLJKRwnjMy8APks0dz09cYv72vUIsszW9LJaf5h6q0W1DT0cR5FTD0N516lo4Rt0Lcq
EPZCsv7MNntqLJH+pbwIrEXX1yXGQEQluaDPQ2HVHuEEjKDnJtrXc9C78Fqz5+8nz4nbGCivD/FW
0zuPDGSYDeLlyWMLd0O8yspf3P4cq0CbFUXfjQkK7Bz14dSioihn0hIAJ0V19/OMgf4lhAkaVUjU
XvvxXogsOw08KQTBUu5k8dFU99+/56k9UQWGuJQAFRpOywN9mKJ4p88IeBGwTTZD/QtAJcIX34f4
gvlddqgPMdaFo0qTSwTdBE6uur6fc/jp3UufRL/ULLDrSbqRwAGXWuoisrNFYdpL5meATWfW4hdk
2PopVvskBeqQx+BNh6F0Su0Vb65brJI3S2E1kp/mIeAqcxQEpA56fH7G9Ixx16nF8nEUVhMqKeh2
WzAruWNY0IdLe1afcUzQ4htjPAMvPTWLPoZabXxF3pfICPKqInXHGkWwwHCV7k1pNiTbSbMz+v9k
8/kYcbXTFRoqyc1MxGR6iKvtiJMVypWCUbpt/9gYgQcfqRb/fc3z88RabXkjboUq9DP4/wYieZat
nsu5zg3kaoODQaE1TUmAJp9D0HowJ1F+QNn1iPSKRy/gKUejZc61u++XzKnN7uNwrrYBAVPKko4t
m53uQ2g/qAlaUa3hlOEfOhzRv6/KLONIjQScqbG4tXzeBOa2iptUZGoGiy53TzHGzi03kx6/f6vT
e80/YVaTRK78Xlq4xciwxTuEzi7VVvVEuTpzuziVKH98m9WsgHIaiI1CGLG5y8HhoXq8yUvHiPXd
9+/z/9lS/nmh1fRQKh8qtUCkOiydMW09DVPL2ZWNrTI4M6pxXOE1Z0YpT7PsM7GX7Wqd3IAhp0UN
1wce+mo7M8dGKmY1gEKSasMfJHjGLVrgMTJLBgIzXeb3dwhcNM+g6WBc1R3QFw0x0zrOhM33j3Jy
Y0M6CrY82ER53YtUUr2LjDrE2guv5TB+KJMZ0RNPVT0jOlO0f+/VfnnrD7FWx5U/aj1aIby1UXdu
NMzEJNgcP2KU4NTWT5BgLq95aLVkW8n6T6OEYocLez8OR7H/K5jZhum/T8XfloSmpIQY4yhs48i/
q7CTaYE3ppa8/358Tk174KGYkqjLlWBdhyQIEG6kdR2LehKAikjUbSXoz0zGc19htYaFkA6wmTAy
gvhnzPdDvSmFQ5GJtnjuxnEu0moZg/AGppkRybQCpzC8vHwoxB//zdmZ7satJNv6iQhwHv6SNWgo
zbJl+w/hLdmc55lPfz+qz92uYhFFeMM4jT5oQFGZjIyMjFixllf42yyPVm7txQB89L1nZ9mjTKbC
IUq1Pwah9SIww6UO0PPnkFwGjtC8ScHXy19rMY+m4fuvO88ONTmSYIw6h1qb6KKvhWYLC4wQ6g5c
FG3zZA1UsdbwA8sp0pHRWcC3UIdpaoM9ZarWaPBZ7Tau3uJR2laSt0shwGimwuTTYMIHdRMNK0f4
DE/wmRwxHMqgJMV/5pRPb4BCGVyjqumha9KBaxXaoMZW/asxRMQStNgPE/Kztn+WekfvXjvrRhff
DDh4Lm/9JzTs/HT/+RWzrVdhqMk7mV9hPDzo3wfH36MaeM2AmmirTk2OaEMIeZ0577nt279pD4q7
aCPs4q21Gb9f/i2LN/DRhsw+iFSMbUlcq5xe0CE/hgIFPjtbSQdm94prTWWWs9GMtQ2Ql4L6kdXp
Vx1l4zHcKnT9sVoCnIHTxLd//bDuA9v98Hmspqx6erTqsG6ClcE3r6ANu7zupWClHv2CWYANQHtl
MbSzTlTaSoEj+Bto0VeMnA3NztxtDsDOKLOHsYYVcV8l2+ZK3qO1ev0PPPj/aLbywdjVNn9zBdvc
BNfpTbutbeaFvyvP75IT7GCYYXg42qwfwpXtn1e9mqpWTCgrKqYQJQv20FzXGBnw4V/1yv6LwHDg
s+R3aecYnV/fVE3gVzZEV80v+F5V1Y6Q0PlHVC10ySrJumOmE35QL7XU4WlEKeF71kbFAc4F/Qet
hvwqNjytnmiL4cnJAdnZXiGOyL37hettYekqbrxQqxEEaJXbzCgo+MLs8NRDFPRCYSOgDmwY6hVk
eOZbUnXuTQQXq2dnndtsOEcU05VuvE8NK97D0Ddc9d1oOpWrwdsiq+5dElbGhrp1uRmSsv4SZ0N3
4+oW71ukTX5PrBOok1TpY6aWxs8J532XoM0EW71hyuFm9BMaTnVuFG8ViKttITX1lYWiFVgvBJQe
M7w42SAbBeduNhGi1on/ihqGDnt+Yj7W8UTMGwFOoQQzuMq+zk0tdeR60N9F9urWh4+9puTYiJ7T
oRpFcUYX4/shDGHBF8Kivmksq/xqokTwyvRr8Wj2vf+QN4oHRw+nI0xV4S7uWvF3UMjtE5Ug8Xtb
y9Z1m/r8McTjkl0+GIjWwD1eX5c0tm68SBWfRBeJhQ2dLvNLK7b1nV8Mer4pCjH9cEcDARlfh/LJ
AyVxBe0yFCeiF5cqGimDpNsyoybpjrKYCpGr6yIyILsR9O20lmRYIUNZmhRfvScVrWgKncxo30M8
Jj/y6IfaQC/M5IdRem7FuJeXIx1mlAIs94VhXYlqqj6KblTf+Iki3Fn6RGabi2a4LXV3+K3kqgXb
yNAp+8vh4LN6eCEkW9OROYpI6kjVMRI5EvJd8Exe+SPcPEY37uadEe69/JBdB5u37ta4Hna+jSDG
ivUJUnLJ+iypgU40s9opHpr7fxp84Mp/6VIHzT9b/j5uzW341KaOcTAe3Htjio5rk3GL6QfsILBK
M22jz1tZQ8zhVb2I1aPOCCFLcaero7l1G6hOQ/M9KpuDkfLRNNQNLi9dmrKo+dKPs8bZXdjXFoIY
WcvShfe6sQvj4PPCNV1YZaTW1hjWM150FJXCrez/8CBm0jJjpQM7mbj0E2Z3YA9PcRz6/ASjSDai
r+0i9XlQ+8eyWSsfLAZelFlpW1hMqs7Tj6BQjCTvE4S1pWrnKjCLFiItVy80gDyY6JyXSsuVpwvk
7GhV2WJcBLYgUYfL4Nm6vPNLq6b29u9vmW28UZeZCQcdqVBX3LsC5NDC9Zjsi7DbXDY0bd98e48N
zba3Zd5ZoDdZOU3RUC1vIqSnQ/cAe9r3JjDtFhWkywYXU1vGjZQJbwclwPzNKMSRpfUqNBB1d6tw
lQ7mBi+SjG1de7wMN21/xyTrZaNLqwSfinz8lFRTYWAXjgNIPcgN/Ntc9eU/Kcownfaml5ptNm/a
GhBpeX3TrBGELnB9zOsYnm+IiM2wo7r46vWOAgNafNejx2KCujNQdys2gSStLHApY9J4+07TeIBM
jPlntAIvb+sUmu0xtVFIuPXrYJtT3bi8j4tmFEbjoDfH0JwUh2H7pGhB0GPmqgSVrgt3cv37so2l
mMMU1b82Zi87SgcIIMvY8Iy82ElljXpV5LkrG7Z0wI6tTCs98gh3GJQGxQUe5R1U8zCTd23kdPKm
BDV9eT3LDqFQ0wJxQOfUmpkK9BQ9KQFTGhJoY8f7gWsTWj2nqLJrrah1wP0JbHrmRs2VteO29MWY
TeHfhOJllvJ0nWFpRqk2dX8y4VD1T5F7h27U5QUufbAjE8YMkuk1aZE1DSZQn7J9qq1dvDa+tXQF
EjH+3cJZOBwlK2qKjhd4JBzUGjnMIfqmicqXUIh/SC5BZBIRqNcaqMtfTtWnfibYa87X6eZpEc8s
iMYrB2ZfV7Ejad9aO1V2RtnRoWcsJNsAfX15N5c+GNgYCyIx7nr983l65JhI0Qkp8jkUapRnDX9E
mkxXVr7Yoo1pCIu5NP6Js4ymT4rRynLWFevebSHv5Ta/yvNflxey2LzSjqzMDnJYm2Vcd1gJMtS5
Bp9rMnpGoO0BXV6Q5GXrJMjlqG236Urt1SphMr/8Cxaj/tEPmLbhaCvdHFqaLCFxq6Phm45GETIs
74IC6TU8XiWUypfNLYaUI3MzJ9USidEhl/Wm/r5uvwb9Wx18bZuVEtun081vbJB9FFspcomKMXNK
N/ETKWtIB1F1+xhF8yORh60GSb9SeYdWfW+LkllGEpeGmSYVal53kN8DFyHDoHlAkyu08/4DOtq7
IAhstV7LXJZqFkc/z5xFg9TQ68Bz2XTkhYrgdkS9N3MsRFRCMdyUa+MDy55s0DW0dDSX5/NLsAZW
KAqxGSm82XkqbUohu1ahHr38aRfjj/7HzMyVe1XqINXDTNi+1flDM4abQd2ZsekMGeMllPWr7WWL
awub+S6yJLCZtlgUk9GpTS+GRIsSQN2vhdY1QzOv9Xw9V6Vq2kHjS6Tdw3RIArhGcbe4f6Bfp8kH
wNnzW0g1ojxA8KxyXHBJVfTWwfiKNGXl/hxR6ynQYuB9e3kDF08jzLgmM6AQA83TzDhvGt2VM6KP
tjMLNGKrvWrdwce9u2xncf+AK2voJYkw+M0+VERqOWYRdjRg7aN67VMubYRoe9nKYig7sjL7SolJ
ASSEbsgptPyACGOM4qLw3ahNNLzk5inzQn3F4tK6jm/1WcqcSG7HKCa3uhYiOYuagTfc+v6vy8ta
vGFh6zNlMpQJhze7iURPigPBxEoc+d/573upNCGZztFBG+9SDb1n/SlFV56KTbbSxpnO7HEcxS9g
CNRpiEwkJYyfnt4OXpTrgtyIAqSygXugEPW7G+txxch8FwGyM5EHIcf02AHENs/L09rNPEjmGbz5
GWQi2jXGTlCy18vbOPeOTysA5HjgMEPL2/V0KVGOCmkf+J6TV9J7nad7F/nOXjAQGSspVUiVub9s
cGlZADUMmHSYt2TI+tTg2KRDK0jIUxrZa5ojzhkYjqSvBfczVNlEZmjQgp4o5FQoj2afKJb7MsmE
2HduvyWUVTwbLpj3N2frPK1QOJ0VOrAEM54KXw0SJAq2ThfkM0PuwpzrOzLVflhp9vtDtYltCGMu
b9znzpx63amh2U3SKXKPsBoq8UigfLJUljBVho6+Vfj/SDHt6f8S/t1++7a5s7Z3Dzv7up8Wvn98
V+2DCphO2+agx97tR6pBNqgg+22/fXGunj4+btdqT/MoOt+X2RdAYC3ySvoBjmAAww2aNNinUo7W
thc9G1onrdyzZ37FzIesTDgdMJ+woc4+Q98hURTqWeCUoVxsdQ2BewY4g61HfXolW/sE/Jx8CWwx
tok1UycAzAf//JCEnxJ54AzebpQYDE6RARm/ujGS6NHXJu4R7DigVHbrxy3SIU4CKTvt7QQ1rEik
I3dfur8M41rrVpJz+SwwTT/M5NkBhRRTifPTPJZDFxWqHjhjCtEU/DMh4CArrZCj8CQ9uYuGLNAd
He3qCd2uU/POMll79GNZ2IpB2bhXSWB6/k2JxzNzhZA8QxKF/NRB4N9uynbIETMVeuGWClOqOlIU
14KDhi3j8kVSKN8aI4BqHjrEsNlc9v6Fz6tZ+D8PKgZ0maU8PWWy61vQXMFt3VUHbdLjHSMU4VaO
2ML2Qf0wocch21DhZDs1UkQFlfq0i5gxb640pD6Imis5+MI6WIKuMGjO5Cj5xamJZvQaJS5Zx+i2
X9FU3FUQzImxsRKV5lnT/w4fRSseahOZzuzyiF2BC74gVvimy+zcN2RltlHFQHfTXylT9UWLJVv3
tb//Sp9MUiZzSwbURPMN7Ou0CRUD4uza2kjNzVjDo2CujaWeRRYocSe+qv9vRT7dw8EapbENsdIO
iBzCgdr0Tj3A1GuIKyd96WvpnCMdlg5mA+del4uJNJh5AB5Yj64FxAFUtArdOli5E+cPH1rWsNZN
9D8MnahMNJ8uSCllV61rP3ZctUSFBW05cCo3g9WgU8dG5kUN5PD35QN1fvFPt8kfD5l+09ELFw0Q
WeqQAXDCpr9BFmUnFsaN2RV3fV/vIANYcciznYTfiNqbhOObvPHkmbm8kdM0QPXEqfvmpqIdZdPt
uc1lYQU6uGAH0CsZIXAV8GDKzANVV6sKafKJ0IzoMpS0uw9R/O3y3p19r4nG88jIzAHRKB2GGDoY
pw8IFpKH2lYVM+fFwxpyldj97ffly2WTZyURvB2qd/JNUg1VOuO+aYO8A17QB7hG8OR38k5Fv7Mv
xXdJ8p76aLpnxDeUoeAGpEqsrgFZztyFU0DBB4gU7AjThNSpuzSNFcftJD7diW1h153xbqWG9rNQ
GsmRILrdxJTwvlxe89k2fx4LoLLwjOMy89I7WFd38JhadawAEo72kHTXufRUZkS05BH18MvWFqKK
gnty0kXYWs84dWNXbntBLEMnh4/rUBTmuMk7N3fEsRWvpMBbQ98t2oNDDT+Cxu3ssonKsZUqHWUI
i7lcuf7uBfLO4xiuzQaenQjiCV+NRIXgMs2Kn365II5a2Qsq1jUU9zjKe+0We08wX/9++ya6SBJ7
mRRsXlsioxh9srrQicMfkvbRtjtd+cj9lZO3tGky2RVZDnMw5pzfNghEyW8CdMEYK67HjxHJeK9/
DNqPy4tZ2jMG1Qw4bnl+EUtO9yyMay5Q10JqHdrZvZVn43VSqBS9rCBce0yetaiJ/p8UNwRGKhxn
2WQIAWNmBFHoyH4nfu0TJsvs1A+BSgwiCjYDAjqyLQqy+E+VdsYuRUGF6Upv5DyEovGI5HSeOO3I
I24Pl62IoopYuR/Ap/vX0ffid8OotKsCtTGmzPG5L2qYST//fr948X+WhGkh6bPKXdGQ8XWiGziN
OmxcH6UvK7uy3LXpgqWvf2xmFtxT0AjQBmKGJz3C51deLTpaFCFX+/XyehYNcRVrOrzScA/Pzoyl
FnI+quSXTWIw4pn2qvommVHxDF2K8j7qPin2ZYvn8R3Y2kRmJ5EEfN4upy5Xai7i0mkUOWF5FSJi
Drxz1K/5Zu24M+R0UzS5bZVbP/37lA27E7KTsKee9TfHAjYPIUcyC71kR4m0TVYJG89Y6zIueTmS
HtNAGfOScJjMjpRe9ZaWlClJW8xjBFirEDxZ5he1ZFxiWzKKTdexcG8Ub99mX9F47s2XUnT89mee
3zLkbqrbvnmAT+zytqvs6uwlB08NUgPToxEq61nmhcBxoQWIDqKKu3fBJ0jc4ZctnNWpJjzisYnp
JxwlWk1fEJQrTOTvkCCrDGswYHQzfOv+6b+v8S4u3NK0TUT857OHbM4SE2ss+iKeUKwmgXFA6696
qGUV4fNNtUaIvBAi4axUaCVMRSqEI06X5THj5KFnzUPGy6+QqN14kXZtZuLK9i2bmdiZpue9Nr+9
RmYWFLPHjJeNjg6VqRbptqmsYCYW9o1TzlMJijxulnkCXlkhY89xHzrQUjFpK7bCHaHznz6tajQY
oRDqoOpbKVgsxJj/MbPBggUJ1mdAOPILwTWFgtYhylCdcgiLzkkoKA5mcuV2yUpSvGZq5hbmCAVd
MU2JRtnXHDFaZMAcPfvmqyunaeFjnSxpdpoCUaw1JcUOulobr6q2Rh1cNaP69z5BDsw/CLRor875
2cVALNUSOTh2ztw0UnnvZjkqhuXu8sldiA2qRSzW6c/wMJsDIyCKyMKwmVSCw7dOL3lNvFw2sLBd
E4WvySsFGkP6AKdHKHfzyNfpxzm63/0OoOvJlNBGUGwFebHg3BOlODQw5BbMH85uTVGrTF/QPaoa
cXaAtxDKV/GmST+0KkK5dFj5OAvWdGY6yGqnFx80naeLYoxK0zMlih0gLrci5a6kNTZ6w/rQyDDW
JqgWthBrXFvaVJKnRXRqrXBNxL00lPS80bwRNQjcTG0rVyul+IXzAzsnCBmoZaZH5WxNjYaAuCUg
aS1m+n56L4dJbneg++y0W/lYiws6MjX9lKOoEKgosVo6ppTSeo3LXIntXBuHTakP5cr064J/syrW
RAeUe3nexQjaLGDRmNIK4docjIdBWmverZmYrWbQ/NbLXUyUeW89j14Z8uz3vOfL52j58/xZyOSS
R3vmD4jWjBZWzE6wR0K3CuHcsyKsXeWLrk3UobxMaeusFdmVhjimKJQ5QaG+TNTQreVejbIPX0Z0
pwjm2pt76f07Rbn/szdHxwwmAEbPBQEBkBkGxNLPnKz1DNuTi++ua+68wNv7WbS7vJuLVpkemUqH
vIbnKVEXe1rlBUXsjFl8A41fHv+SUUJC6y0Bc9eYK+aW8iNqa3/sTT509PXkLjUqocCe18rOUA62
UGm2pIqON7x02kNCAVMbtla4vbzMs+G3qeh2bHd2qFUp90TRx67kjnvF36nF06C8duq+ZrUQHGdT
U3YSRa+u9bVseNGTjtY8Oxe6KyRI/mKbLhmeo2u22AuPQ+zdSVqHwmSykt8sRpUje7MTovYW0Sqb
1iofPCmxi8rf6aucQIvn8MjK5FlHX3LMQ68pJ88ZLGvba/WPrmrgYPGAjQTjZuXzLRqjGiZCjjVd
0LMlxXXstZVK2a3WwG37DVC8wnhPp1ZL4L6GV8w4qcMhRV5dgY1M2/vhT1fXndb71mYr8Wdxd01L
JSZQmeAZf7ruVpZqA54R3ixB9SsxUelu0BmOTW/lblhc8pGdmdcoZkFfwmLJgixtOpBkQi2Tsf4I
/lMjBNejZEQlDKWBWSLnFWSmed/gn8Jg2UpmIdVuZSuZwtK2TbUpCBHopZ9VNKnF9QmcgjHlezot
Xn7QYvfQ1ObXy56ytGvUDyeUADhGcw48NfJW8GE7jZ0o1NNXXRzi6xLgz8EHWPBVS6K3y+aWHvK6
BYBXwhVQvZk/jPw2oD4cDDFEdNGmra8pVmXtd53i/nDTCDFIeAY7wK/sLts96/gQzniOTbkX3wx5
y1MnzLpUbxtP5HISgoNZ5+o+qgamJzOtejQZu4i/9k1W2sYqL/z0eDh+QqPmgaAQ700ENSUdINWp
4QDB00wu+YzClXuX/RQqu3+eXvWHbqMx1mIna9jK+Qf9n0FdJJ3lZQ1+69RgJmqwnUlssGb8DJXf
/ZA5hftQrfG3TX/mbF0STgC7NU461yJtqqbzSr/nXhIOjXctyvdxdytnT42+koedeczngo4szZ5n
YqJljV9jyZLy/Vhat2Ft1czqKRtLzhE5bGnUZ8VetqJNX1UfufaXRdX/2UdJDtZ2kb7dbEOb0hzH
2po2tETXV1A3XrGtTUfzfl920fmBn9uZ3Q+mIMSKGuKinnkbardqiHLy2rWw/NX+rGVWlqBfN3aV
NJKqP+lP0rXfQiZEUKZlcaW/1MZG+OJ69uhA3rgxt5eXNz+Bs+XN+S+jXs8Vfzr4ffuG+LJd9Fco
U6EXCWd8sJOHe1G5umxx8STwqNNAx+m0eWevHzqrMi08NjTJPlTminXpt8/DW14rTi5uKl0YqseG
OM3Ynp64ZAgaOdRw0AjsfvgzD16FblvlD9oaIm5xQbxR4TlmYulM0DhuvAo8msxJiIVrvfxtWu27
FQfMXqwpzKxZmp25EkXvwS2x1MmUIXdq8qZUaHx6a+i7c8ztFB6PljS7SsUiprTlSiypMO9G2M0V
+IbaNPySV+pzGTWHQARd7L/KOcP1/iN1Siqj47Yzv6sUSocc3D/FZqOAeKn1r/+D/xz9tlnq3cRa
oaPgTlpYbCprm6t3og8MdiU9mo71WSCd+qWIBtPJm7dkvcLqZKnVSCb6H3HzG/JqaB6QDBpyp/u4
vKDzOfBpt49szT6rn0wXlIotNJ6+yfv0wW93jKBtvHrjvVpMmzmUjbJ/1gRjp406XyLPaOo46lTQ
OT0g6hBKnRlNB6R/yKSHql4jpVx010n+9f8MzL5UpAj5EMFx6xToZYXKAYLGuFB27RpL1WKIPrIz
/e9HKbwhZ22iN9jRgh9BMtqa9CStcWQvRpMjG9Naj2wIquAN8WRjoEgdRt/63HMi2h1h82yWK7CD
xX2DXwSl1EmJ+4zb2WuLxBiwBWTIx1QFm4bTiytWFj38yMrsYvPLqgMsRuT3ObJ6uK0Rxsy2jfho
ujt1rdG6eM0cGZvdcMzrdorUYCwQ71xza1TbsttZ0isYzqq8KoLvl4/Uyg5qs9Zeaggg7obP5OBb
k+37fO8rr96aNOVnR+3sBFlUASbUEId4tio1HxTk0ad7O7k1du03cevZYsggsT08pnb1qO31l2bz
kynkv3yFfN7afwzPiywgEqMmzTBcCeZ+lCJknOo7tzauL2/jYoQ4MjO7QrWALi1yW7gIAySBzwDw
22UDZ3WU+UJmoa9QFEh0GiyM8m+1Ee2ivOqsr6r6LBdvvsytIt2Ya2TRa59tHvh6v0XpL8KolnOb
IUBPNr6JAt9GQG6jGB8NEHo/fW509Fqt7wCNJ86TTExfW5gfCqjwQrX7cnkjFh32aKdnoVJg5F7L
PX5SG3aAz17yfFfGz6Wwv2xm6YMyBQiSD+45CE1nDpvkddJmNc+6Wt4EAwNJ45oM7VmFavqiRybO
jp4WeGbmG+TL99G2h3PHdnfBl3Hf7KIP5sZBDFxe0qrBmZPqmSd6YorB8ND8Tq/dm/YWAF9f2uNv
0Yb5c415aelTHS9w5rKWF+klgFP2sH3rxU1vPEnGNwpgl5e1ZmV2Obsh7qAUrGqIf6HODf7Yrvsf
9Zq05dLVyZS9BikwjVFrHsH0LqvosrGYpHDgO7Y1WKL/fhpmcok/RubRypRzEQUgjBRJYCfei1Vs
LGioS7sKb6ssRIJqrei9dLcdW5z5BKycVhfLWNSLnQoTq8wZl+0hPXQfSD+seODKHhozhzCtppWH
DmNC9ho1m779oqxcZ2eDAZ+HinoQJEHI6p0NPKDFrZZDQ7FOK6tXQy+qK9SDd0YxfrMyKbKjDhLH
viqHTUA9+sbU429dVhSobGytYOKkP2hJt1P6sV7JIZayIl2e1LunqjucaKdZkSU3qi9mlKnMFqFr
gHYe1HlC/BMd3Hptpn1pm49tzba59DJRgFc8dvKiAzXLVGr5rnZ/2d+eNvrYyOzYkRJ55jDV3VLm
NztP2mRxe58ISBMq8u7yCV+KxZ8DrzyFUUucd7JI+0y/8nquPmmj9RF4/J+XDSx+nGmi9v8MTCHm
KGUVQ9OzjAQDHgDLTlaciSwWAHembqV0bYx3aTUT0hMWVebxlTlSpjHVQQx6NXay/kfevRfdym4t
ff3jvz9bTOE3quG5Ci/S0Ycevdr4xmsN4+Xfb9mxlWlLj7YshVffTcJpFeF1q+1dcatKrRObvHBf
LltaXM8kjaRPtzGt+lNLcZdkpplxEw9qyGD8TmncnWysxI3Fj/LHyGf2dbwczW3lSsSIW0Bbb+x9
ZlouL2Pa9nkGbCCRrkygfdOYAyjTUuyyPuSaUoqrkRnuFNjZc/hfjsqRlfMZW82TOpl1yN4ukX73
7pqm5dk81HTuaRxMgHnYjs+AQdM4v5cNWNCrmEB2TW1Bbx6Cfh+JG9O9zss3TmhU73MvsDvOK6/M
/7KR//6AORgRwgSoC6YawESRWJq2q3/Jqm99e33ZzLLb/TEzC9ieGEgZAF6KJ5Jvm9wN8Yu1lros
xR2ELYHLI3k6aROeurY7KJXchhRoUvmrVr5oAYDA66zahmu1y6Vb/tjQPCbI2eCFPuUwqohyd9d1
XwbhSq2/lcmVml5d3rhzXvPJQ45WNQsNamY1pVVgDF4gwI0vlh3YQ8g4iv14sN/eRsfeHrZb3b5a
pbRYPMVHlmcP9S4L03gwsBxasT0msMwHK9f42QjWp/sfmZhFoxBQruX1mFAemmRTPQuOcC84IK7v
jG2xKa5zZ2v3W++l26Rf1IO3WXvPLj7JjnZ37v6piZTUKOAz5g/pxbvPvkqbHBTbyy/hR/UoPd00
G4Zm7tZmflccaD7Wmcm9Wg0mVuUEfBnkpdHBbA4MrqjRj1hfwbMtGUPJlnlL2hXTIN7psRg9S42b
KRj3UbYLZNlpDO26GcsraOvgqu/tusxXOuiLYc1kgEVGux7M2Xy+UKndIHBjUlNGDF1FhPiF+bjA
roUHFz5F0w7cX+TKdljcR/LBiDZ1v798bBYf+Me/YHLuoytIMEuoxFp+gZfdy/1m9DZat8vjO9+7
K/Gv8NnlwftfbFI3mxpg0+DdbKc1y6/rgNkPJ3EpM6lOkj4G+aNQ3vo6E/k6SIIsmtgcV8xOf3Z+
F1ro2EhockJoMp99jk0zTVIds1aqCB8Q8qLECYbhlk5xcp1WIRKsxhjvCyPvIVAIFR4kcscj1RxF
fllt7tumi1ZO9lK8n5qBqKRCFmHNmyAItGdRKXsJPKrPlfIWM6kVuH9NBEJoPDYyy8zldBzqxPUT
R0Vpwr/RzQfSpbBb2d+lMHhsZfZV42E0WkFkKbwzbKNQbMNdifFLycyxhZmvuqKUiKmEBS166hKq
htgAXu2viRwvXZCMtQACQaAdWaFZtI1MMStyOKEdwSu/hob1WErCvaL3t6be7Cu5XlnW4sb9MTeP
rVEShNroBoxbaGg8S/3TSOC57PuLbgbcGfgAgEaw8qenXGeYvPUSTFT5u4JeTeQDPv5+2cbZADOX
lGHyOJPoGqLGM4e2JnpctmJRJA403zvroDrejfervPLfvKf8H0o+yrPJiO0H0IWpW5o6WXq9hpNY
WOfJT5hi/FE0a/TKA3fI5IpYDa5qD64oPoK9DJEYTdM42F5e8YI1Wk9Ta2YS9GKu59RaQb08tUbG
CgTImAb3vjB/oxC+Ei0XveOPkfkboaf3q3aWy81bNU4Jgo33yOVlnGuTTfFhGqFQQDzh9jPvyLzO
9ZjXoIyMSBOz/r+Fh+C2v8136S2v0uBgbDvu+HGr3/s3a565iFMARAOqBbJg+PdmmyhR4TKLikOd
+U5r2WQWh+iu6F6i62gT7htvZTsXz/afgDuvsGoRvGRezUkYYgigvPdGKOzI+kjzx2KtTbToHn9M
zSutkjqYXRCwst6LN0E4HoLe38h9t0JIuVRgNaVPODmNDoo9s88nKrGrwGdPeE9AegtcXtrBTX27
MbYRoh5jBK+gfyXFj0pZ78J6bcRxIW86MT+7XcRWDiM9Kokt6k6gNYW0drux4sJRxAdRWLkvl/KV
E2uzW6aqkiyKAqwpynNNuWGstyW4OMP/2ihc7BTgDm79H662E6Ozi0cbGHWqZXbYzx9yCInG1efl
0vPlxMTkTEeRy1PMLBFi1iUIT662q8yt4nsbVbzT3G+RsA1SwS4/FGQKQn/rB29+2DCovqWqAwDf
1oLbDo5g7/tQvJrtGjXh8p7rGoOY1jRGps2eVkoQJUUA9YnT5F+T6HfV/tTGXZeb+6R8VccNzrcx
s36zEpUWjs8EJKcTMjXXzTnNrBJocG6bbPpwI/5Svxcg/a/gGnGiV81pbqXrYtuJ9upaF+IDz3io
7gyDSVBGd06/gx8KdSrI3CD9btjKP90f8nZ8t+wk23m/0nt9lzxYePZ1+LQWhReXO7GQwmNDsX8e
hMVBdQtJr8gEeztUvurZXVjvLm/p4tp42gCOpKRpzAGYsSAqvWI0nFRZ2Rv9uxzvBmgg+3Tfh/vL
phZSNRM5vn9NzU5MAfmHyRQKJ0baxMJGbK6sdD8YKwtauBtPrMw+Vt4XtYWaWOKY0b6XHyozXbkt
Fj/K0TKmZR6dSpjAMzkPMBDCsOh9Cdqdv6besXQBWozS0A4BTDrN7J7a8H1EoII2hg4iELftQLSW
tkn0T+RCy3pAMgUsfhzINmCAlcUtnesTy7NsCcE/hOAULPvFU0NbHD7j8B+Kg0yGBPmmpEm3Vt5a
NKnDAqHz+Qkm8zcYBPJurLQ0SqjSxNVrBja9ESjcQSPdwBrf2AJCFn87QUZiyvDiH6PzdcIIPkQT
lDodHzP9UZR+6/37ZX9fuARPTMyyGLC/o1L0mPBMRxygoYa53zugkG2ufLRP3OTsFXtsad6sq9pa
6yQRS0revWpNcRO6gx0Cu6/ygY1UNrXyu4y/6dKLCG2Dfkh6fyuZ4G5MW4xC29T866DVd/Dbbzz9
i+yKTgIdo2zYgCgR+0sfe+YjQkTyLm/QQkA4+dnzJCVofWSj+NnwBthytuukrxZ4yXR72czid5BR
tmYkTZw0M04Pk6f6LizDoNkHfVS/BpaV/PBww9JOVMUnm9WI7HWqlxmb4aNmcNn6eTyCSHriJ4fb
BQK3eS4Lz2yS1l4AYit+ycTbNF5Z3Xk44u8bEw/rJJzDMk9Xl7R5ULohf7+iUWsVMPqL0c4Sv11e
xQK6EDMAd6mU0KfD1qmZCfChZRrTdnHwXNZOF+1EZd97G93z7Mp90MZN0dqGdaid4lWD88txZFvL
d+NaaFxaLmR8DH+wZPkMLF37uRQOMsstsl9ZpB+g49kPjbyGlD6/FjWYcnTdmIYZmZuduWYdp1IR
1wVFuMHWXsV9uxG/JjfuwbiDBxCJsbvkA7at2/jGWElxPqcETs8ylhF+ngD2DETMMdKjKDZCLhKA
aSxYsuMndfk4ZHI7cbnX9X1ZI7jCZLdSPWV9nAKVGKDJsivfU66lIMgeYYEnx/biKkA3war0jdK5
8raryhaEvN4kqS3IsZfZdRH5r67RVK/dmPHtFDEyr2Q3/Pv7eMJ9kl6o05gXScap4yRuJiMGOQVa
Q99ZqrspypVplaVvdWxhdiEPBX38PMJCnz217u3YvYjhrRVVtrU2R3seSVgLjFPQCVKW4z9O19K4
SN1EckdVf7wHdC0WiIps087WTMdfxfNOr5a5IxwZm0u/FNwfZSphrCw2iXzXDfuk2JrRVvKudHXX
K/AnPCTBJnOvTGWNUm9ayNw2rUEuZIMiNJQupwstmiTW1bCkiqF6FNRyo9nGViw5hmCadiEnh6GM
eVfFoXtFcryGQT2jcIAPgxkTetITFRb8ZbN9ltyY4YCSiB1eyz/cn9AOHgQaC5ajXrub7FtLX+Gq
65D5uUke1Hv/19/DhU7sf2YsRymeIPVWKU7zT1n829Nv3WDfum9asr8cUxdD2Z9VfiaBR1a0KG9D
rcWKWT3DLSKVsa2uKQkung24RwErq1BPzGGpTQXrb660lNWpZsiNdudbyl53R/KqzDaFNX3EpcuO
O0g0pwkoJpPmL/FCETxpoqgqU9OxShmhl/9H2nUtR44j2y9iBD3IV9CUU0kq+e4XhtrRe8+vvwea
jZkqFG8hZre3t3cmFNvJBDITQJpzPm8v2hd+F2+a527BRWYMNILRQIdb1PftSZ6o9Go7szdufmVH
wz12EY1csnlXtjTcVZjupFnlzLRwLGf0AGAvcpS1PTz/GvXSUcCejY4vFhHk+q5BRdPehpHgQbPm
i+ciuDWtIjsIlAUi+sztp52KlsfFHTtUFn0JPEXl9vYCr9SfWJDDGY+sKcIcnzqaAA2jF+gidcLK
b7tHeflQk63VPsyRQ7rfFjgB9e+VNKIzC4AF8mdrCHJXazYEv8dlBh3ueBBwB0YAYtuk16BvboNQ
BaX9QRU43qoEwhqAAUyHSSROgrxUVaqarEVWa6mSH+VYF1z6VvJvcAKsIrBEgCit8SdFU0tyHaQY
mAGVQmAe8vlJsbdSegw7rzTdkPGNg3yjxm9B+XDtiDoTzJ8aKRnCbhggGMNqtrRRtB9Jd6/Mr221
V/59D/+FkjwmQjLjkKyYklVY+u38WS3qXopiwY1IpBHvYnWRmTMb5oo0UD8tD1lxwEskMH/I3RaN
zgJpaw59vn6ct/Vo22tTmemE3ivyve32yfjttoetxWRMugKfUCNsvp873arKaJq6YzOvARhHzSb+
HQ+qRMdymb1oCgFSZLaqc1vm2iKyNB0KrOh6v5ocBm+WFtusES9Pn7vOyS2wX76WCp3t/Zi+3Ja1
4l5ANQWHJyZTTcYAcBkT9X5QSsmErCwApmSSGPEmI/EscLGVsAgkCR21PzzqiMIn7UM5wKPXQpiK
i5gqc3wflo8YZLqXlGpfafcgL/PBlCYqFazURTAD94/YqwT+1OPgMxA74snelkVG7Ym4YfymzepW
ksx9W700YXQYotbFZdcJ0M/tzK1OE3DedASQaNFW74HOpPy8vehX3Riom8tAd8eLAbBoCDnM6s5u
E7WNgm6s9QYNWxsAXktH7qRo+pDAOuelSL3RvLfeQSy3vHdjNbtdMutOm8ZPoaZ9H5XwTbOa9F4y
52WTDpiHCEOgCt/+RN4u8IXAHAMSCEwfT2H+ZYNUYyupeNbRWnvpqvex+Lj99/M2zv/97OdnK1Dk
baTnEY78Utmk0htRX6bslOUbw3KrUDSIxccJXhhv5ODNWyoZygSgYw8jmmmhjwer4Cy8OkeYGLy4
0Z0Joi0bGehLndS2G4CVqeoU+Syqkzcj/a5pr1IBYhfjLlVf6/HQDr4cHNVUiGy+sl8MpxKeDEIE
Bul4KbsgQ4nRL9zuVeUbxlWyACPlg0f0P8TAcAlKLKNjGKNnj69BCjIy+yhEy/py4vPLHtTHJyD7
jWAJMGbeZCSzNK1pgFGTufKUyk2DGoQde7BhR5g9raSHHje6gZE0mM5UK05R+hOS870n4YqkP6qV
00bbGoAwc0DxcHO6ZDOQl2J6HhtXkyNHlkCgZkT+aOnOHASYAnrWm+2MiDKh1b1oP/UidFPp2FXf
c/132zzb1oNub5JZ3oQAlgdIYpY/92RfFKKn5lVWlFeds+Y4JsFSZFC9DlM3MjM6AVApBHmR/jD1
rtZX7pw8GaBY/NdOdLHi3KYn04Th6RFih9nvR+C+Yh2fcV2DsYWooolSgHwU57TkR5mXcUytNoS4
ckZ8nGckOfbphL6qwVHR7WjOv2RLxLqx4rrnKvJjonHVDaZUDAY1JhOXXLBTSDmNF9FRcVW++0s3
HE1oUNVMHAuX/gP6rsBMe8iZlwls2TmYLp+L7Ldt7JX+RAhS3GDjTd1qfh+b1DUVX9V+oSEMxG8g
yMxHKqGPpdKO47Rp5ZRKUuXd3uqrVBP/gSwAnAXMIA91o1Sw+EaIxbf2yQKb13OIg88TQHj/zmaF
NpnqkfBxib+X1SFFE3onF24x4ViLCyrbpx6XaLl+sIYQKe57tTUFL76rUduvzwRPPRrxNNRd+FIj
sLzkeW6xjuGiuhJx7PQ1jnag3EXHKl5BqIgSzHN6EdBA7fq9r2g//dJLUePqqtWcfQXnjypIoUga
4CvkDnnx4FfdKqAiFDWzrwV8gOj+oyznf7JV9kkWMAK2xtaeikWRGX61cZiMpXEqG3ANPZshTAMV
MGtFHnl9H6BK0ieYk9diS/CauBpi+Vp7ULHbeAuC3oLPHwyyvYCxaDJoVp9y1Y+anaZnNIpz5Hrd
3v4g5TcZ+w/cKPz305hKT7a/jQ2QsF8Exsrfmvkv4da/BNabprX4knZA9qLe9rhUFWl9sNS9HQCh
pnEVDfkq9UFun2TZD5f7aX7VkeEIk20PWMckmana70FR46CQnht4QMcanfSO5tkHMdEYXFab2998
Vcb765uRmv8q5QGM9NLBpDQbiT3OBo3aj0DdEPJN0iLatPpmAqlBMIA1CWQHhPZKJ7gdr1ortgzp
O5Tor9AsQ2sAJWq8GLTPxpL2XVu6uTT80jt09NxWki/i/KXjP5K4fQmtINC1BpJQOgeKD5oVIr8z
pp3ZmwKdRJI411BzbFqQQlKoyW6Ak3spANCdPeq9IONylWPidOJPJb2oLTJHiIJxHbiWThcV/5jt
q35x8/jUS6CSRagMFWeR7hV5o2r7MD7goh/1b5n9oVVvxFrwL9/H+QhMT9r0D4WNenHtleobbr6z
fbq9B+shkuHrWXiamOaXG59FchPtPgBfxgebUnA/RZ1LGnIKFYKa6qT5qYp8sbwA54y4uW1/T4Of
TSOBiQeJzcUe3LIbBEfLuuWffRB3b10ivZ5AmGPQwlz8EgAMKE/SyL5rIxVpiQp4Z4dWfhzBK0lE
+YIV0wfQhY7xFqwHxts4M8nVXBrjHIGi6CKguUnHYMi8LqsEU2drKkIOON3QoAY0ZT7XiTQBumII
DoTJkBK0hUYjTeaocvO5Q8d20Eo+/r/BJggYaGSDExbc4sDbRl+1K9j9lYs62jiBU4ruVMRpvism
04I5iXKEmaRpPyewcpe28qZ1JhrLkAQqjecgHHeWnN7ZMsaH9ehkjspDrOu+MaQCAMu1VYERMvRK
PBo0sD5chrwyAc5jlcFJk1RtH1QU2VGp635qNhjR8YMU9ec8fgvDpDhE8xI70ig/WFGfCWLF1+pz
LwfkL1nTDi5fKDtxBkj6Ugl0lJcxgVvlXmRhflXVGvlOCcoIJe3Qplkxjg446J+jLM8dc8SMWhob
KrYOaBEKCZ4Eu8QS09wXXewSd9vqUztDiRV22TMwNWMzNDvZPJYLoXb4gJ6ORs736NLrc0FwWPWH
M+tgPz+LDUGttXaRwDriLtllZPTjpfDK7t8DXGNqSGVmiGMHENfcgoMbzVRipl6a7E0ldOxOVJNd
XcAzCdxJA3SqOZYLKJLb9yF5n7Rdm2/T8V2bTnm5B+mQrt6Npci5GOzE1badSeXCCYDgw0i3oJdB
XpXlPZCCTSbvpeKxif9k3UaKQaQggkFa3TKN0Z5iEhRNMdxaGp2eFOYMTXUTESPQt7nU0bKwBdkF
tmBXqp2J4Ra0kZtoJkzMhIbUatyghhkUnjY9lZoJUG9B+mfNJcE68I9W3EriOaR2UoXQkKJKnftS
cgQZTBz+ziIbKSEvL3BnQAP4LwXIRPm4ue1+t5cU4FKXXpAleaZ0GQ4krY081ZIeqyLfDZn13zjb
3zoi/X8pZslSlFRY+KuMp7Z7SMyPRRRIVqP9mQj1UkQZy5HcT9i1dJGoPNbOIMJREq0V93BNy042
wIiCSBVFG21CFmAK9zamAW9vCbNi3vzABYAhJxlDFUDYvFQkrDFjY6E6A8BZzYvRJB9YR6XugEp1
kEwRvPtXqoiTdnEwMaXPwmCoW5XRJtiZWtkP8x8jUrdFt63LyTGTBFeTB3npnXrCbQ3NsxLZyKTd
WNOz3W9745etA1PtV0l+SZqrq492V7htWbr6eJDIpwWcrbRTBSfYyupcfC+3Oki94d1b4nujGqkR
1USPdlL3wy7NgW0M4PiKhl3SCqIdc8Fbi8RFhDBXrbiTIDRfvAKptRFs2U1ceOC+cPpEp7L2ahFR
Q+X6nQGX1q8snwr28cut0ctJK8wJhgDycdruE1DWDhLYalzrPiMPxdz80c38qTGl3W0DXHtsI7z+
LZifUQ4HNDpildnr9qUfvynqn9CW3cp6KZtdl4D3bTlV5FD3E+1FVc4VH7u4n3ArHal9i8QmRJtG
7uTDtxE0c0MhuHNcNVLgIXMhhV9Z06yHYIaUBBEdTL2beH4r5wXB3dWsT4wsKwAIQu6UlB1sylnS
yF0KdH3Oz1XSAV7HL7sP1LRrNsS6fAhWf+U8x8cx3Gl0OoHhgYuVbVFUeTXjilb2r9N8yLSdlvkD
mLSmZRvO4JU55LqTFoJNX0vLXYjl4me6gDrLLvCiG20kGVMvxYUwxhxQBxq+pnXB1euUweeQbJSo
oWUGDFXigBmHzuEmk55y1VUJKIKdBOnJzjq0ou9jG3/lgphFxMmPZsWr1psSrHZ1JGFVTH10kzlG
/+ZA7f4xILs2/TYvAhO5Kmh9mciZPM4QpTLMyrjFciTxtEUyRYlHGil+Ve0yaR9Xr4P1bBjHbtxG
Ezpx9eMMFu8k/J1MaEU+mZWI6nndJ8++hzNZczHBUZ6w7TE+in7ZNdniKwh5ffyqSk7av826iqzG
Sz3jiwQn0lrSHWgYfy8+30irowl/AgaTgWxrhyP8Lgsq3wyOAQpiOZ5L1S87+inskPt/pKL1Ge1W
YBb4io9nR5OEQ6ghnWbQJftmZzI1io8wzSipX01rV0/ogiDPALMTKMsbGijyUA9GqxVeauCeNrhT
fpABQFNLFlDe5Z2RzMCnvAuNO015a4anshRcNa+7ShQbnRaM5YJB+F4VoBkB0rBImOf68H/4u9+P
P73759AVVeWurBkQ9hiZRkjHBDFAIfjZ2VCqtD5a8th5Mygocim9Ayktdbyt4DJr88koJggQk3ji
g76QoFnt8sxSAzUr1bCKHfcILt6P41+/fP/oHynE4jd+ef/5L/5hQ3cUv0GU+5+fUc+jXkHv7hx3
ezpt/5y27uH0dnr79bYVxFnmMecRBZ8K9hxQDrHfQFblPCqvO0MPyh6Mek7r+L4fO1+/tiJAjuth
TyYIEwvgt2F91nxJHrAieZrPWHz34Lq+60NpjwrSjWs7DPBppMhBm2oiy8DdixrNzjF5VMcgJz4c
3g7u8bu/ef+p03dPsMVX15KvdTuTxEVGuQiVwI4g6XA8YttA6fxfbAwKrBiMBZAn5s85VeLSLpM2
RhLkcHTdj6P/m25gDs5WcKn74qrjDeBcDqeIMuRllJaQc/z+/cfLywsmbekL+JoXWjoL/hn/BtGA
wnC2z38q5/nP80jZf/7MFPVG9j+CV9JX6fj6izRglmNWR0NUvfSeBu3CRcR4jV3mLruHHZaXEVk7
263jCNT/+stuCeNSUiMp5MmomTAX1k/9pw08E5LcrSsQdcWczUxG0UE4g8YextHNXWnkqQ3nzkbr
tYuwAA/wd8ztWSCAetDPZb9vW9H6Wp7J5O4z6CWb+rbuIDOnGsUfKVi6c/oGbVMndn5v3jePd493
d55gE6+Szryy3AHS14MaySkEIwKW1PdfNt+ce1FQWfX38yXVL02FhIoKlHumnntEqgzR83EDS30V
mcnVxYNXh7NJM84aRf4S9OH6uw29F0n4ysNeGSKaU3HdRfM4qCsvVdGSspBSdOmwnToQ+jH4vef6
4EyvvJ9fodLZMh8QHL3r7n8mlnP/FPBY+aJALLOPlH70zsdb6404Dmanc1tvcF0Cr6A4KRlZewey
drp5R8OB03koXFMTjdYFvNMVHExfvYi31oM7mKwiAreE/tfWsmPUPX79AcdhzsNOVByjzFnZH/gT
v+7wv1/OBHfCL5e58W1/Mpm/3PgqvsNLqoO6ly++6uvbfPev05t9BfsW/MaJwH6JvkBjJs1/gSoj
fw4OVYVNNlzaSVkiU6w3aHBhgnGj+PqFEPlE36H9vbNnYdI9+aJLzdWdBrk5AxMnYArDXQ1w75dy
taaNtMGC3KEH33VvomBq99RODU/LRFRKX7OrF0pywrio3CWFlESWhsOvpA8hDSmewc5Af+OfFjrh
z5Dd3DzoS6H25u7Redo9bXaeB/X//Dn9wrLsfOZIb6fD9uSe3t4Op21P/4TuSH+J2ryZZ3IfC+4X
7AlKCaiD80RwRjrmBUpNqaMWctBgKCgta29RtKJFyijoyWYhS7zDvEYmCLIrW2KCg1nFK1lHNYnf
EiuQ6nnRwf08KahD4uHSu6j/fxizkezTolHobeNnoYDTE5NVwHxG9zfC1Net9+wlYqealjYD9NQ6
5F8qp9M3owXsgNwhjUdsQbHo6mKK/Pa5NC4elnaRGkYjQ7nlEeMcun1vmneYPMagadrtUV69rdxV
iyReORfyuEBYg/4o6SXIK2y6fAR/Wqptlx/Zj3BX7pKnijab9GV2xx+GIKQwv+FXFfS+YF5keK1X
uIGmVmdNUNog5qxO8fgZAuEzEaULBTK+3phnO9erqZKPA2TUaYAWlRS9DtsRhZ7bS7hmjmea8C9V
FYX90awhJc+0F3XUvL5z5WFMqaIJbt9X+mDGD6VMNgRgAcCCJ0aeK1mdB7ODx3W6a5avuZlS0xKc
QNdXGE4KF4SSdtSBtdiAlfUN4DSnybX9YIeWq2/dIfCz/fA000UAKXZl9JxIzugBWBQTuwXZI/pS
5AaYVu1xHo+1mdDGdAtlY2v+7T1bF4iKB3ijGKAYJ1DpzXgyMpA/Lh/jfe2kd+njsgeEy/ttMdf3
J6YY2neRUMB+mfygX4VS76jrkEPiuxizktNDZiXoHX03x20v+5ix0BXw/gLzxxKFrVVjwVyehWch
pvO+bkBnxl9MS5pUCURH7b7o0daJKd5IBF9wHT6+FPxHCmcsQ0JSAxgbKSgfem95RrrGj/fVe1F5
oek0h3lXPyevGIzRn5Td7bUV6cdt4aAXMyoicAbb2iRk0+QtVTuBXV5dOjjt+OBYoFtoMSBjykOn
MCWKLtPbWogkMEM926VwrKoYeTVwBqNHO5BKYFsJIvxVR6P6pQSuTISNVmCA8FJEHtjqUnRT6sjO
uImfMtfwa2fZmm8+GiGc4Wh+xH60x8S73969zrTdCj7gq9HmItRzH8DZyGTEAIgN8QGTewxc+2d8
aHa/0ztzl9xrVHJNjCyKoPFX/Zulu/6jM2ccJVCAzDLHFaGwkpfETlC8ycf2bolK5PW1GYRE2fyU
he2nPKQCuxSqyxmNpsZTZ9aQbR5BgERC135IfHMTn4p340iAwb9BD6vixb5oTHo12uBybGvIHsiY
FuOMqU7HNrHYTsdGeMotzantl7GtvTip7gZGsDPJp2b6sXTgIU48HXRot42ZbSS/0ZiPxXSXoiMB
yCNDjlI+qo0CzfNESRNfJrO81QcJpULMIt8BJlg0ybnmPSCVwxQAUqjoq+FM27SXAicvFGY1Smm6
G8pftzVaCzKsyx7vDQUjnLzvoEmsnmQN/TpoPN8YjEZcQhslsCv+vRjIQIaETQeBlfjSRad4VLpo
gB52RJW0ombxsKCt/bYQZvNXu3MmhHNDyJ7iSoeQSPsZo0m/3GYG+oKbl7Z/uy1p1Q7OJHHeN031
HOK5hNWaOqcfC5w7C6BJW9ygv92WtLY/5wvH+VqpjQDTyyGpsz/DcEvSZyKCa79OeSJ84ZGBZjbZ
QmpO47xKN0HJKrHwVRN3udM9083vpN/GfnzpD9Hmtj7s77reI9awCII9XPU4Wapa123Myp5F8Eli
PyWVE1fg6pBRmPvUJL8Of9wWuL6AfwvUuRYQK+urZGkhUC01D/VmOpmdn8eVwPbWQxPG1v+jGJ8E
TKdYVeaaydk3g/PSJq76q0FJezOiZE+VxG3824qt2+A/AtVLl6pKQ2nUgtlg6puFp+tukT1rIsSc
tQAE/Ku/1dIupRiFWuY9CIhBGP2RY46mErwGRX8/+/nZ9YDE5oI+JLzOgslJAA05JqJr4qrFsevp
V7smmjcvJQxJm7HWRVzgyHPTzU4yvTWY4LJ1Gkq7eH6XB9F4y2ocYuOWoLTDoCePsRl2JQl0sD0A
IfwuDganSPwCWHFjr9A2FljB6vqdyeKsAMwZ0l+v6QjkipJ5yrW322Z2XcNj0eFMAmcBhTUXejNh
h2oTw0f7qnkuw6dGd4p60yd3ueI0yV4J/VFSqGI6hXAgjWlwFTHQyqmiWQDQFPwLIxhzU+kDWCB4
VgFulJMBHf6x1Ni0SawSbcxB4QzaVD9lxMwfQESflg4wnSNwHS96AzCA8L/xvPMzk3nmmc0CZtEq
CctgoJhPexWF6dzvMUMWubeXfs3Dz+Vwpwzw38ehtxBSAthrPCHHn3/WSucYpuB0XnORc0HcIRNb
gdlXC5a4VNFvZH/qFdWz505/6IlblPG2tQTZ6dWgTDD2CYhtFKH5WwdRw7FuAw17OjwnqteO+872
bi+eSAS3SVpuz3Wc6XgUJOQeHFw0KJL7ohGxaawtHTnThNsjHM+DFS8QgzHr7mAQzF0EoMJKpth0
W6TrLBvoonoSHvS6FMJnrxnIuXBu38amUmaQiqTOU2ZT40H1gm8t7YqtfNBOudt46hOOn60ol7Ea
3s5U5o7wsQPr1lAxlTWAZ6l+kz6X0QZF/kXE17Ma3P6R9FV6PnO0JGkHK2wgKcI8KhBvaaf6/5OV
8KGaaCUhTQkJmY7XdeWrU0P1XABVJFKDi9H2pFQmEFjQ6qVgRgQynm8rsbohDLoduBasuspc4WyZ
iiQpUOpM8CrKwGpnOPnkJtlRCh6TaXtb0lU3L3tq46HOCvFwXTwZLkWlmZJkmlni0mHNNNAOw/An
YwO09xJgg7rSG7Utyb/NwbEyHhWROazmYix2jjNAA4aSfim90NNoics6dcaT7eub8mnZAh9e33Xe
3ewStN/Su8bpW0cSTH2sLTAefajhIY2L5wvn5AEGRxMpwOMIl4nPJpJ8c/oeVfbDZLxoqahBdi2i
YObZwkUctWSNcLtZlsh0WQuyk0AkR478kCc/Js2iRulExWFI3bb7fXtTVwWiEQG5apXhq3ICpQqX
vCrokA61ysPcfmsBzm1N95EF9O4gfFlycP4KyeDYX8qf6rh2MfQCnU3TcFtJkLkjhTJAqM7gCHfq
cJgH0dVvVYhpYDQBL07gx3FXF9ua+gT1rdRp9NZvgwXjo/KmDUXkFKsPKAukNFAH9SBwKl3aZTOq
wD0mLC0QZ8e5eVjm2gFrJ5DiTS/vdD+qo0edKE9zAuKd7PP29q0qiQYEEyYDznKeGK4aexv8xXCK
MN3Py4dsbpXm+78XAW5YTSeE4cXyUVLSEmSqJeRA7SRxyOQVQHPtRCCka1HyXAgXWsx0SfSogBCQ
7D7KZn+yRY2xIgmcOWhakZdzDpurjYEq04ORCa41q49AwN8YIEhBGtLke6FSeY7DscFLurXe5fLe
7g+z+iz1r0l0UgonOkpHZMEX0dtz7RpwJpV/4US4YaF0DKljujiB9dZhuLSy3ELEScmuE7zPnsvh
zDxs5HFCV00KPmcT9Tp1Pg3Te7PYj+byMwdgBSUiLt812z6XyNtEkWplirqrkxoyCJ+A9d0/pbV3
27pFy8eZRa62atgEUGuwN+iFpotJa0K1SPDSFYlh1nl2SpekHbWJQEyFl1oG5vbc/IEG20rEFnzV
WMrO6PNFY4t6JkiflYyoIwQZyOmH8+cSYMOOQfXUoJc3BBC8aqg4v0UYEivehXIT2EpRDUI7q84t
o52ESauyIJgN8r4ryP3Qv9zeqDX3YhUt+wt8nBHYXWoWGOU42QETQer7mj2ngeMQRz3NwYQ5j0AJ
kfdEK1w0EU/hh1qFguvPyhZiuAezhcDWB1MC38BmDr2SxyoeZDKwQsZyk+gfkfwdSEe39Vyx+gsx
7DPONhAVjlBPCcR0Xb8Nuumh0+s/XSEiRV5x5wsx3Gp2/VIPcQcxWZscdcA+E7SdnyZiH5syoDae
1bfVWrlnELz2AN8Kign8yclLFKCjJQC1cBKzftPV0ov6P1EQbqTxmeEDTeUPOxYNgK3qeCaT/fxs
KdE/PRp1B9QE0MQ1y3OTnijVqpgmnQAzYXXPcDvEbQatG+hvuBRUtU0exkzQOJeb3or8Ycn39RIK
bqIiMZw+2tSEZJQhZuo2tfmYtH4WbW9vE/tSLsoD/5Y1viBlBkU4P+6CuipSy0Q4HG1axJ7dINtD
B6QfgKNzW9SqNsAxYiix8Ga+sQAI+HApJmqKRrc3t9rUO5nolbwuBD0YuL8gIcOT0bS5Bkwjw0Ku
YSycTH2dNWAUh4KTf83OAN6LsQpcodUr1JcwnFQp7IFOoCfKJohQEUh0cH3rs2sPttNlExKOsQi0
cU0zBUPXFptGB+ID+/mZcScjmNjiKgRGXmfJAN7Ma5fYA0Z9tUWg3lrgO5fERaRlIZjQSKFeZOtO
1et3xWDvwiJycdLs/r1NAMwM7QCsHnH1/BkyCTiwKZKn1WSC1yHZNInpzY2oC2nNylUTrw+G9Yy7
O2flNQHrWBnj4W+nBY3njY5VtA4mAVOgf1uhtbU7l8Sd+5GUL8E8QaFC8hdwG5vkx2B7gwg6au34
PRfDGYMiqSDXZmnuwlgeyGhvyrISBPB1TdDjzFwJFD1cjMvyjKAkijxGXvyZJ6Ts3oEQPIp4gNas
Ghnnv6VwIS5OFa2OWG6wrx7LfjdH3iTiulPXNEFTH97zBOhq4Bu69JxqGvJUTgxoQhFxflV38dO8
f5Gc7DBtDb85xDuyRz33QaXFfehLh5Ps4r72ftsw1hQ9/wj2kWfuG+e53YNXAsf8fD8ZbxJmNWQR
vbZIBrdlzTQ2OHEhw9JBr/0xgrxQiIa7FvtQkAd4rIH+QZ1PWEyZmk5AcUP6KVl+VHl0N2j5IdUS
PwOeuVFboLGIWnp77dbuEpg5AS0MEheMJeVy7YyyScYuhF7xULmKfJ/g2KgBbtyCLNCsvB4sGSJa
lrWIcS6S266hAoB6JSNi1Dm515UARKb5z6ECRYdt+QPJBcewSENu53RAFmmBiVUFQlGJlszpM6ik
dpcN7Uc5yN9kOyy9ILbvc6C1ChZ3fUP/WVzOAyW5T6eswuIuqKhv5ApJE/THDm5OpM+pDL7JpXKM
DFFaedUnGRcty2+hGZl/XS65OlcSi8jjAY8XbQKVd+w0wZ/blrOWrEF7IcBDTQjDQ50zHX3C4J0J
UgOwXZhHOTXB/2W6GPva1FJyyNNvnZXvjCn0jHDehkb/87b4VStifRbI3oFPmkdtMYdhaIDlgydE
+bNLcxhO7KvhgIP1M5dELBSrS3omjDt6NEOOg7YlSA2pwVNlvqVLurPb0Dek/+Zuj7/ub7W4RTXK
uktMwOQ7c6Q7OHYPpCC4nZJtP5UPYBpzm6ij1pJ4t1dzrRUJnQv/yOWcssCPLGuE3CiptmrWOInR
U4MxRNnZcZpnIPQrj+FQOGoib4O+e84r84HEI/AGOhB8pj1VBhEN2uoWm8CgAZUnspt8wRJ4P1kD
LEW4D7KmWeQDq87UXQDX0vnHbfVXHfVMEqf9SBq7VCJor0/fdQ2QZtsMFQD0GoDFj5qDwHTZHvIP
A+1MGheRylnWFUDNIuZqwASYgW2mUiUU2axIChd8ojE1JCNjlgTsmtHTjYbiTiiIcKvB9UwV9vOz
oxfwpn2kzGyL+u5Ds7u7qDfdIXgLmsjTzdiLo8+iKNzbu7VWSccs5t+GwdN7JkOU1BWTis5cX4vj
HfgzHWUovIF0W9zhkdpP3KUOnoZB8yMgP1rhpyyFj1m0u/0lgjW+4jlBT3ww5fiQQFZdHeBcVhtv
KqkT3BfXrqSaCRh0YDHhIckjhZOsrQw7xcsrJIY/JuY2Aanuf6PJPyLUy40cmiaeQgkRrh3CfUKi
O1OP3oJlEYhZDaRnmmiXYkqtK61uhib6HO6atjoqw5MCsoNgEsHdrVXY0NIJvjmMnTNWdu4Y1O2u
BVygjVth2FNgoi7GU9ZSQ3sj+se0+D1Yd8CBoQ+0771WxDoglM6tZ4T7cqs3UFRFhqvUT2a0j0Ci
UB3Uxsv6Hya+pKEV425Cz9soiOar4exMdW6VWzLWfcNe6mXc4NnnLOYmjHs3zF8xuqFLAutcy5Ne
rDR3OoZhVEU53ppOtNwbg1ehGd8YNkvc4F71pElPmepOiaAUvGpIrEmZOQQgBZhnngUeyc5G2f4a
CgmiXdEM1ET9sLCkTQ8Vb7vG6jGE+SFFVcB6BoSBS1HDbOTAXsKb3YhAHYR7qtTrALFqnUX/wLEl
CClrirGxDdBqYwpc5UtgcwlUWUkvceHXSEubNPvV1QxpIwTGJoAUX2/rtpoJ/oKABwsWOLP5JFVY
2lYrgxYSFbdK37Rpdde1dekaXTjthmQ2N72p/eziugWkc1+62mSFtAqW59ysDEFsWAumCOqoiYOi
0kAq63Kd1bzTJtyygA2S2Xu9rx29JsdM+MpaMVfU39jTm1W+AdDNnVldEg6AVBmQyoyfrOKzGk5g
2hznwUHXVVR4LYBMULa4vc7XuwqZSNCxgURAGvN9OpKlRnEZQCYosJX2ObaAjWLuyjH4H+Ww7zhz
C6L2SSgXSOzPBHyAz3Phk+Wh0d//N22Yx5xJqRJgLEcWtDGygUYWsBmVZ11GVfbltpxri2CrBvNE
x7FsY37vUk4dR8DS6pg22fM4nAr5odYFRsc+9fIudimCi12RUS1ABYaIifwIyU4BhV+JUvqfRVSL
uD7DMYoFNHjU6BkvE9/60LWdIc2scXuqTmFjP8lWL8icr0qwGEeFrMGR+aYOTUmiIA5QFujBsZa8
69q/DrnQAPlR0ADiZYkE8OVu9FE1t9NXCYC8tpqvBSVNg4ciFoHvrvnKuRzu4qpOBfrdRiTgzNwN
s4yG5DXMUJLSBfqsrRcKYChBIXsFgkEurvcdLm6VifxYYz+o5e9sFLGGfGW/OONCgyRwaTCuruFu
xdmvKZFKngZcwas7zHXsvqtgVXZrL/jebmbQKcn07ajuNd/wMDW30Pccnc7DPnTxwKN4wqJH8zPw
QlS7543ourfSAYTXHiM+BB0hyxJz52eDGa9iLnBz7Y2KttOL3Ac0IjlFCzttyqNtAzQsOXVa76fJ
SR7aLSpAL72qubLSgLe1RPgS8rKv+CKIwwCAAqgVGbGSW66mz4KWqLiDBmZ2CJb+0MTKRqsNf4Zb
zotgRHJ1CRTUHy0QoODc4a8QZZml6cimkpt2qb7NJEgtALeB1g28ZRmIk5JZ0Ucn6WtjW0g5Ju90
fSB0mci4D+tw8Ox+ySyamnMJ+PfeQsObnAzta4D81qNRDrpoDnZteVBIYjSAOnpH+O60YBkCJNqx
PDOeOhT0SK60THsrLu8mqftVxEI0INbQzZsvSjAAndThJahIXzr8TCIyhRa7w4JO9/9Iu7LltmFl
+UWoIsENeOWixZa3OLZjv7Bix+G+byC//jZd595IEK9YyXlWlYbYBoOZnm4brZ7uoHUHSH+6FvRs
64ojwwQiymrYAlq4tjrzn58Yn/l4Z+uzv4GMluRtDAJ1bCuJgEHrGxu3mdHeK5Yb9ejgbtywcLFv
N1b7HAVrvP5nl45kWHY/XaUQIwsb3J9bGl+L9FOEaxCdswBdsiGHINpYqFkFGxz5VTSWZvts2jKw
h9YWtILNlVrn/G8XplJGfxpjHXW9gLWMIXb18BJQ8l/Ej/cT7Z2RX4s1fMsXjumSRWnnlKwkUVRj
8dI9tLfpVZZCg7C95l5qRzfNBsq6mvNt3Dyl2/4K+o/wipcDhzPXfjq/XyR2RwGKwSc/LBOMmCSt
F1iIhfLNZQtnh/HLggHxGLxBAD+TfFXfEQNVUsDQWPHchXuLX7fVc5h6lrYylDVD81CPhyLAb5b5
MFSOmxDKDOI2B6vIXOXt/jZ2lIYkXQlmP2Sh0GEJGVVArE3LAYmmvcpltrw2szomapN4cUgHe4yR
40BaqnFiSEBk8C5s7Qm1fLr+WJBO8KiEdGImdt+kxvYYVfYQFY5v6Wj6I3YaGG4zWGvAvmV39cem
dKKhAR3ySoHNKK9eEmoVSCLmFeQc0mxnNSWSihz0oMjExcn4GnV65iRNVl2bqYWW5zwi2ns25sU7
q8v6tgZh8sGajObFUAj70ZNYv4GgDXh9Ge+jHV6N4JXIueFVXct+gyh+/Fb4g/5Zok/TKSuhu4EW
Rr5bi4ruQ1qmH6zkyQ207fobEBYH+0gxxXPctjdNO1N2j4Uu3Ipr0UfPxnLPEm7sJqvRP0PgTFCd
STIo7RHDizXxqJRWtk0q41EThO/0ghpeTaL7gkdr9KKLG1/DtWOiPxVgUOkpQ3Jq1R0FRUigvuqV
PUK1ztJsPTmI1b69s4tu3vlHpqQtadYDZ4Sg6xDEEnsToVfIdiV/JXrsqNZ1Epa2onvpXzeLwCr6
UXGRo9gHzLC0TSvULAmQ2I0zAhICudbNLAk5oFJbG/k2BL/BmDXIZCovf++5AHJALyQeo/gEyXPl
fW91I0sbB8EW8F8PvREnNiub9xgaVIq6xv2ydJ0em5P8lx9aBlEEzCXKw5A2XsOe4nYNMrd04o+N
SK7Lqhmfih5GguIzL+wocfv0oQK/S1pcU99cccnnSZN55eD3LTBCaAhRJHNROg2lgGiLYwLlmPo/
B2aXNXc1qGSh1ZNodtPaHNy/fGxtX32/vH6LEwqVgtn6vH+k9UuJXqJdqwWtJf1lMMuJIElXrbiz
xfk8siEtWpUZWp2IGosWUmg7bYeAulaMsOGVdr/0ZiXWWx4RYNca7kxQT8q+U0uKwBhw0nNIVCqh
5envwihWgqCla2d+vP7HiExWDHINRSdJAcahonkOc2OT13/dKTVviyMTUtRjlhPJO4JxNGUEzQSk
kcbWMftfl9d/yS8iewW+NRSkgbiQNh/XWh5FkKqYm2DQa0DNGFsgdsHPbVv9mjjG4kY4MiY5Ya3V
JlokMMb7R9+EOnoJTOg7S5EhtPbhX2P/MIFw+ChzzEQk0K47jXX8Li8tHwLIjkbLbWDVdiwML1/D
Qp8XrmFmDj/+E4HIW2H0J6s2G9zVeeCRcquLCbjXDgnXH+ie5uQwFU/W6PF+zUst7fNju9Lw8jFU
aQfOSrRsT4DNE4gfmk6ylmpcs0JPJ5FYaT4VCa6VavQMo4NO0ib0Py/vweUp1OCAIEgJJyMj5oKK
6wlaphvQmj8G01YZniZjm4DTGTDULNqQ5r0On0CFfNns0m5EquL/rEq7USe0aNAUMF9dP6PqOUKB
Vu+vSb/XksfEWOtIXJzII2tSVADRVeSo0ZbkEPIaaR96Atqr1dBjMW48MjIP+Si8H0URBz6Hkbh8
8Ls7ym+FAsWp4moM3Qb97nnhDNBQLNeKNkte5DjkmQd/ZBey2Gk6tQh5rNrfTkIg/x/edkNwW1vj
T6vJVp5L88rID8Ljky1tyhgYscJocGkV/NZPWjwutgm9j9OVu3HppXtsRrobu0FMoz7BTDDluxT0
a03f2bXGNlCstjtQ7+fiTvl7IWfJbUm3JU/8gA/dbJW+8u43ba8o/35556/Nn7Rc4LzSGqrCRNeK
1B75GKIxhb5CB+26Ub9dtrW073EJowIDvhTkfaR9n1tp1vZ63zgDvC9gIVeDbrzW0Vpz/+KQwEH8
deUj2SeZKdsCCbYOZgy81xzB+H1X6r+1oNhmqzjFhd0OdQQ63ys4shA9Pt3tdRzpVZ7UtWOw3R2t
S2fob7VojdRmIcQ4sTKP+OhM5aNeQDKpqZ203pVTa9drYdnC9oYB0NoraI+jSPOfGhjNMRoTHwaM
pHGzGMlIVd8U3fephq6iTz7CJrMb5q/kyRe8LqovSJOroM4B24i0UNwPTS2o2xqsJoiaFB/EH/qD
VYZ2nB/aQ2nED5f338LGOLEnu8TAUEHcCHuk32idHTegn8n2U5OsjOscRsIgLn80MCnuzEPTTJsQ
htRqX+p7NPO05hZl5IQ/Q+eJQrQgTXYi3hpTNyd48QicVi60haN2/AUyYT4eRsZQUnzBON6kkG+l
bJfku8vTeV7vPB3mF5Xo0bbMgg6vo3n9EjJ6gKsAWs/BgtAcGqjqJVbsdfAmoIR4LPDkWRng/2Mc
MsxI61OAG6UzkYDZcxwoKlIaYh4DTcaEbdLoJdcfG4IOf2sPYLkd/zUs6WvIf6xKW5aUKR0Uq68d
q9uogZtTB4/DjVJtUbgoswQ1DefyJC8v5B+D0p4dfLREkgnDBB9hxe64AM/UygNmcSpVkGID+mSA
jVDmPx51yy+DcsB2Bc/yreChcJVq9D1f1TJX8Ly0NZOCcDakwF/oaL7r9UJbGeeCi5sfHuC4AFnq
3J956oEaC14UNZUGcmvkFysrN2jQAvr3c4kS+VyRmUtncp0jM9uRJMNUOwGe0H5AHTrdhsXPy0aW
boRjI9K+JCkg/lM/1mBfCRyR/EjpVgHjnOUM9faypfM6EzbjsSlpzlqF17WfYjymmKkOUf+NjJew
fETnEQjJ7KH00uQmTN81ZTuBdTR1Js2OIuikvF7+kCW/evwd0h5tI/SQpzW+g6CdsdSec2V0EX6C
p0T8ywoaIN4F9S44BuQURQKNCSOsKEasGYBdb0ZIj5TF5vJwziGr87weWZHCrpCXYaqnsBIbmas2
rhjfmXLVK9dhtfWN67qvN+NwHSU3quWI7tVIfvvT+yrSa541KbI9+QoptADTqgIiDxRFtcizRixn
4aBiaLehZZs1cqNrWMAlTwPJJaiUAikzI+lOTyBacPyUWLA3Tbx008ZA4ciiP43WWHtInhNpzxOM
9x3A1bO+kAyUSeMqTMoQEwyuTpSthQutMXuEckRyCxGb/WRX3uBFV2h4TH9D9n0THeKXz9LL7uht
5KpbXJgvaAY6KLu/lSAHn/Pxh8kCs8jXQlQKBIJOxR4TP7S1aZ9oK2iKJQcBxmprhmrMWRZpXSdt
GNM012onq58rBT4i3rXjlTF5Kq1WjsuCU4WI2x9Tki+KRq6KScNw2sZTUBBJ6Fq9cc2C5IKgYZKi
pR0Wigy0nWplJ2tlqsXb6XgQkneJhcgivYeJKN4b9XWoe0P2M1R2se515MpvDqpY6aVbOglgr0Qq
B5yODNnY05PQ1Xk2xuq8C/SNwrwqOvA1E1+lUfl0Az6KTBsH4AX87qc2oIGK1wmoLxwIr16B+mLL
udt8RNuX0e02pZ25vuPbKHFmFthQC2+NL2XJZR+bl3YGKTIDGvLzpJY1aHkFonzb0q+iaSW2WLSD
98TMRMPQKig9LJiJ/sAmwjBHcQe+JT1+N4s7gz5e9tiLC3ZkRXLYCiUDNyAjCzFxBVLLOzMonWZN
ffoceQvnoHEDECiIgAE4II1loGln9QVqAZxlt0TZ1sD+smc/eO4mWzOK64TfZ7Cvsw1PPb520pbM
U3RbgnEGPXzn+M10NINQLcbGoeKugQaZsB6s8MUQHzT/Tio7nNzGvGI4FBpAR3/vSKBIBewkMD3A
0cjUiV3SN+3ITaT+yr60gcvfGFay8jpbuO+gNoksOq71mU1VOnUAZplJ3YcgTwsZ+oq8adLtmv3u
Iq8BAiZim8t7ZmFnnpiT3IoZjpkSTTBHhnjjE3ajEWHXPWJ6Y42T6evakA47RVsBw7WKFmSkPk4P
e8j0vvZ52jrDVWGHm8Hx3cI2Qjtxu6ti2wNHbRfeO3Mr2/iGRiPbcmI7cD8yNzlojmJbr2v8eEtz
ffRB8j0HkLM+TDo+CNqaNPoEIMeFOw3r1O6Dm7Ie/+FBjAnQQVuBGxaEi9LR6QOj0K0c9lTV5jaB
2LWLUX80P8IdT+zXIbMLy05G5/ISnwu7MDAKHZmV/AKte5QEGph9zjzwigaV3W1BOG37e/0+Okw7
vumvoadic4+/IcOc2T/5/mez88GFbgeb5v22mNx2Mzq+d/nDliJMfBg6aBmertp5J10bKahV4sP8
J7IpD0DmfXSVzVz/EHgq4PvQd0J8sF/r3Fm4rU/M0tN96AcpUScNZoNGgzRAb7OXywP74ms63+l/
BiYttKYMRl9ZsCA+elfb6V50W9zGP5qnyPEf0ZiAff2o/ygR6pVvunsVeon9+7/8BGnRszIxgjTI
WqjoNHbnte/qQXeLp/vs5uO1vDG2w4uPpuKfxAVjlzter/EoL0GUTiZZutk5DQLUVjEFZHcj7rLf
kK3cGeaO7T9+FFsIFvqgiX7TH9kj31oPo/3r8vCXHoUn5me/d5SUETXAQ3qE4Rt3d8wxt/276gq7
sIOHD9WBcoinObWwVwqtXzDzs3UHPQQYKcByh9TXqVWelFGZTQmoln2vKTcGjZAdTx1huiiMKu0N
Ca5Q+VJih7WO8hahY3y1+DZvrfNPgJbCLM8N8L0072NplaY1YN6nFg9frbUTUJbAKQPtv9W0fcHv
WGMHoKTJ8tuJ3ZZrb9OlCwWcCGhZBb/YjH89nQIi6FToHewPxjWL3SDe5zxAPvj58gKvmZHO8IBO
LtooWF+fwIVVxQGkgx+kDr+prb8SB59pM8NZUw0SNyAUhA40OmJOhxTmYasa817idz4kqcKt/8C8
dC++s+/Az+76a/GN3OS/H41fyNdscJVsGnThC6d5WTtVyx7z6FOkYdfoVB0CgtlNRhzbHu9TPBvj
TeYALCwcUTvU7rfKZrqy9pfne+n9Mcc8s1AfuGOQWDidBDGqSqjqMSYB1MSTJbaEgi8EXeyDyCY7
jMY7JFh/tq3m0WZYucGWHDZS4+AZxNFCO5IUE6Wk1ipQO7fo0oHY6We/plk+f7t8ZsC+h6gERwYP
Hen/ldHgQzBfkDQcR4g7lYUVbIQapLHTZMEajdf8b5esSSFXHFTNWAlYS9sWrVXmpm00b2S9k0S6
PYavlxduce4wtFkzC9SbcrWpsdRg6IaihcuJXFSUD0JJV143S4l+sG1qFkeh+iuDero3ghgtt4pW
tk5RjHbUF/bkA49XMy/xi+s+z6/8IYA4b7SzQNAzNZ1TqCkSgRoIvtaEq88ZM3BYAXxEM8vcNX9W
w6F9Fmh9V7dgMWHezHqvcyg1j+lW+GKnpnST5+nGGh5V6E9kirZNu3GfU9WuQCZZG/HB0JgTkmLf
dQO8+Fuc/0xQ1DK60skTcCZGDOzVLVTnAHq9vFCLJwyKoYiPNZCAI0o8ncVEpyEJFHy5Wv2whoPK
bdq+lmzbhffoIRD5NTRWVh40S0gremxTuiZNHwJXSgObQZPYERAhuUacYPAyMNwrxZ3gNyo6RHgH
FNumW2viXAq/j41Lxy5MfSriEca7gTy1TXxlsu+N2npxmtnCr2x9rQ19MSo4tigfvZwZaLGZh1sC
k4c8TZi/Jkgqou3dDEx7qFyt3iloFdd0PJ0hNahsI+Lk6ecwXlv8c2XBl67q46+RogXUT9JAEfga
K25cLg4tkG2J4VLhTX7iWf59lf9QSGbnyUuVfhL2uGJ/AZaJfik4Pjh0HUXb+fuOYiQjUesKSu+Y
f/q9RjSEjmS8oCndG6ZdWxueAJO2VsNdXPMjm1JYqkeqWgq9b50mfQz7DYuuoB1kQ1WqF6VdrLGQ
Lbha0LfhKY0qIGSQZQoN9OeEuaUA/ZGh36Ql/LGC0kFkpDaL3vpyreA5r5fk2E+sSYep9tXaDKIZ
5ppDoyi9yWrH9y23ML9BDsZOmhtdW7mVly0i/4xe1hm2I7kMwCP1PGkQW1pR6oHZzfX1lzgDV1Cm
PQ4dGI8Dp0/W8AtL7h4Msgio4F1RJ5PL5LEe961pAIcHivfGuKVNgE2T23rtKcOeph6ZUkcngNf8
NLoCLbb7Sttd3roLl9rJF0i7KBwHjQQcM61ZxY+8gRo8b2m9Evctbp6jYUqTq0cDCYoZNhn1wT4I
Isc0HmoT3Ecs3bT6P2CvMCSU5NBJj4tLZmS14tbKxISl5JHiWXRyWPSiRtF3NPRvxhi7Vi1XNs/8
/Wfb9Y9FmY0VYZsa992M2ASeF01VO78JnASdgP+yVkAN6Tgc4EqTvDyBXNBQxADzEjzJ7JJMb4qy
UmxccCqYuz8mJLfuU60Es/H8xIrzHZKWtik2M+wgD1wRRmiv+nF5SIs7Y+42nkm2OVznqePUIKEC
ttcKQ8rtnmhgbL6roy1LHS0f3cumlg/bkS1pq/c5H+tmgC1rKpT7sS1veGQ+dBPflj3Q0Rolj1SP
GkhaBAgSmnS895Hv8SojvOrSLL4DS1D2tPJNCxcXuDH/jF86GbwvoeWInnXHz+JnrWjeMqW8TdPk
wx+eMxTnEt93B+JvjSS2Jz3HYz/4oGawdpcsvAFPPkPyt0VhdDGbYeJNfttz40ptINwmnq1uxdss
25m7+DmyzuCuPl3uqYG0xDjbiQKHKVsrSPYFmq1WQXxL4QkG9MeQtNa60YtI6zCvPftQwm5rji1S
oj76c8N8p6WvkHHZqUzY2ti6WfPS0P6+M/hLiRlW8+Q2HhU34tmKm1g8XEcfJS12geK6UEJ8lGLY
1DroiBMbts0swEPRqQJ64Muba9ErHZmTFpUQ0pGaYrK7Ebnv1hW9WwBPc9nI8opiNWdlDxMb+XRF
B0XktYgB96tKJ7TKjY8WUwPgq0RduUOWJ++Pofn3oxCriE2/B5k6gP75Lx1MZFb00LGNkbvd+KH5
w8pSrQ1rDheOrNVD2ESAd+NAaBperrbCmy1R61u+xsg7/9HZ1cH/b1jy1VFkM8FEBth6GL02yJqn
ipu1mdMaL1XoWiy5Fmv8uEupNVyNiFfRuk51U75GEh/IxS/w/5SJnaiErQJqkEMeK9WL20QTDjHL
DTN+dd1vI/+kCZi1MohM5Nw1u2x7efss7dHjb5FWdTJolYCiHfM8xLldo7bvDpUWunoUJrvLppaW
9NiUtKQlqENYrMNUMgTg1FNtEM3s4ylzwNDpXDa1Miq5jXXsSkEFEOCOoZIb8KRtQEC7M62V+tbi
hXY0oq/E8dEmxa5JITsFMz5Jt12kvxCodFCj9Uig2WlLnUQFkm0wt8JCvbSPPStCTU+HsNDAvMsj
Xjqd8OrgnUEbNFKlUmKPKUNHKgPbuAkGJy1q22wtp+HGYWjfI1U8Dvm0dmcthQ4gRQDqgSGTpskt
GAOilDpk8KbaqD3xuovspohTGM0rt9IoFCwCdSWEONtCs660CWwp6ApB/iJPeN1BA6qfwIzRI+Fe
hTbhHuW+ra7N5nlycjaElAubK6TA6s0b7GhlgyFSgEKEIRV4WZC9dFSgXRM89cHBn3nCfgT+U5Nv
RP5Cra0wwZ50TYTHzJXTeb7DpO+YJ+ToO9pEcNAt4DvM2LcZhVQy31jZPYrFegn0IEoPBytyMtWr
ctR+AGsgKwz6Z/tK+gDpemkmACRHig/Q1RAJUlD6gP7Pzo2osHMl8bLA92o0dl7ezGc7SzIqOSVf
Kzsjntn0WxF6cXlVo+sRpH6k3xHx+g+mkA6H0gzAS1TG7jQ+72jFwezAIZNLgm1JvbQGoq53/bXk
+5lTmkcFdwECCQomTHnzsqSwoIs284jzu6ndZ/3L1L5dHs2yCeiRzGRXCqDfp9slVvQ+r2ay/BBq
KKNwR/V3Gvy4bOM80fY1jj9G6KmRsA79qTYhEKE0ltLYuq80HtGC7kcGAkjPhI/fBcmkPOYiBR9t
Wc75vzErPGto8qskjYy1UtUcS55c4dIHSUEtEj9TGelgswnReqg4dYjYmbmGf22hEy184NG+4puo
w/Vp3USGU6trH3D2iPj6AAuPXbDIQV9TmnbaJvpkzYKKyH45repkxNP0vancGOhiMUDqRlwOgPHg
iOpDX+NuPk+2Stal9SCjPhpjhS1cKNuwvZ0s36bROxvdYXhRAKGuN029MuLlffZnwNKM8yGp+nxW
49P8tzT5NpY3mf778jZb9AFo5v7fOZUeEEWlTGo5m5iiN6X+QHYtY3f9tO2tNe7QtcHMvx/5WD0r
kAaZpSO1eLwtujfClQ0N15golxwpahZQmUIyn5uyLtJQJ3rNQ1DDFeU11BEz9S4af3RRZ3fG9eCv
3BtLQzo2Jk2emhqm6FUYG/zBM4OHGKT4df9+eYWWLuNjI9K8+dh3uIthxIKzof1NZm5SxDaKv79s
5zxexgZHePEFEgaWXZUCR9bmwTQ2cJwlsrnFh+gHG0R7rqF6dUU9Fj6mmuKqRWBPOQit3FG7C8XP
ulv5jMXh/vkKOaZEFqKPSImvyKHAOfwUxpWWPvrkHyKcGbUP/i8oyyGqOt2MnMNzmglI9trpFmoG
nN0S4UJp4PKULu0PBDVoDwI0Xz/T9DbLPmwGJJIRLQrQ9r42UO0e4hVY7FeVR/bLDCgz8Jih912T
66zjoMYKMpspuhBI7HRpleq2lhZoXKHVABlDlqK9r5jS2gsS1t0wNpUAFEDM40aYVgOYNEtZ9TkQ
4MbtPi4CTp0pDjuXBSn9VJrUiO3ahwqEVxi5Um2aEbTdns6ytj2AzVUo2zQzBO6DWi91V9fyYO3t
uLQlgHlG2lhD8eEsJ5+i2AYG+TZ1KpW6ue9lqi0grdaNK1XJpQsOYT1uFihGI76SgrCyBD0/sTCR
VR0ASxpbv0EVvtZ/s2gEuH6wm8HSGVmA3+kh0VWGULNorlsBCg0jWrk2FueLMwUUfUCO6vKLwezD
rpqmKHVm1RZXiLca0ChTGGguqNayjUvDQUYE8Mo5AwP8xulB8pWhqEZ0hwBekNmseOjT+8tnaNGA
CoUOJE0pMrbSpQ9+FYOkKQYDPL1N8ZJtP/7FgAGFeDzsUBeRDPAgFgHXQzR5DBbE7hWH1eFaiuq8
Oxu+FUBegKIhpGeYcuGsqGlW1TGebaLxtyqUZyjeEZlLTFcznoN4cCtyyNnc676St1qevj+G59+P
bt2+DNBSkyapY1X5TxCNOHpAV47N0nY7Hpt0QakQoc4AyU7nZluAicFI6hEGirg1NtL5/pH9HJ/z
ODoY7hHeSwsF5LfFkMdIndqCREFYfUAxyEHwVffxPRfo49Hz9ABFCPfy/lgcng7fCpwH9oj85M9M
rrd+D7Njb4aotGtuElvvaYF2HfLrsqnF+wItYV/wdh19dqeLVYWQjhobODpS8dshAoP2oB3aIPEu
m1kaETsyI7370kbvihbwTmf0td7WBrSagx0p4sFd3KW7/86WFFToCRinwBcHWuX8laXXeXKTlrdd
vvZYOitM43zBb4OXCC3S4NGRzARZNDYa7ipU3OLPromdSulsC/rEHRoos7C+T/LULar3qF6TB1g+
2rjbZ2K8mQlQWjTFz7LcLCqMsNQc0z9Yxd1o3obRnmqfRbUzjAdCv1v9yrzO/3p2GBCuIaxABzVe
uqdbRY+KEYEcdqVZh/cU2Nz8VyW2DUu2+rC5vISLLsT8Iv1DLgg6oKemCr0PrYrCVNVqKN+qNXC+
q1X+NSPS6ypWrBx7H0aiIXkefOW7BYa6y+NYnDLcVYDmzfGlrMJBRouLieAmGUn3WQXRvhxGlBj5
jg1vVd2vzNp8iM4W6MiaNCBNwdMKVczU6dQJgbTSeUh02cHwk4Xkxe/5rWq8XB7fYhYL8H+wGc8a
u6oM3AKnKMkiApNFWD4MyPiqZfRkgQ4PfYX24Keukatum5cl5I1/aHx0aae7HSs96ET/01z/+ZR5
do6uHR9E1Wla4drhxuBUBM7ltq28DjnbdA0+ujDR0PpTkarEzaCeQcKbmk5V5mPnBIK5ZbONLTc0
kIUGVS17I2vAwjVr0rJGHWshf5fj3CW+bU5PVQA9RmrzBE8mfmWutYovuGp0OZkYGOBhCBwkv9aU
tTHRocP1bVhbZFs68stov7GpWrnkFu5WqIVpeEDMta0zDJwuQBlXZ30KNdIfef3dHHYGucp1wN/A
eI4W5q782zIXcIVoKAZpKm5zC/fq6QZhWaeAEhJeM53uBSSFc3FNvX0Xe33brDRRLJx7oAiQdwTI
j1MM8dSUQsw6UErcqk3HrgXiClt0CfYIij1+Yt2bevT3zz4YBLYRksWagvrsqcEpKISfEFxG8UC3
HWF2i0TygHN2+bwv7Y0jM3y+E4/OWN3Q0mhnMz6eRXFzgwoomG43Yk1IfumGA9sfh9buLH+KRs9T
QxU3urac5jbosqYOB5o4sducVtdjqj8Q0UQPLBq1D78yUQHKi2QTxmYXAhxm5qs66QsXPUjyoEWI
FxTwRDIjMQkZWOkZwKBTfCiBSzcG4Nb9OXa3NW1DFDg0ZLF59fPyXC8d+2Oz8/V1NNchgBGiDyni
d0EeqgIHMTSfi5BtCZ/uKwvU0HnxD0fy2KQ064DxqRaIGnAjirdIeRvoJp1QOuyuoBcc8MaO1JVt
uzZGybVNjV9FhQmDxUjsLn2ppqcMHT20iJ0he1PD3eUpPe/Lm13A0VJK7wbDF77W5BoIMumnKD3R
b6m+D/jB4ntLv+PtU5dtKiDvjHg/+CtP5EWfwEyTQ1eAz52Bp+vZDe1UBDOmuFWAM252rQU8IXOU
PrCHZqW2szxQ5BSAEwe0EGjdU2NJIPyeRJhYzSwVpwX2xhuGMfLaTAfwTvU/9CAuvSQc6BWa9x8J
6CPcwWpNR6tSjks8XANoLI0e4G6w5IK7C09ryUHxoaxiI4cuZOkzzzLKaz3eQm+VkWRbgfb48jrT
ed9IkZB1ZE3O6BWxFrQlIJRAV911Kpp4qhr9ZO0DnJcTFro7ZLGb1/SmCjel6lLH2pvR9zI+wEmT
7JsCMpJ74RJXXZNoXQg58V1z9RF1KaDapHuBaA1BSg2zIFCNSqryDlfD/vLYl1w0miUBfEJ+AfyU
0hYHD1UIvoHZWyWRlbgj8Fc1qLOBeaynKtpEgrePf28RXQmAs6M/GikZaa/1FeoULPdhMarjuy5o
kCdTpuSm6tUI2lntmlrh0gg5+lp1nCUUxWXKVGjO806gmd0pc8i8qAF5m9LpKlLpXRquSWkslWDQ
R/tnOuePOfLCetcmFGE1YmoeO0X1s++ezMkbVFSKXwS9yULE86+X53Nxk8A/YCPgrOhyc1QGkaok
rrGCKSSD/aw5DP5aA8LSFFLgCZDfRHYI/Funo1J9NZnADIv+huagpNcWeoPolg8PlweyeOaxRoAt
QPpYlaUsWaHVlVnMZz7I7xONXFVh9TiyyAu67jYM6pXba3HeIEEIRW8Qo54J+CptMLQZx6Gf0WnX
jVnwgzmx58tjmo/PmWc5MiLtB7CuUi3sYcQwhMsB4CExlInpz8tWlrfdzLuGYq8FEWRpgVLElHmc
mHjh69lDPahOzMt9NIS73KBuTZRNV/Lrwfi0+D+FO8h6WnBU2Hwak3wUMNMhhxQm4v9Oc9voVQX0
Pazppg99MKhk28x4GwqxDdR/KG3NfMQUhD/oDERnzOmmRNrEIENFkGxriOt3+wk3Ufi5MrGzM5LX
79jIvImOz7OYGmUIYaQnnNuijB0onnmpgaHGg130YjshQ5rH/AHS7RBbin79lx8g+ecCdTeSZviA
gGQbPd9a02vg3+rjtm0Cr6sfqPKdab9RqLxsd+lwHI9b2rfontFYpsFJG3GxIdqWmcK9bGEpltPg
K+e+IJBkyG2ldaAGWtOMOH5QBtdUT+2fYrLVya6bhRujNY6F+YPlhUQiCmhSC4kwRc6RGpMPBxfC
hakqUAiQ6Gh1p4nfChJ5l8e1NHPHhqQYFap7eQA4BLoFyvyxm/LvWv7XDHCICVD9xAVqzowDcq9C
pPupxnpEa2H7g6HeUN3n/5JEODYxj/Jo3xtKm1bZV2g/POH2sqLcxvvV6QKnre4rdcV/LS7O0YCk
Tc4TrlSRj8UZkyu17h1o4NgDQ/fnWkC1Zkja1oLEtOsTzFzsX6nsqU9v6uab9dcKj1gflBFQI0Nr
7cwbfDp5Ip7YZPqAzgcpKwCmfy3LajcE+cp9ubTTANXHMcWFaZnyo9cPFWPSLbgGlsT6tQISZDto
1fjp8n5eytmB8h1IBbQLU4hWSIujtLGVdwPySVFH3rpK21K0dJFIcSCmaQ8iPAzNuzaA4WKsN7wL
vABHipWBk4L9cOVTlrwxQ58uBxAPaEMZOqGV5oD8egaXP7U6FBB6YScCtV8d0kIjSG8JB/6usnkJ
BGI8OQX47Fa+YOGlgII8uoQgATRPujQZIQqAasyQaMgw0hoY9YGXtlmldqf/tlKy1zWQxuaABARd
v/epCvLQeuUbZhMnnkxHZRY3LiBkfE5OSU+jqeRmooDmw4mLxh3oQ2cBq7bWz3tesocVELFhvRUg
O7k81WYngjDTJmyu3h09/SZ06V5z8+txk7rMRSePG7rCsYsc6gNuvnV/XjnMW8nAfb3y5KEef4Tk
hSKrNGpdwR0xbsG1LTbqO7/23eYm2hd7fsPs6lfyeaB2cle67NvllT47XNL4pYVWJxbWSY3xGyba
3hXN1oaV7MLXFF4aneSMNPTt9UzF6PA2SVJbf3uD4Nfrh3HF7qZdY5sP7SF6yx6K74ByvUPJMdAd
1fNXXO9Z0C2NU/JV1hSEGB0+op777e9jZaNquyw7FOMaQ8m5I5FMzRHB0Z0SpEqO3C5MWXb6WqFB
Vdjle/Z06J/Jb7bTv7XoD/3b0vxsUgfDAbrQUDeX0btJLvKRjbiMQxUyah13yvDj8j45J1KQTMir
GEVKTiaYKFJXvavsKNu2LrGtu+/g2v1Q/oe061qSG1eyX8QIWpB8pSlWtXdqoxeE1JLoSdCbr98D
xd2rKhS3ENLOjPQwHdGHABKZiTQnveQXeXlrUaDst2EZNcHEPAdJv136ndwN11IW0zMLh89BTRkG
uf6utxGpKvIps5nBELIytSt9QoAcXfi/ainP+cayUeiAFnz8jZffWSmWVZTDkmJSjd8tdb1rhnzd
V6Pbrp5dWSQObDdxblO1TO5iN8EM0LYum7tpKorndDXSq6LUyzqirYa5KU0zmKFOaPGsK05zo4MV
DqS2mBS/h4dvpV+7aeqol9UZ7ApJ00X3DcRqngtXycCa3OnkgF6UBjtcaIqsVo/r0tMrivXxwaoO
4hXwtYQ3Bl3ymLYtVmnklhouU0V9s+uUw9RzwKZfQl2fzMhaBswzGxsZNca5qgc8OmHBoozaIrBE
nN6Y0p6mNGdx6ae63ux6O4/fncVA1z5tZbOpNqF4eQkmp3G/Uljp7GZaVmVJCbM9Lp6tVekhYcQB
bdYs6wrdgsLJIYsDhkjw8AkGLGOGUmOqS4naZNZd1w5hj3rWO98dZqSy1Nt5aA91EXAVEEJDEZ0K
JXC6hXPaD1PHGpgpv3px7+s9GCm1YMBMMbgIXn7Th3SX38QRyoRDdPn+ct6qSPb22FjwyTcIik/L
h36KJ3zDCCoG6zWxP/LqHzb1BEPY1CVX46F2gLFW95gJ0Ca7LH2+rOrOTeLJVorMYi3ewr2yAsJc
l52mFfsl6YK/h0AYGrQoPJAFL/r0tOzJrBqTAkLJ7F1K7IepyiWrOI91QyKOMQSFPfZtUfUKMJqw
QFPBQ/nFuVEPOti5rtwo8TTmIRv+/1uWIIRdaieWawESjL6eW6beKCn3P++yFBYliFiMufe1whHa
G/s58fXWM33rCQwQXrmbgi4Yfefevqp8VZY54L9Y0JAnuynInYKJF+6coGbFeSwexgBvOOfDutYf
Ut852GEBePdVex1vqS+retpE5iRwYNGBBRLHiRBr7DFjGsikxqDJ6iV7r+3cQ5iNrJ46f798ghuG
AL0UOrJ6UMRwvAXBhHpxCxCwVGB5uV/GEZNY4oATvJLAodFCSaS2/mXELaUBQUXQFSNnMPZOUMhD
ltQuq8fKr+D6qfNVmX3DkJvLGOfOAhCOMAT/ujVaBbMKgYGe7/TX2L2pcZAlsgt3lhDF+ah8CjDK
SQkGogsr6aweVHnmXIERT71iz4SLhb5DzxL8eknSbOOYTqCEBSE/RVEngIBSaV0rGClfJs+kXfwE
cX9y3Vp+89ckqOC2MQmYflHVgXI4sfKosEawEI5D6TN23xiTl5uZNy6RKZ29snFUKqZ3oVEbReEI
+gn3LNZJAx71EUT8FBSCKbgW1/QusaewM5u/fvpgTX+gfgebj/x0ysxaXXtALaRB9311jy7Kj8uC
tyHckAhQGf2uZT57wzZmCZ+OAWICK2dJDYT7Yy/Jl+gyzJauR0GAwfOI6N/Dqk7tyZC6yhQXCzpL
p92wPqXFtZK9xiCDMQMnzeDBXa+zP2V3a3KIlx+Xwc/ZAjnvEVrJUJQA2jgkaE7BCdi184RiaqP+
OC2g6ZtvnEOYR3nUeSjfXXbuo4J37ORhUsQXJZINjuKiLihmFJKB6Rg3HLxx4tNHVRR7TDHgyNfA
3F4OuBLp7vICtw7RMZGeBasrn+gk6ERrsGpK8LQA0fCrVV+t+qPUVdx4M/ICNRSwIuaB+mQxbGum
40JKjeBtal3nU+B61W705sf0dn0EYVWj7L7p+2Z/eV3ndFv84OAzgpMOqQWU4p0e3IoG5d5qsDBM
RvGGq/cu7EFXnnoDP6rSux8DZL/u2N64o/t2CZ0DRmKg/MmL/Xgn+xhtw8ydfIx++jH5WrYMjO2l
bw0e6LOy0aM+hjt5/UO2w3NSfbefUj/GAyn172QSzH/3mQwdbYSguQenSrW8Avb4nv9argItDsFg
9TB8fDo/1mjeo8dtP90Q5L8f7aiuPbBQBpfP4rzlRzgLLuZHymhozIy1/Czq0H023kev8Q0wfULo
fBRx3z7qj0xSjHWeTEMJEVQS3tEQbVBCC/d2gLGf4hadN1ofLYm/hN0t4l73HYa8PMwSsI07BMUA
OQMfI1KeYvZsifMa0xUYFGG+V0vFW9c9L8O4vIkbqgDsvCB1gRaEay0aYMeqm5Q5GkRo0fwhR0ui
JUHYOiYLnT0o7HTgsoD6/vSYKK0SMIrYpd/ddVHyBiYheoOiPPX5IX9PQswlRUBCltjfuhonoIIn
rytJWTklQCe/i+I9Rt3C/913H+zNvtX3+j1vC9olt+W1Bu0n8TQ2YpPgC4duR1jAJLzW63TFtrvO
jJYOCCICGjW32cG5ik1v/q4/wC18rF7TwDqkH/lb+pxFvcR8bjgDBAkGDb1G6DfBf6fYZaO1RkIT
+IbVLU3u0ubWdn9NukQPbogNrxZHfhztyki0CmrQydOqz6scT+fmVTPfSfH3so84A2ZEIDiHxhMx
5FB1Q7/kZlX5DATJUx7o1T1GxV8WfX4KggbD+wDJYQQ20JslVqfqBTXJNPLHnhZp5cvkRLX9ZpKD
aj1RFG6h8NK7DHh2oS3U1+NFBFpK1G3hhE6PRlWpusI1451NOdjUA4ZyIjuV+DUyEG4zjpRiwzS3
pzNALNp7Pa09o4o62fGcHT9WAm4FcEMiAAYtLBy/qk0zmWcUSGc6HBbUe4F5//JenYnxbwRgcOJ0
DXJ2uox+YCxFGhPlTY0bgCvCcZ80JPHV75dhNnYLeg8NtxYyNphzLeqmumXwnhlClQ3YD8GyMi1v
8V87Qxaab3jZCujjNLhdwlqUrk6sFrNU/SoxHo1h5JXskR5L3vlbSzlGEZyBpZjokFGOYuRoK1fR
qDXcG3b39/KFS4P9QiQZE2PECN04IxRJ1hlVD4V108/GrW2Pnl4O/wDDR0LpqJPFBAIxk7Wsik5a
C8UxXWt4UON2g8RiHlw+/TP/CQdDcBd5iTqaKhzRSNRNhTgmSmPwittNbhrW64LZxCToiuxpVqYg
SWTxvjOlI0AKOiDDjCt77m0kCVMTvfhhyr7FtA9ytFKaxc5sI2k/Jf+NJ2oOsTKEbWF8DczXwoyF
05sEGjWCSmvkkRwHIxgxHjbDhCgrZxEqmp5GWkosw3m9NceDncdzHqlQvOlP8RJqDHQokQadaBMN
RcjIVelGKMOt7S95/qppj0ny7saSfODWKjW45Ggn4qS8RECFLZnSkle6Ge1VnPj13Htdet3NLgpx
JHGtDdWEnAa8C3DWEg2u4OkCdfDigoAbUDD9BxTC3AxFPuC9+Gtw+8fLAroFxft9UHULq+GKb1Sz
qrvJGiEtFhlVDNphaIBOFgxJ7NCV0sfLP2gqzIFECh3cyWCGFi3UpDudRnVciFYnIe+odlAc3sie
n1tnhYZV2HY8Qa0zxxbt6wukB5kT8CnYQW7HGDxZVI+phtbvusJ4r0rWYbeNiJIilEujBUB0Jxq7
HYu2QdWFM1o/i2WOwHvtsULLPL3roo5UEksvw+P288gId3PX13YCPFamv1RMG+mq+WpGyVSnNI+k
/etpgbhyOjpE/nd5whVH14LdFDk21KmmHVNeUCCxq2XFSxv2BeWDKoLR4PmHYyk8+Kp6cR20hsAi
5zoYTh/70QoJCDH+QeKPUISdi8uhzTNewTAn+k5t6fvQN7fG+hmnrST/u7UepJigFGFfQO3Dz/Do
jIx1ybIVjV5+OT6hPBZFdApo3SVPgQ0Lg5gcssv4B3lC0fSb4NRoqcKLilQtSNQ3NX2jyC1VtHts
0m+lLdEXm3AYwwyuLQKyX7GffZkT1M0zbjVXdmXnN4XxA7PNQvKTgU1tNJ4vn9WGFwhuenR3ocwM
qXRxca06DWo3wuPIXfdTKZzQqFLJO2BLAcI94zW4cNPQx3N6SLhE6MLqoGvxeD2oA3gEp+UrIrmg
+pMxBG3JA/wnEO7ZPNEphvFTrdEWkCfjqOy9a4CaTd13uqyL8zxohat6jCIYD7RrlZXbYEF9YZY/
lNUiV3Q22odaH5cvmrLae8SUWYRcfYGQpN1dZwwZQq9qMxfDvKfxmZShPo2Hvz9JbDEGcaI+GCNs
hW0eCrZWRYLyas2lD0bK0NT25TLC5kFi5I0BBWKiNkrQHnpscWJXjpA2eYqpiiU6ImZDAz9bxiz6
rU9GWXxoCxLhBlS+ozUQdLyCQ0x7w6CdBSWcFuX7pL6tufHIkEX0EVzeXV7dluwgGYPgCKwZuKmF
1dkgOkJXMaDyBoVvzDJ/uX15hSC3rKR668ohPY79Qz8l3kWC0kp7o6pBp8NrzJaPunFBiLvYksWc
B7kEGRVA3HSxMKMZN0Fp9rSYIjKEZPVjTK4iGdrQDd9Mok7mFGypLhSmwO8g6MhAlf/pTdeUuLVX
i/dTtf0hJcZhTYcbWsz7BXqZonEM1EjB5VOTQQoCMtZkoVUMyBYtPb1JvNn57GlQgK4OhXNV+g/K
GY9ly/79Yj4bfzkuy2jGCpRzX6XRYKvvlcquaoa0mq3f9kuKfiE7vLzCrSuAmkhMw4Dfb56RTiTN
OluZC//RRg7FXNXdUlbXZo1QuWNJoimbfj+UBzcGAMSf0wPU7Sy36gF3gCL6buQTON+AG++y/HO2
PcW4a+izre9MW+Jrbd09RC7hjINkBfXb/MV1ZMcTVDyuucmrmjobtMDlQ9vnOwqiyctbueXSHcGI
fWCds8T6wOVTbVHH2r8qiDs39S5ZVtAOSbyGrWOzdHjgeNFwlh1hSbGlaJlecAcZvXdeR50fbjPZ
vgKmQ29x8+jyyjbv+7GiFK5e7I6oWu1wWmQw7tL2qXZAqJHXU1RY8U5fi495td7b8j4jyT+YdwsM
U3hEweTiG07PLkO364SCC8QsbPT4F7pXZxlMve6VRPI+3Fwk3voI8eDmEWjQUyinVpZ1WlHERHp0
4F4tpJiG25Vq8+BNzI7rfTJmaDcjIFa/M3sredITfbh2hjaRxGnODxfPOVxGfAlCKGesoZYxYUY7
vAAf8dtwIt5C6yAGO1BVPV0+13OJBRBaspCH4+8s0XcyxskaDBfxTQxLrcjXGR3jRbXHUxV1NJLL
cX4HT6H4mo/uIEb/MWM2AaUtrddhrl4NN0rmQshABLM0WlbXaLwAqKRh3H13lRHTQySO0BYGKjig
SBAvIeftE87YqnOMIoGctQEpxn1pFzsQU+wvH80GDApOUR7pIIpgIId5ul+LBgvLNBVB+s7+hox7
ZFNcuZjFEkUiwbGFZIChIFI0GWC8I5jTmzBl14GAllqaRINswmBUFte/sDRii7DijovSNQS7ttDR
V53a8VwCivF+kNGjblxjzjzGp8XriPSgmPV05+KmxR0u3MpPCcblOqFj+3l269Rp4LRfCUt2mHLj
rzIeqnNPgSc58JJDEJd3XQuoJO2SDI1sqGQqihfWtq86g2FTkZlXK3Txg0CsjN3wsoxs6Ak0N8Mb
wirRyyPKyGiApmZY09qntrobje/FMkUr3JPFklHkcGk7jRByhrL/IolSQtM67uYZSL3zxXLQJ4Hs
KbXCdf5q6bDmYSNLH8gABYNT9DVF7SwAk67x7Ak+wV027Yj+ltpO2CnvNvH/YS/RTsZZzFCVIBrU
wTYHa+7y2tcIqiuSxxnE0xh9PNoSJ2hLTlAG9h8cBNlPpbOtmcoowcIyNMHn85vprj7NfMV6L903
R5Hx1JzdOySGj8m19VM4ymgW0wLk2rbT2AhgrE7YptPsoatUYqjPvTsOhbgRGpjxQj574ZTapKS2
Aerwsie3aQyquQHt/kOkJnmY5b9sC6s0Xc8Gx12t/vXzlIOjUAUMVWjrxNvndJ1oq0F4twE4W7Jd
mllP+bj+raYUIPjJHlkwVJZnar1ilMBA8p1Ntb1agHIrkbGenOsvAUfQ/OCXxLSgAThZcWMkX6Yk
8Wby2OlB3lyRBN2N6rsSy8aenamS36B4MqL9F68rMVBTNW7pdh3GP5ABU31KuquyIbJr3VOcRMLn
KYMSRHKwyLLEJqASh4S8Wj9bJhSKu/foEpYE8M4u2+9VgfwXEy2QwRMTG3kxu5gwjK3kz+Hsta92
1dh5mB7Slt8tcJD/pQoR0AQXp43zziz4CA2q3RI0brHs4CYpPBCJo8pl+UQZCziCrKOtS7WLBata
4jKak8lLGVp4u6s5eRsVGWnK9mn92UJB6uukbvSixqKUPkwL9za3v/d0uu9kYn+m8IVFCVKvV8h4
6ylqVMcldYMmpjnYCPrH3p7eY326G5YJdUqLuV4XJDNlJ7cJjhivDQ5bED1YAviIPmNVKwFupUOg
MFCKfirdgZda191zwX7F2e4fROUPIBGsAIuNic0NAGstmppvQ4/u/jcwf0sk8rzMhO/qEY5gRjFv
uAGt+oRKqwBXIA7TPQ0G4mOwnWdF35TbJeju1xBMYs/KDZF4J5um5whbuOejC440u+bYeh5Z4HC3
dRfJMGm8VIYjRBVWSxtLtJhiHsg3MyRXOqh7Q+uJhcuuemqYl8DYReq1rH78fLSDsLViGmLisVLG
YV9rtAIEyp6i0XF6NX+WUbVH0mAZ/PZXBt9PotQ21wstDU2NFwLqeE7tEOo105pSADv6rav1Hm2C
xZYFvs7Z+fnyjlCE01P0PjU0LjkZEs7dvRUvINH0p7UL1DZgcR3GS9RkrgeD5I4v/3A7jrCFE61K
1J4yBdhxb4KDCyBqc8OUNGpTsr8MtalLj6CEUyyLSs1YDKhKmSIF3EA6OhebEqO5SeFBXXy5DCc7
O/7zIx8CNV9sKCrAae4H0x5rDNrEHNjLGJsa+2hJghmyCkTRMQ4Qu9emMA2PZb+P7Svnr2kEuID8
jmUjk+ScJYI7cGUmTq7CClXXhRK07DMxJWn0bVcIvZeI+nIeUJF6tOlHVjo6vDqrf9Oc4Wqa8Oae
1o9V6W7VgkX1WHyptJe8qp8v7+Gm43AELFi9tEPhWs0dhxSj7MB6Uq9QJD0FyWSMCDcLMyILjm4K
4hGiYIJKCxRzxOGuisosb9btXeZ8ILb3qDWKX5qyzhsu12c+xB840QAllZogmgWznvUKKujib+OC
6uTLmyjDEBRV1baFW/JJXyZODS8DpOQWEHVeBtmU9qOFCHpqKXrLHDqADAML0lG1fKo74WprcL9q
mTN03hHAhd6BtIOPnnOCC/e3QXhp0RdsW5Pt6zVK64eMfiB4ZsYvvYFxIcubboHk8YElh042tnr7
gXUELlzsaerrKh0AbhZhbl2b+m1M3qxsj/nc6IxNmhvN8pxRYm02XSNUWIFzFTQrqFg91Vhrw+yu
TgFaKeXbnGiRk6XgDdBDpLC8riMesxGPLZXd5WPdXuwRrrDYuUucmXC/c8Uw+yVFvzcBnaWzhHP9
aqP7U1teqwRjs51XK5fx8UvBBQ976ArDRrsiXJd8xJTu27q6s61PVAMEqX2FxE9DgxgswbLc/KYs
H61Z0DpKvKLdGfygvqKHXeY8NgPxLNrsNPv18u5umqEjIEHZoOVkavsEQAnYSxY8Jh2l2pm5+y93
8w/Mb/V+ZO2y3spmFJYBZsZ0rWaa3xJj9RTMsdaGQRK/OV8SD5Yi2ofKWXTsimWaig6Gqck0On9e
7khbeeWyi+efl7dNJhe/f360oCQ3MSW7wYIy/ZcGRkfDp/EBaV20krj+Mu3UYTd33oh7KAHelgz0
iaGfHKUvYq1rXZZxb8d4L/Tt5MUj9XN0EJpgPHKM0jPaeq8XC/5/ezDVLDRxmCgTeC7m3Cvc18X4
yUrZFJP/Yyv+fJGgd1lbKuvSjnivscfEDqfxnteVNsmVtTDPNiKlMzE7LnRjicP2u0/4zHK5f4AF
57ArmGlVDrZibT7a2Ih6onvzTO7JgmpJpEeZEnta9tiXy9XozJh/qx4sEEwa6rNRJFeuRV8a8n1y
PqpO99VBhygmV6ONsayTnkR9rf3s+CCROPdQwKd6YweWFjAfoordfrp8qJsW/2ghguupEze3FgsL
KcaHsT/E2Weja56pBvG8HC5DbSvxP3smKPEWzXIu5e/bRr/u9eeOzpHKHrX+3sS7RbE93X65DHh+
G2Enj9YmaO+4VQtiTpAOZlIPimXfqZqPevDwMoxUCkVFXZm1MY78XpT3jh2CQiGuSy9W/ak95Ai5
D0Mwrt6kSWdvcik7lUILc9HQteaoro0snbCjzO0wl1GFk83Sm46mETWvCCQeT6Qh+54jdDZnmAhw
M5dBO6DnapIo8POOGXSYgUEDIXmeTgef16lZVshodBjxDCe/6T2Q5WbLLlevzVQPaOMEpbX4dv3Q
YmhNgZ7+7slSjKBI7tVFRvxwLsSn3yGYLF3p2yFp8B1Jv7IdAjiTl6HELDCr9p7WWepVur3sLp/6
uXABE3XKiAeCiU0TqfumVc/j3IKqH9y7AkPimpe8lmgZ/tlnx8sb+DiRAIbZCNs7rh2GCi8EoTzC
MBcjjlSrDgfHZJ6G4XAuvekSjIO5vKxzd/nUggl3ZiZurMexiQdV4jsKjlQ6g2Br445tpLCqdGkK
OvONKxN/RIx+uWuK98uL4B8pbtwxhCAPAyIDrgLmWd+u7hV78Aoakvim7/46hny6V4IDM8Haa/wK
oPfj1ph/1NMbLR8dQ5LS2D6R3+S2KFM/a/8pFzLFoACHoOkTaql3ef/zX3brvwDnaTVOL5QDgC3P
bcsnSCf0WR9lvLLn6h+7hUJ0EO04mOIhMv7FdgoSBL5bdIwNtPs4JpTiyqj1g2RD9YZikvzHarL+
ZaVZYnldkVPJK0Lf3MrfrS1oeANHtCB6a4bCi2WNe7/d1XdNRA/xVyv2OssvD2HxavnIP99drz+M
ZzuY3h0PSQFwUcyyJO15bSVWj+5MVPthNJp1loY2GmPFUPi0xxMq0K/mIP1KPjAJa0+98ibHKNLQ
fVHYv9zrI0zBU3KU0UxQhtdzU0HGF/3vhxSfrklwiNpeAfkOxe9PjJuW7Yn7xc2Cy3K6qTiOlsBP
98jvLVN3UsB/2aMg5U6xDrGTe2YnSa9tag4wZKCC3OABH+FKj06KiXUZMDBIyo+rb3heznXmdY7E
emzhgGUcDShoX+CX4nQtaj7MkPK894eRFJGz5uNzQZ1k8hOGd6ZHkwWCeXn7towkYrWYOgGCXZS3
CtuHJ31u9K3S+W6BLufhV0xUMFJB7NEXBWqLt8toW1fNRPME8nhov0RhzekCkSZtJmOAUjHnOiod
gifJXzcv4BqhGBgcDOBDhZUUIOxVzYySwDxq+hxUJORcjq3mlcanKeP7/n3uokUBUxgiDxgGBAYQ
8bw6lhVF10O8D+6+f9dvjWAGG8L7dJf7NPH0T+cw7dY74n2pbsn98rDcf2BI9t7dY2CC16Px++93
9/hzhNvcTKu6Jgyfww9xRvOkurxeRjhnfsDuHkMIFzqtS0OnPSCMnXVHb+tIfegDe2/flVfDhxKM
V+yWeEU0YpXlTRX2VOL8bN2QY3xBXHu9a5APA75Z4wFZ3DjpHcXoWdT8+ZdXupFk4CvFID8b0TR+
vqeimhXIRHfT2Pu4Ne8KXNV8qQIym1cpoZi6SPZgREcDTqqiwOQnQtqBWg9/n/mG+jQIbgzuJqrA
BVmuMnNSaxPXRUdT2NAcSnRRgQmoNA+XF7upQ63fPfToxAE77ulaZ7spl261EctOvjojpuPRwlvI
42WQLU2D6gfeqP8bRJBOktigleMgJlRb+rBOz8X4ireKNwyy/vktNXMMJUhpHYNxFwSySEPRG4KB
zdVQSsSD77x4848RBDmk+kyYMgJhMt/LdD+nGHV7p7EvHeQCdE2TxABt+fwwC7wPEs4e2n5OD6if
u7bOLBfv8foFDbKeohtem/xI2Kdpf00riThsbt8Rmrg46hagHwcaWfZN8V1hkjqjzc0D/wg0NKo6
0EN3uprcyOMpHmFzrPGtj28M9S5niMi4H7b5ni1+M31elrxN8T5y8ISrXI3qUjrcwctGM2wQfofe
DktD9t6UwXDddeSJtHbplhMDTGEdTDfGTBz4q//yEjt2EYRbtDZGrMRl1vvV9DayK9X9cnmvthTs
8e8XJG3NNVaOIC30tW7Pxl+TkXruEo2lLAGzpQ34HElgEVBriD0ni4bBuUSFDKhzoE2JZ+n7UT04
U4dnmcRmbJ3LMZQgzkpSFWDew7kwAwHQNQ+M5K1x0uDyxslQ+M+PTl8ZSR9nPVAc9arURh9FE+Qf
SubQeAqiaovwSdGoZjsFWQcUh/cuX4r+gzY+uFL9PpHR2W6KwBGI8E5uY5TKxQlAMPbXA6dpQHRU
CuWalwwvl/dsE8nGFBgVRpRXcJ4uR2eIuWca/F3b7NFwcZ/Ne6qGYG27DLORq8XDEq9L8Iqg6Qje
7inOnC+pniJr4o+2Cb4l+zVDH4dpcMpC0vHuXX8prQgJ1B1B/eZlcC5doqU4xhakz1l6o8ZMRdjw
avUHq31YXU0SC9jSpwa0KVQcovDgHj1dXpysSQV54UVXMVTOUI2B2cWYS8ZHtSi1ZR/6loKFxGnf
KnMaJJnwLcHHmxUCY3DPW7zJo61Te01hLWwwODkxyMqZc0OdXvJM35IVTnMC9gb0rxtn3EWFgi6a
GX49oSGYNZBRqIM+9pnb7C4f2OZ6/gA56uluNks9gR8WQJhpqk2e1tL+uSrZpCLUUuJGXEbbls0j
OMH3QhAfozdreBIEFLF5qnpFpu6dGUa+sBtwX1V+7yaBPd8PbJX5SVtuBUKVFkYVofsIYcvTpRoV
5t/MKYgVKCK1pvvEUIFuDM1NkuuBqf0AE4tktVta//i1KQDamFdk9hXX+tbUemqfgFjMSqu93ugP
2YgcbiO5fZvbiwkC8OIRJkNgRVAxBdXWxuwQVcny4Ypa6aEE9W/WDrtBB/t5EXvj8gBy4EBLflw+
2C0xOgYWtCiy8Q1iPACe48ob0n2loEtvlnhqW5cCExzBGIHsIgLPgtFRmdvmhMBaK3a00kjNMM7k
u7XKNpEfi6jDUFbAeyNACYXRVqdykg+TaQ4qdwriB5Jj/MCi+mle7EetO4x5v0+t5Zmwj1xr/TVG
G00Dhu4qkZSWbq4VswFATQXmBaSgTj9CUXRdQfVx70+cDYSEWR17ZRsymfnbuhQYOfW/OGLgc67U
zkGJDSSmyp6MNAsbjX1dqRqMeuyx5seSyur1tvQ3b69Hj7gOTSDW95trWYzazHqfpkYWwC6V+7bG
Eyyb0c5s1LfzNIL4tlaor2t6LdnWrSuJinhQjyBpg+J04Uouc9ll7VLjRW99z6aHsfy5TpiUvpMy
Hm7tK0gjQbuKIWJ4pAvnl2ozxnnpeLoT5411hyz76NLPnH0M6id9unz3NnJvGPWHycyGhepgeEHC
orKpGtBo0mJHEVMext2ChNO005J7zUKLzc7RE3hQb7rsVbgZwz3GFYz9nGO4lzp2CBqYux+z/6js
u3bnfH1SXp02xOjB9lWiZTZPz8K4UxfRAfwrqDeyFkjH6AO8zgKTK6wbU/UM7ZuafUlmiZxsXT/n
CEnQZ4U11U7KkeBiea7uMfXblIOzVeLLbJQx4eiOcAQxiWfbmB2OU/UoldX2o1d41RUIOxCSDzCh
B3TLL5elRbKy3ybkyHOnU/afPUwRjOjpfVu/1bkKNmuZVG4eFl47Gjh1wQwlNpqtnV2PJrh9fDMi
vrbXXna1bxqec699jZ9XP4uaBzDggzb14/ICt0wRopP/xdVPNWdfUKWvnQlS2X2Px8MY38bu7jLE
ORs9AoPHGMKNG9XCqHMFGOMOjbD6a3NFg/ngHLqAPtcv2hRgFJavelYQfyv8azQg+P/yojz+AuHu
FZmtGEqB3V11/SFHtzgrV5+g2mJ1HsamPVxeMBfDE5OIRobjgT0CGnGborQrPosaY++qYZfb1xWW
bhEvLtVwAGXo9Nec1gKkYIUtCCp6LNGb6rbzLu2/d2lUT0aw9t8vL+089CkA8QtzdCE410WKOQko
E7dA7IVJIx6b7IDY4KbCGxelx25g99+NNY+mqQozvA4LQxbGP1fhwkcIms3MR92Z+AZ3JfUKPTKn
0jOdn6v1iRqZJbnt58HPzagbJHruzEz9xkUjKHQQgq4iUb9jLCilMoCbaBmKk13PrUH4mT33TpCR
79kYXN7sM50gwAl7jUIehSgm4PCKe6uWJhxNcoXJKx51na+a++syGv9tZ1KLwAFY5VGhb4s8Jmmf
Zq7TgTAwH5xgaYKa3a1qlC0y8pLNVWHmKtrdVASUxQd3kq71YKbAacpnfifGJpq1OHCaW0c24XcT
ClMVQJECLM0S3k8o9kpASdWABgNlPGq8N5SgBAkX/ZYakhfolmSgAxOlSjpB2NIQJDJdnLkflpaz
54a9FRDtcczvVTLBIt7A5F8+qTOdDbk4BhPMrcanoyQ2wNAVVkVjhnovxTH7gz4YvUQEZVCCxc1z
vJBKDVDGdGcvn4XyAEoKCcaW4IGYBwMRwXNhg0/+VKVonVOqdQaB4Iyo+VCDfQ4uhK547j+t5ghJ
MHYZ5vqubg2kuO/B21F6Gr0bR4lF3dL+x8sRrF3WjKZaVwCxzNRrjKeuST3NijTtpVwar5vvG9nY
ss0NPJr1KwgfbE08VAtePnNyZ9Y7ph7S4kWXUbFtiDiGwCGGhCJVBGdFEZ9ZsyyMD4GzzV+6HY5o
p7EOY42nuv05UkUiFBtXF4MFoIUMJGv5LLZTodC7uUbWSUX/o4WEYarsUN7+YpJ57yr1dRkTzbt8
p8xz7cdH2yGHgtydA9LMU7xVa+fBMLCHyOaDu8IJ0TFxGWHjKqH6Hj3anCcX9VnCKVVdVyytgWrT
RPnK4rsS5e9ZIckFyTAEzWAWqWqXDTBWhFAq52tuKzeoCNtdXsmGvJ2sRDgbTGeyjJhBEtoMVTlI
PDWH1HjWeluyY5dxUDwnnEk8or5/xWpUc/Rq9T5J0aPA/FjWHvG7kEEwfWAu5qTP+Is3B50CYYSS
2Rgtet/W1kb9xtAuLPcSsMOhyrTsMO+9xkThsBwaN6R4qR+SaZ4Oc6fB6UmNam+mmLGWLwRsRKD8
TYI8VbpoTZJsB7ThZ6XmaoqUXFM9OD3qWcO8zTBPOp1X0EOWS06nsOdEp/uhMgrVd+rOCPOC6WBf
WOc3isz9RxZ38Y2bsuXrHBc2fawmt+88EzR/T5NqY45ToZEfNM3XB7vQSz1QnLGKGGN4MBCQfmT+
OrcDjRCutMcbxIWUZmd0uZZEWhwnb601Tm9K2xiGX9V18sEWBKc8JaagcnF6fdxTple7KQNTm+SW
b+kUMH5xTlUC+kpxKvrKYBFKDdxptOqD3opaOHLM3M9omzPDUjbdcOt2HKMJ6j/OhnTJdKDZzeQN
LPGUPvEcjMX9++txDCNIU5evkJwFMJrxQysfc/o0Dp9NLdm6LScYHQOoQEC7owb6eb7aI0+8pVbi
GgmBE9x8MiPQy8gw73P0NRoM8z7QBH/vNg9ElqmXwvJLewQ7IS6LLhNwfY3Gj3G0vLp8Kjq0uYyh
ZY2eat53/0Pady3LjSvLfhEj6M0rbZvlvfTCkJa06A1oQXz9SerGGXWjeRsxcyb0tLVD1QUChUJV
ZaYUDJknCSf3N77eH4oSRE4Qm0N649ywTdiAMv9QeaOVferNdzbR0DAek+l1LPqDmUCSAsMCmLDd
U0hHFsYjuPr2LG0Oi2ZF17/wxuV09lO4NRg6u5QGBT9Fn1Hw0BrDl4wWxTn0HMam2KtNJfjYGzkF
pi3XBj8oYjB2wkXc2IzrDOox0KlrzOembALbbgvPqOK7UWq+oBS/65f+udXtX9cdvRQbgHARHjrr
0BnMXpBjWIlhgWkYIxLm8mq0cpgq1Zsz1yAGK5+dPnUTW/ZKaUJHuMOIMX3IpsQdjOwZ0/r6mN/G
ygu1Wk/SRGxGl18AqSJqvWDnXEVYHO6iM4wxq2cLNEOS0kY9/SFVhTdjZixLK0giUsGJ3rS24nPw
XEFLmmeZQOcAk3edgnYLbXxQabqGKbnZ0vhq8lZLopP9Zwifu45OvzbfZTIqpZgloMO9qWH7WC5d
JYHggzdI+nBbUwt9A2C8pH2+Fo0ORSrFRxArZBkgLX36FS+aLAEAZirQpq+mBxnI4F1e2Urj6lKB
+ssyxsO3tDDo25Qss+rmGPM8pPNkHBZZLh8APDGDOmkED6StuIGsGE1WDejvS86uPAEwLZ0oEHDS
NHmxPd7KNuZoLaJ/0zWnCLqueIGA8oNRRowUmgv6sq/rm/kinQBHPTq8qGWvJN5IZc8DSMwSVlmY
NAIXbu2in+vM4LamPhFNTOn4d84+3x87+h/1JVBH8W0lVZb7FC1lye3al1KrvK79ft2Ri0jIGeA2
v1kMC0NbEAboM/bFyjsuQqiIfOACzmAsWl4MMGGnSWiMsctQPb7uhcAEL+fRKDkC2rpMfWq6evIm
O/vrBraXCaS3qgw2ZEvnonRMVXMCVwB8AJsBuJi67kk1n/6lDQjMgHEPEG+g+GRUhs73lJ5aTNKg
+IqkvnrXtDRyeuvNVESd4Iutu5oBghf7F0yNJs8Bz+acmgZBRFhm5ppqOKGhP6ZRNaaCj7IR8Fdt
dczeoJcHiBA/7oeuNojCbGiHEfUbRdFE/0AvvVP8ih0m+VUfwT/ppulOg6BEmVBX1u5LaKYmO1nz
VPxv/3Z1IV4KHWMUxXGOEOnPV1cucyYhJiGtXqWQ0t24QExSFNw3wi2+HJIBjA6ghwl6inMrEtDe
oJeG6LUf3t6/rP89Ra7rHbznxd2l7m4neKRdfkyMVGO+GT01dLsMPg6N6YQ2BkEGlbDaVTKfGt9V
9Y0Ogihxcb5wdZ+a4bb/OphM+gZmqpUIUr8Dvabg82xci7CAJ7qJ5iAIGde/P0kFjRKKfNWqZNFo
Y7DIrzXzi7qMShbE/3rs8E8eghqejsmv9TifmzJNFmMrIA8pnHx4AM1sfzMPlWiAbuOSWmenoDao
QvoFAsTcFWHXsaZ3MqkwyI8hPaINqofZoHsZI5VxkwYtwwD88pOCZbnsP2NiPF/f75cTCXDz1D73
zXKQ6GJWDKLkA3HCiUD3a5EWdO3SOxZ/dX0WLhJIhBie3lRU/t36mODuRHqJHAf3M7fCTRMroFME
Qt0EcjSbbtXKXx8TMT2yQsTBsXUCTmzxjLPZjL5smsGWxoBnUMBaQo9adrRFD/tNnzB6BLYZECRB
R+B81xSpia6IiTy9Qr1PkRsXlJfjclcO32spEny6tUp5duuvn+7EFhdF6KT3Y2HBFuo8eMP+lhW8
YXdmjDae9ZOhNZLpYaOFE325bnjDR1QtVolWDXXRC6JZiLdmvaU30KuqvpJactUaSZXuyvnBcvLg
P9hCRQ7bAwVo/He+ntLcVeBXa2vPgTiSokeqCjyuAa7D0R1EcjIbewS9eZDirWRBAGtwR7EdFqIm
CzhRnT4ylVsGlH9PFZeJ5gwv+/IIKqeGuDPXaktnlhSGxupYpLesjaj2C1wcdOXuHd2pPqJbJ6tv
TbO3+2AsHq+v6XquuH0Dhmd95UuVAezhy6q14ZQJHm/gsjVm8GQDEpyZ3owMVbGe6771VO1XYQg2
6+bantjk7lUN0VStdNhkUOZx8lCp4p2lHSBZK7ghRM5xQaUloFJoKdSKNS13QQQKpxZ3LD4VI/YH
ffIyOczsb9cXdP3xVxZU56qGyCUWCA/CudpCefow9D7Tv7NeR1HMo7mo17tl7fQhuh7PkztwofLU
oQODQhlkSbSFeEV3I6EoXhAaEqCKaSvqZYO/5MJDtErQU8c7CsUfReNWlRVDypRRST2prQERn8o2
/mBJP9LQbDrLDuel7Ce3biVHipaidI6dlPSNX3Sp8qZUJAttqdX3pRxb2R2bE/urbhT159hJ8UHK
zGS/lGDep5WVvdgJFJVo35TdM2OMRlZN2gdZss2juaj6Rw3qygiCzToUqIc2jr3GWOTvGR2AT1Ry
K8O4p2S+o6pex76t16rsDmo9jMHUTjKu18yetMgERO95LjCPel84dZP7A8uH2mUWpWAr0fB/3TtJ
ZSphVeT2hzqC8sNvUJTsgrEE909oxpXzu4Um67wbEgMEX3Es6VrgLLJCo66Qc8tbepSzvQ60YHVQ
T6QlYUIqauwlS5/sJ9VJe+DnMINE93pcWZaXTX1VHGRLKrF8Y0L8udJolKe6M9zHWZkMe7MkyW5w
TOjtdA6tvqUNK+9nBqiClzW9ZYS1XYLpAdjR2G9tCV3wql2mW7AlgTN1ZklZeGVVUiuqND0OYrVL
Uwx3JNZN3hBr5XJVUEsGixJSfQMXSwEEnr78GphsoN/dmosRtVNjdQ/pHCvDfsnlYQZ03XI6N5OW
8rmZHfNeVVuaBbRuilt1kTCuaaQlVUKVrPTSZqbX3ybNyNpD57Sz4S2MKWHfL9pP1LVMyJo789KF
GCDHDwah1BCAY19Vw7yUUf0ZirS9t5hejy+soc3oVU5bk8AByqHfD+0g/5SVcYlkiDVmrrHkCQrL
XW7Nxy7v7G+pnliFl8fJHMmsX9CWBQLxFR2YjHh51QyP09xqnT82ZvbiDBYAepYq1Z9za8y/ptQk
H80yy7c6Sh47YiTWcZQKaIiOyWQBhAvG9wq8aybbOyX0ggqnr54cOpHRnzG44GtVSo76mOSJCw0S
9bktqy6MibqwYFgaSGf2cwJiPKUjD12jlSZa7XO/s/PJBrwqyWcI3LAp/mFUGf1siNTbHnrmLMJM
B0h3NaurJj+njkmCMbdIiha3EgMUv9Q/KpYXOzOXtDeijI7hl3bc/EYNt9e9NrfMyU2bioH3YLZ+
JKmhMk9T4uYx64w26mxDJYGSWtY9cWqMpqKfwCC4nTmo6YxyYiVBXZUzao9anP+wJUUdo27E1sTu
RkQvzBHaSbORUgiDKll9W1ZgwnTxAJkHl8kJunjQMy5vJYzCy2GNI/vTXJQicYtqUkTihxfhEqWL
VSsFryy8YvGqOw+X8QyFl3FUJLdZPIz6KmntpqYKDaFbO39ECfP6VXDxBFqtrVBSFE7RR+TzvzQz
6h5TvpIrOT96CELPuuCN9SdTPbtsOAtc1hen+kCaHL1qM2Kf2a7ch2z3Gywyh/Yt836Cxt0zXRnz
TQMUWa/7dnG1/ikC/a1mrZfEycUzIcxkpET5pEYoRd9yGu765i0HDWBBqVsBoTOLKjYik9zHK6sZ
ZUIVBZVk+V5iAEauoWrg1mXYKj8m2/CceH/dx+0Kzl8fudVVRwiy1+hhgijnzlZDTQUMWaQqejlU
uC4kwP2oMq6zrnyiOZupCVoSGDFf1ehj8ou3cj/PkRIVe+iLCnW2lYvki7PH5ZukNkZZbWFvCpVn
5WP6UL0nQIJ7X324mW/UG8uXI8u/vpCXY1ucUS5N0QdWpNCnQS0sKfyEGF7X+cw5TqO3wl1M6z6V
OpdAWqQAWJUI0s2tY2hiPtxa9QeA5+KMK0lhFlYHj634loDw5l9D8P849/ff59LZZJqmfKzw70uL
iaHJKVhsV2a3pWgWW+QHl3cRU0uMZd2OTVe6lQI8kmiy5/+zOf5xhR8w7/RRypEHSMAvQ2HG/549
sptp99ljauALfJWuGVZh+0oEFSmhWe5hl8VOxugMs47qLU+P1Rdm+F2ojcvH+dv74lf7VwfkPILH
wSXL7/rd8EeB7h6uBP45OcqjJKMHDv1vxyUH41ONlsi+JV+D//IAEpnlPsVZSPzOzV/lo4jm97LW
wlnnAihxesw2xTgSi+GyNGjeICrcARofSJH6ngqOgLLucf6iMB1I/6Luh0k0fnSwqTIFOSJ8zW/I
F3lTPfTyjuZeiehT80EPnYt5uCMmi0V7dtNNYKpXtif8B2ag83vCzhll0DRGDAVRiGn4LXqk+V2n
edqybw0/j++IaG5j09mV0A5yaKA5Avrr3GZfxNPYSnC2qoIxkIGxdklUH42n0p1vltAOncd5h4w6
EM0obcXWU8NcbDWhdUwmJO5u4dwNsrsoLzooHoixux5OtwLBqRkuoOFbIvlUYUZWv1nz2vz+fd3A
Zl5xaoELaZIVx2qswwLK0sRVD22oPwyum9z0iW+6tvva7+roUdsbD6JzsbGEGmYxZF1Hmxm0Jpxv
Km1Tg3WL5JL+VUGjGSzN+p46b9cd3LjZYQWXwTriBVIbLuBoeeUYZQc1k1IPajQh067A2E3qXbey
8Z1QQTJlNICg2YtYc74P5biztLEGHU8OchnrUU4F8MY//IVnpxrlaJB7rERqkAnSeez9pBCjR+Ke
ekfqg8Nt59xjZD/K/TgEoCvMjkUwHKtHHQzm1MPw+dvDHBmg/Cg8ED0+9PeINUewb9/dsaj2mr3q
Jv5rKViDi5XmfuK6Rid5YmpngzRDAtHTpbtiPhZmoIlA1BfLDBP4hmjDrzATh1e0nhIohHdzDdxM
fiOXT7omOG4XsXP991GShySxYQIExeWdEooFWTU3qTdoX0r3PA+HOcVDxU8zgaGLvc8Z4tYqcWKc
i6RdAVVg34sPmfUdnLVyJ/gk6np6+W3zJxcC5AkIJP6MlVDjACRihEO++UZdkD/eFIF29731MRDm
JdFwAx1JUExBQfLOeCyfwD/vIwOIpJcmEE1SbHw8oAPVVXwEAmJoSZ3vD62q5aqr5xScOF9D5o+T
aLJyY1HPDHChrBpyxVwyGDCsexaH4LRsMVkuGrra2COrQh+Qqms51+alEIoYL21jWK2Q2zLuwd+3
G6YG0Ce01/zrUWXjRJ2a4jmoFeo0mkJhirIHvYnGHoSdgoRsyxu8XIENB6fUpbJ52aTAYg8aPor+
qbeuXR/jnrjrnE0h2PJbn//U0vr1TsJDrZooKpmw1BgY6qkxDSJSULt8e6zytifOcDvMqQHZbFod
6wUpBTfrXTVAVSzok2iBTgviJvt1/QNdPuk4i9yWSxzMZpYUFjspzN4kxwWy36uPyQ1BqqV/GrYn
AjVcdhE4k9xVM0gMV4QOk+Ohlm5b9M+9344HHtePrPKMxVUqX/KX6LqjGzsRbQPsd0xjQ7yL7yQP
8zyBhc9IvQrVlOJVB/C1E8ztXPJYrSLFaItDGBi6foha5xtEk0w21dQE86JP7hLXcu2DdV89URfV
3TD/Mv3EhbyWW9zUd19aMLt3GNd17bvK/QHG35/X/b18MXA/htutdlf1xqo/7i0eypIuwO/64g4+
u9G99OcQQP7HpWC994GGdc3GjQX3/UYoO1sLbidjuBfcBTHWotR+2zpU7QyX5E9NLxoVvxxJ4Pzk
NnBeNCrpGQwtgeZWbn/XhWpQvjRe9TTslB2LXidPDyFGGuj+cOdEzmHcoVMm4OLZdFezcaVj7gQl
Z+7ete3ZaazWQZ9B8nPNy5F62vdCooGNCITRAfC8gBNVBW8JZ2XMNDUzGeSbDGDIpZesehVsmo1g
emZg/QEnIa5LMJGVDTAwfPYIco5b7rNjEtj79Ce7k++NKAGxaBA4e0VQvvozLsDd82eWL85ORlQy
wXIfNKU7fehfY8TuezdVPONW+k5u+gz3uiiDFy0od0gmdazTSoHVtgj76mFov64v6OW2wAwfZi+x
RzH2cZHuZensaH2XYFo+V4edEw93ts5Q928AACAUfAnXzV0GOVSMV21CbECIqfIc4lOVd45NgKeJ
6weGCRPyOIoKmxtxBTZWmhlcdX+QYudbxBqIhJYUqiwQE70HqIFEU4gUftolkeV46CAGweyv5J6V
L2rnbdvGWwiNPMg+XnAX2GZHlcxGBbfY5aNLn+vQ8VJvDlZuYk/yiO/8ZqbHbpOQMrc/igjoNzYp
fP9rny85yXnWajqF/dGLH6292eG2tH0QOURzsGfenPqK93z9k14WCFCPP7XJPf8yioJdqq9VrcbN
96g6HqwPECL9LDzySeG8nwZQ83xvb0UFgo1kBG0ABDRbg1i7YfG1yFZtxhaCx4XXZO9W7MnZnkw7
mkSrrFojPUxj4ZPBrU0ZlVDBbX35qIfXuK0dBYgmGRc2Fw7kZUIDiKUQkL3R/HxfBXPgBLjAUFB3
tSj/Sl6s28n2Ftfy6efoCSkDN+7y8x/ARYbMMSsttvADQL4fSjsGYNqN/TXcfPyywwW0ssmRHgHu
CgCBAanssXjRMR7syYe7gXkkBiulaPNvhpKTFeEuVLz5KHPyDDWOJTD7xrO6MEPGnkiCF9flFYAx
djC0ImxhjvBC5bQv2RiPY1x4Gb1X0h6QiXBuH0a1D9v5x/W9vSZ65zEfphy8hzEWCmQLT3lUEAMD
1TpM2c3oPBa1TB8hQX1kS9HtmqnPPHWZf2r9Qo8FeojXbV9GfsQQGVxZoBmHlCyvBD0nGpU6G8tp
QDUttuqgVwTerYkH752ORzDKHkACAhpwHiiTnJhlbeYY+TPGwJKQglnDsWiz98FavAnTXBY6vv/B
KbTvML+FBBSunZvMtTEDcSnq4Rl5yO3WHURojs1zuTYI/9cCdyzKkrXFOMFCqiHuAhaK1Rv8+Qdz
bX+ogs5dwtx9K15Qk068X6BPFVEtb+0ZDHEhCVpvAF3nXNRtKhWA1KCJlyGbXdNp/T55mCEAd30p
N14p2CAnhjhPiQ5OWjWDIeO5vMGIAXMJhtWOYD7y3tVPNbQdNxYcvc375dQmd8aLqmZGb8ImoF0v
8kH2dFBX5+5v+z7zOnd2q58iTret5UQpYyUTdZDb8TsGrGNV/oejwCAGQHJBnfrUeQBASM4xOjKj
py9IUS7CGIoOiC9Qj8VbHY+k9VyeZJhDvYyg7igBdMFNDVCKpfrtgNxcROJ7EcY4O9w+WfIOFPVt
BQjk0t9ZYLkldaS1nSfZlTeLtAQuVhHGjDWOIC/SgffljEEYoVNLCqfGvp88giwdIh8mfWtqSLrL
ev0rK4slajD99Cp3Y/Vvn1qrdcBxzfXhqaB7wS0pLbJ6pFKDIekWDSDWDQ9Q5CH+2tL3MIo0Cuxt
LS00sJEbGNDjxeV8bg/y01OiA3WJkY3FnUaQzx7GeKckt0DbCA7hOoB2FkPh2okpPuFiTaUbmV60
nk4xzqOs+OYm/TAG4Exr46MlbSRL5ufSqvtFFhFYXbaDYHyV+cZbVcNdyCPJOjI0C4mbFgx2Wrwv
F60KMQ7zYVXJPie0xEB/rnvMmN8axznIZGnD695fXCCc81zmV/dGgnIu1jmv8ocJAyyJodxjYM4r
JkQiZlnuZEiCGsbW8cQ+Wq9+sCDirXn+be2cQPASunveiD+m7EnxKzgU/EVUntj07cQO11GMDdJP
uQY7djz7txhTqxMPGEypCG01+A/LiIqMhRYK7i1eTNOSxmLUjLr1/rAZZFUEKDEBhLZTdoZ+tEtB
JWDTMwDukDZDPg7AkPMVjI22MhSKXYNxI0xdMYDLJLK2aKtmuYMEs+KXWXzbYghJcPmvx/zirIB8
ENSRMvK2i+o0UaGmvpDWa6t7BApXKXfC8YRN505srH9/Er3zotZieYYNmkMkeCqOMbB0ox0/K465
t9LO1STRPMaWybW7BpyNht4sr2wxVTOx2Zi23qy8SJLnJN8stu/nlwqtMEjeXN8rW4H81Bh3OzWj
GqcWXnke1KK8dPoF2DimF1Ic9R+llELk55gZAp2Trc9mQ44N49vgjEAd+3xJ2xSKhvlqUlJYSJXh
wIYsHGdTEEwuX3OIJpjrQq6LDgb6zZwdNpKlJxC29FRg+UztOQEI0g7TJdQNYDM/QZTZVr8l2zcq
EWpoa1FRnAcTBrJt0GNyWU2OuVLDaHHWZUpx/2ZBlb3K1ttoHhLrqQYzcpO/XP+MW1EMzENArDlI
Ey/KLuaYJHkvYU0h5fM8NsphrNQgNajXYer/uqnNW+LElsHNUNs0nfS6wLrqxa8UoKsqjmsPzMOv
IAAOshqtyoESFxST97acvF03vnUTr69zgHwUPJ/4emANfFQ/yrgenXJCJH1ykHjUAME6UuLVIrpx
kTHubDA2GRQswy3Q7J9OEqlD6Zf5OxhaqEYEi7r+U3woO/WLy2g61hdFZ62mlDe1/JGIWGA2/320
vjDjAfQwmDjPz1wiD4ndOvj3e6d6VtLpp1qJSFm2TaBliV63DM44zkQrd5rTEGz6ufBLs8YGEHXs
L99i64leIf7/z8Sfvz8JxnUrV3JZIMW17htUMG/ovoiWB/Khh+az6f5ov5QgDpqgD+xIml1tf33v
bcYtDMoAc2hbQFvy8SQephnT57CO0S6jdpfe8etpd93IVvBHI/sfI1ya0E2lZqNdjhTMeSXWvoKk
D7M9HAQg9e6rf1sSWNfzxBj3YG9ovBCjhjEVYxAKCOJ0JbjuzuaagfFqxcGuBKXcmkl1nVlq10Jv
LFFM9ENiCN6Xr0re/yc7eB8jKKCMw3+bau5xWEfkIDZUbyBsVvdBMaW1ryi9qCy1+YXAA6Mj0K64
U26fS3JelD2QK54jd8FgHiAdawy/DZDCyPWLJmIk3TpVCHW6CR5yExk5Z80BU4xWW9jy7fI+ADwm
jYJR4a0v9NcAao/nkWEhzK5KGwbM+YcFJ4h1SEVXhsgGtwtSU28gOQkbiwlE0aOGMRdZ8HDaugBP
3eDOTSuPcjv2MDFPN0Am6v2+HUFmLgjTIke4AwONThM8arDSaX1YkSJcBsethk6wm7cuHoB/kcJj
FB7P7PVnnMQ5S1IdtG/Xc0lCDOmnzmsxt5jV/6xFwM5Nh04srct6Yil3xgWpNSy18eCa4EitzKjs
BQnfZWUJcebUHy4fAoKiWNoZyzZl7NGwJXcG7VmdKr6pF6+TMvipA3bmafGyzPR1zHW7dZOFZYlR
REJFP0a0uOv5PnG5lMu+1rX1uXKQ7p3n5XHyFbfQgT5znUjex7vFBzflq/1uC7boZuJ0ugzcWV50
owffBhab2s4b4JL3YDsMS4ALrSY9UMxWIHhFbFb9tMqj63F4K2idmOZZQ1K8cUddhdNJdkvpT7Ae
anOAZsoy+Ux5/te28HbB4wVXpIx3IefmZMep1nQDbDUpDscn+H/xcT1jBubkkItiy9aqwhwQI5Zh
6wj+3GEpyZw7kPxD6E+lOx2gFN0YUJhBR1eq3WKafy0pxLzkHqJW5e66pxun58w0d3pKvRv6roSn
lXKbt0FJ3mrR+NzGboUJjFwCPwwSLL76W5ttnFEJUM+cPOajL+lB7oTxdBw0AX3ppi8oq4E0ByU1
8G2fH4tpKRQjs7CMk7lTl0MKuMj8cn25Nn05MbHedacnTzKTIs5gos6CfLwlOqaWaMBA2zftr1va
uA2AjPzrDLcnWDc7tGjxYYYirLLD0oIa7XHKf163sm5kLmkHUQLSabxGMKXKP2TLSpp6tWC4c8DC
M7mOV//QgvFGFZfJ19uLt7Q2BiGxtZJ98AwHRWaaGPta9/btckielrssWj6lfbKvYG0UzJdthWvw
wf9j7Y9a9cl3sgDalFNJbr3yJo3ym/YmDbNb+0YOk4hF4GGLhm/XF3IjyUGNHK0+tKfQeOWTHKuo
u5RZcM8ByG4CumyY/8NJ/WsBLBHnW69QM4cCFYsXOdq49Mbu91XsX3diq95w4gVYMM9t2JAnn+MV
Fbc8Mh9EArVr/uqCJYzf0+9S+B+eW6oKRQMVhjCbyaehEPtSJ6aR1jO0LkZhGvpXyIJFpBdbB+nE
Cl+OttpRk9sZ+fuofwy6V6nHOn8f2L+/nU594WuwANaOUprBlxzzN7XugvGhzEMpf3e0u5o9Xv9O
W4EOfTT0e8EKCvUb7nqyRwAxC9K1Xrp0KkpeEPKZWZsGFrNFIJatfY1KOppMsIQ5V25HSCMePCiq
48JPZr9nw3GRnf+wdGgt4VkP8h/o+HDeGHY6VWqMV3dKNCRxFBIbTaSiopU3zqOe/rS1an99/bai
uA14OchdQDuk8Yy8AxLgOVmfWgT83sMEAIL0ZJQJoLygPTMErxORMS6tJxoZx1JZM+E6aMbRW+ih
Z3m4KMFohdf9WleKj7GnfnEXYCO1tl3EMDXRO3lp3R6Awhhyb5XfxxDq7B4kIQPC1lY8NcldiN1c
TMs0IC+ua3C11c7HYEIKVE9FxE0b2R/C+VqcN9CFw8D9eWSaGJ4oiYRTTAfFVYs3Yr05ujtbeyXb
xakgwd5ex3+M8UWaZqiWxlJhDDzUu7msb9Jl3DlDvAeq3JUs9ls1wTlkS/IseJxtxaoTL/9IkJ5c
W6mcz+DURxRpDNsdyStNVJdlt7WQrPeSB8tAoeHvev7RNDixBI68vJxWF2e1/ZEqOmiOwVbXFMuN
1dKgkjHAI6f31P4mmzEkRl9xl0Z5r7qDOd+r7UtCdbSaMlceRaTwmxtKQbqIoTjUJ/gZjxo6Blpr
4WxSM9n1gI9X2fBFWCcIOpunEvVXMBWbQObxVR2ll9NBkxBCTfmlj58H7b6rI/YrWd6vH8lNd1Tk
IgCKGSBz5OLn7JBJArNn6xXoOy54FjpW7vWLII3b9AZJB+gHwS9+0Y8gZQ/cvw4rslk84rd4RZk/
xbTwqxIMIYroUrjkkVp3z4k9LqaxhoHkfkQajMet6nbyL5Z+b8B9KI96iG7QLVOWl1h+tfrOA5WE
4BG6eUhOjHNRrqDSVBbJhIAKlmHbeK7k+LlIWWhhZf/DxzuxxAW3VlMYxmqwrE2xK81oyb+PluAq
33Rm5aFD2Q8oLj4HaqFvBKIaOJOlvzrNt+sw6yMpFanpbn+xv3b4LCjBcVfnEl8sWwIlTIIehE2v
8oMRB2Ug3YDy6D+s3Ik5btu3RVYZXQG3ZHDnsrbx6AwSDUG6unm2Toxwu9AZnEnNuvUxNj+TeVf2
T3kiyBREJri9JjVlYmc5/FAMOABtBagnmSI86ZYRB6zzULhdKV8vNAyrYoRWE4w05Kaygg4idFZw
/XtslhjQWUPAw2yzgwG+8/sza9F1sKiMJMv+HJcX6Cu41EC7VL8bEZdAnQGZD7v6Dz0hvCv/Wl3j
1sktgwfu4lgprGK8uRlkz3REtZON8wOHMOihqJBVt/gpHujM6YgFiOM6VV8LDY+vTEt+jtTATM3Q
CK7njTC7DriutIYQbwXi/9ydeTGZOfSIB5LyC+T+vrkUe6lefNvoXS3/vP7JNnbFmTFud1s0UdR0
hrGqPIwUk2SWO8+CuYfN1TtxiNveZcuYpkwozTBMIjH1VS2fih5zedKv675sJFRnvnCBdO4luW/x
x8tU+joSI7QGiKQ7xO9s53YZtdcE1EVmLtp+oiVc//5k+5lMdaa5Wr8XeqyY6nSr5n4R9dTW384l
3We+cSfLtsdEaTv4lkjNvrKJOw+i4S2RH9wxGjMoZ4GWCY9Lqh2ngbq0d+CICEq7kWOfebL+/cly
pdA+aiwKM8yKzOHGHkLaAdCm4WEE3r9GsCe21w24GwMNPDTXuIx+qMCt6fSI3i2IprX+SDLRaOaf
Vvrlp/nHBH/pgSCpBzoaJoxQ280AG+kexdy39ApYzPwN6tue+oLxl9s2iiFa4BY/q69C9CO2bl6s
6t8fwQUNo+/smqzFXSd1x9l1lBtqYHgak8RuS4EKV0CBB2FXwQW8Har+WuWiR+pMYHAHFgDiFZDF
1R6r6ltLb6aUugkVBBHBh+RhVBrNip6sZVfTbN0ZFBeSKHvZDh9/nVl/wcnGbKSpaXtntYAHrQ3S
uSSY86gC4UPS+rkSzbWg1iZaPS5wZOgiUlbBICM+i33GHjII/o2ZP2sChqXto/3XNS56zLVTdZUM
S70cLSOqeopbK6Jq6FoavHYOuPhB9LoHPmzNxoCjZL6ZvXf190HR3Un+Xuf+oroTja5HfNGm4GIJ
CPdVXdbhl6a8jfF3YalStG5c9FDIBLATxb8PheAf0jLv5Kp+H1ojvO7GVt50enr5rtNgtunE1s3d
JjpUqEI73/UJ8JEymn+3Zu3X6sGoRUYFi8fnGVln0mo0EYix0e19Fsitq+xqjLEjfkD2nNxLL4gh
kBS57uy61y62CcRgAFRc+VQua9jIfGIVZu058bNK3muoh1nSpwV2heuWNh38x9JFLRs0bXI1jrC0
gBfD7Bq37f/LuTqxwEXdxrLGUV7vss4uXGv6NJIwEYkSbt6XJzb4GGsTyMdq2BtG+c10nllyh8kA
Wg6+pb0XIhzbZkhaNTKANUclge8RKtJsEZPMOMPqowYCdsX2aX8zZvetiOp382idWOJCkuzk41jo
a7Ton2TDN+TAaUURaXsD/PWGi0haomYNm+HNDGnoeQokbQhqNVDawSWK13SATdguaBUn+62ovjWT
N4+CQyb6BVyAWlqC3HqAl33zy9Q+61FwmDbvrJNV5AIUKx0WV3T1sH5L5idHCXrpIR5xcH2oDgdo
7QnOlGCD8HoDBqtjvU7hUJLv0NL2YmAbk88EkP1J1IoSmeIOlzl3KhuVdS+iPimt3+sjWz6mAgy7
364HCpEl7ohpBfAsVr9amiXMKR8zCZwRPUSfPqlotmEz+mkoO0IfDfNx/MQKYctA4rVCItvv0gCu
GvPnYDz0IrK4zdN1YoY/XYAn9claEGTWD9PBt7kxY0H5enNrn5jgDtdgT8porS/H2X5Ohy/wG13/
KCIXuKNjACSnJTFWSgWVulwkvjxGWvz1fzPCnZ9FJ/YMwB2MTKZfQ2ZkyCIt+fg/GeFv96rr8gF1
ArxLcQ/lasCA+LMykY6AYL3467ybgDnp12qpYr2m+vcsiUqRQvWlBjE44NEd/t/da3MHRbFsUhar
J5biOjvIjBn339WH/N5+UO6In7/LUCMugbvz+5vXBABg4pKjJAipm4f15Ddw1QRiYwDYXnM+Kjme
Mb1lE/G65qbIbhRHJJ2x1ao+c3g9BCdvAilT08IiMJa0P2J18eP/Ie3LeiTVmWB/ERJgG/ArS21d
vW/T82LNitnB7Pz6G8yVvlNNcxvNXOnoPJxlsmyc6XRmZAQogqfytxieEql2ekz8tteDhnO/qrId
s7KNyLS54/NXv/gBUhS5gZsSGejOOBs7gTonSCz635kX9751nPbFWVypIH/Rd/fh9/r08vnRXU0+
LjZ7EUeaxrDAszSvv/9Ky2eNTIdOWbvUMNDStBw3T5KtSdX5j/yQH16YXMSVQnaid+Z8pyndCpMV
XAQdnAW0PZ8vbctfFvHFtnJlDPPSzPHoDH7Wv2p043beMrGILo2C3g+ufxxVvrOHhzz9vjlkYG64
w/JChixbWfAJy4jPNdgGjIfIBWDtDvmomvzwmu1zwytfzZ14iF+tV93tD+ZN63H/mewzP9sqCGys
eNnwqnLQNLfhn4/3lLZ3vH6g0ca9s24CsxtzYx3PiMX5aFLSV/rsEeAtd2V8SMSzuYXmWN/U/2ws
zkZrmWIwHNiI0vE5yho3GuguGYRblsVbTrcgKqteNvOGQWDpD6HzeyevFFNmRpB/2BgoqkC5w9td
pyK/Kk8yPupbHY31YhGgFhRAaYxfLQd+MgsKJUM2ouj7UL8AK40jEp0xYsfAp0dvNol4Vj36wtzi
1lACshOjjeVF+hsdT051lODgcTbyBWPLzOJiAM1K7vQFVqUdnHuMKV9HJ1L46Wv5Fap6x3gfn5I7
5ongH8LIxeIWNwSDGJxj5bDakDOgjfrwKrWNlc1h4kNEnJWV0AvgFqD0749Hr1LTykL0N1KM0+oH
IwnqNnPNwQf5F7UHd0pe/2FNFwYXUV+1ppYQDWtKndE8W8iOPdEytCZBvuF+bmoliwRbNNrWUINH
93o5b2OITFPEgIhN2w0Qvoytet+URf33mE2AbP/bwUXMmKDzGA8TAIgtT+4ncCxGYLxPh43p59UD
eGFlETVMBIg6bGHFSvcOOfX0LtNv2Nbgy0cqgDkJuzCzvFWghpNAghuJ9xT6mONOdeVa8qaCxkTx
MrP1RVcYo4vEVVc/jBAyZTsoWHz+1VZj8MyHixlvTCfqi/3sKWQcemvuuKEVRoYzG79aWzF49dRf
2FjsJgEEhzI0PeYCgSR+ln23m2/NFBjiZ0WDamtQf/XjXZhb7GqthY2uBJZE6Rc2/jDMJ4tfbVb6
Vo47QZUe05ygYAIWe7FxzpiyIp+/HahLvK76LrfI1da/zH8GFrvWgzUlKm0YUM0+yU4Z+RXmGy67
9mFQjwIry3xBwnXfhyOM/2tyljQB93GRP5SyOXEGnNnUxuxklsl4NLMcyicFfzRpnR0+P3lrnwng
0Vk5G2Mf7I9zXOTD5pAPjOcDQpP1YNv3gD4O5lWyVbZZ20VIWYONAmLWmKBcHIbebLSykmR2MdMX
kX4M2eRrOdlwo5XTAHAlBrJxJFBrW/Y0aoRELXIg/aZj4t3TpdDdtKy2stCPRI4wAOwrkJwcBVeg
Ed9/MCgrtGmWVYWXj7uB3vYzfRu4pKfO6zCL1V5zhkHt345SLriefIP9dYN0tg9+X2cuVKGDvrAv
sHFaP/OIZuaph+pwdS/Dn58fi48PtXc2yBK3PNpMMEvBRs3pvWm2bgbEwaD/iFly5rF5IBF6EeH4
FrcQ92qNY5lsVcZmz3p3Sy9+waJcBcbyxkod/IIC84EcuWJd38A5rqxm8BkkT8ZoS0hs9cMC0DyD
OmYU/3LIt0pJ0k4GLSBhFE7WXmO9+tJOIYhb9bFvHiTryvtK11i2MxmGvlzB7DA8G6DoOODV0JFd
m1L9FHOn/+siPzYDMybAMMxUj5jufn/knNShNWAoGHfO9CtD/6FX1aEeMH8cMy34h08PxlpMFxBw
v+lLAUVTI6BFtZM5pbwR/fPAJleXBwPqQGjEa8Wz1V617JR1z9LauPDXPvml5UWw7XJTRVKlBTpe
13Z1beRH09CAM7+x5bMxbUS+j1k79hRkLgD/g8nhI8gPhFhhNupF4ZWcnmlhPozdE+/KIAyLXRmD
d5/017qenB3NOdWGePt8m9fWigF9tNAhYA3dukUSH7UNawFkRkfZ5C8jk64JHT4eOwD86l9UZF41
4Wbgml1m6VIY5oEkHwQVLagbvD9F2jASKUKseEjY02DqJ200fBAhJF5ihWfL6N0xAb9KSTwmfmYg
bv18yR/nO7Dj88wKNJn+r/DGe/tESMPuGgus4vV55syqjw5U7CoHHIb9weGBA85QsUuRnMTewHbJ
Vk7ysS84/wBMbM2k3UDgL/H+ikeibjGk6/Xx0cigD8hAH6T9lhGIWbVDOkJq6xqYt8+XvfalZykJ
DqjgPEm18N0pUmEl50AGqoj4nEBIEyCuprwGQ8kjGEZv7Fh86xLebOToH252rBW807DngBUN4ez9
ZhtE5ZADaKD0WBGXtrlrW+NtNPSuboQbWIJ5BYtzhVkxG5krXh0cEP33pkQJeVK70AuvYz8ADtkj
1fGbonZ5o442+oSf7+faVzRnUUIQu8MokLPvzbUpWPMSniEzV+rxz/iiCaCLngSGU+37+q7jute1
YhcaW0RFK3v6zvLiU2oF0E69Bsu1uOuhQdbkCrRs4Q5z6P7GImf//7CnuOPJPF0xc8y/X6Q2ThDt
yBAfmomcaBS7uGHOUgt9UGsFSUah3SZ3hfMAPt6rqbf2tb5VAF9drG0iPAF5CKddRIt8Ak+szLHY
SfvasOtaq92yeajjLdTpin+A/A2aHEgMCXo4i5W2TiZq+CTSKaM9KacLgMf2rMr4oeXNQcuGYyq2
cA4fqT6RNwFHjyzOsYDe/JMJXKS9tLRtlNZgM4mOrDhE7GSEe5UeKGRBnIOc/Mx+Zdo55zszfgZY
cB4MA1N8+9eVqj+/A/NACMiz2tMilWsJHySE2Aovln6W7Cl5stm1g7mqRF7xdAsXsfpFnf9ZWxKo
dMNYRXGF+J+jN9vor1UNDrqBuuVWyFsLCCa4vLCxqETgWfH+8IoUdJJtOxWgKmi8UoswX9U+5EZ5
JUnyMHB1/w/OguADrnG8nSHltLBX64MeQVkUGoV8dPHGBTJhl4CQl5bXOSr7ZSCiB5G/RE4EbtWn
z41/eHTgE17aXlzkGPQ1dJWZsA1irUnEZ0M2+89NzB6wjAUUFHAoLc4Dx8txLkA9S+kIoM9SzQmc
uPWYPiILjI6fm1m7n00QDeOhNmvygGH7/WdjLYWuIxQHvVrxYh+FkroTzcL7zAm5D06adC/b4hrC
gDBOQr8eaezKcERiGLJn9HYaSJtm40YkXDlL+LBQ18bf8HGXrpqWNc1GaAkDzl+3lodkW5wdmUy5
z00IXrq2IskV00S8xZ4/r3ax6xSspbjQUBq39CUO0YqgUVgYmJJXYWCqm96qQIlieTZAo6nzLav9
Zmt6eO3V9c7k4hxHbc77blb9tdFBqcpnrnRQOWUB1ZI7myi3kI10kdlA5t7U9ynnXi/MDZTHn8Rg
sW74Ef4CngicqkuiymxEkha3cCYFwqguNdweg7EV+9mR5orqmScSXHj0G48st2RqT1vloX11iLI7
5ViHhDWQLQWBshVdCcfaS8gQDuVWzWT9qDICfTwTNQVwzb0/qiBjisORw+tycBP38alNvsTCtYmP
kuFzTMsjjb4YNXFNq38ys3QXxwoTL+ZGarfmmHBHFP45KgIf+DLgAKDsm5D4RERrvIgaw0GxDMLC
tdp4Gq1bQnsBWlk23oCLk2HYdZW289M0pubBMeSh7tLASrdYZ9duCEx1QkmbUdCaLyPAoBMtZgqD
gY40EUQPUfIzKood3SpGrp30eRYJynsYvMYE1OLSz8eIoYk/z8xVEJUKJKBlO6arBomb1j13zmi/
Gq1hHDJpl+farkEJbSnjiuYlWD8NHm7cIGu+jno5SAtRgEUZcbG9RVMa1pR0uWfJVyu9c8RvczhG
dTCldzJ73FTSWtlmDNT/Z25xZ8RNZOrRbE6Kawc0BEUwqRe61TxcTZShiI7MAlUqZBeLTcZkKSTo
Z8hHrSDMehbFz1b7bTaBjZKsuQdNa7oVrD8yZc0FqQuT88ovEqsobovOTuZuomf46jV0tYfvSQUh
DkxGXkk3d+9O8pd213q2n20ErpVNfWd6kZyPslQ1n6d+4vyt0r3UTF013vZkC9e8ciG9szPnsxdL
FJnQi7qFHc1Md1qleQkH2d5QHzGbDLST3Lj/1tLjyx1dXMo9kdEQ9djRtPkyKXSnysc+etA1vxCF
W/DdRg7A1h4eeDeiJWJSoPyX9+0EClQ7J0gSMZRkQ0RZDYPa11UNmXnEIOukGrMiQQiW492I8d4X
vVQmWp18JKfGzsAV3ZcGNL8TMounjfYY7ug0jvfmWOi2RyZC0juE82pf9jm1D5FIhm8JWDwt6NGE
JJBTiHslhCDoVV2BjMiHCjXGXCurK8C+zzR1SvVCA9sf4gDJTaF5WasbP3mj1wez7pPR1zOuRX4n
49z26kE4NwykoMzF8Gp5R0KqP1WmkX5heubomAhyoBzCaz3UPRoZApJvRRMf26wneHiNPPENUG3i
NzjtTWcLwtxU18JvEIUufZSH1SOp0Gb2x7bqoa3c6F9RZEfwpHpkFSDpDqW1Y7IyT2GPOUu3KXsI
GmQ1VI/3daZBcgqBbHKpkVI/qSf9wCuzhxp52pqTy8uBo7w35BViPfqEpz6RvPWqMHZ+FkCReGNr
899JWBrHjPBojzLX6PNUSOsEoYHCx6xOh30rsMluWEOB1wfav/X0pMHUQqvT7FdVju21NfECisdJ
LNpdJFrZukBXsd8ZBDS+GVEzOl4S1upHWxv5YwH0p3BZNTp+pwiRaJTiTnqwCzu8AfZDj8EAnRbE
7Smkb5qpCjqVoN1uIHHNe+7su1yYgwfa9GPWtPEJSNL82I6VedSbwflWDWUfuSZUQoqdqnHENDWQ
/MQY2ICvc1Y4gal1EYQ30za/wuCduIZgraYOY25AkzQxde06a3F43bEwiy+mGkUOTm3wfnhqnCrI
pQM7XdyXQyyvLDUSiC+VUzW5+VBVM9a4qFkwJDLcxbKvbzQGdiKqhghc5BXG2F2TFKZxV7IuL4O2
N9rwWmsUOQ+9WQcEz7jvHR+rPRj4c+aWOBrZRqaxemFy1ALRRkE4R9PrfdRRqsHxyTCTGeuWJ8y9
rK7N/i2JbkAnmscHUvwGPmUkZ8uZ3I2QsBIR8C5HldLhuLHRVH5vuugaXtUJcq0mYue6625Y+DMB
RoQl5d6EubHvdoXZX1VZ5NZp4Ta02IhKKzEQUnAG2nAQX0B5fhEDcyiyZhLZuNdq4BHw9uzc9hRu
qXsy2sLxr4R3SLuDV8dmpg6thEVmaWgpq40Gk3UgC7CsmzKzvKg+jOJJkGjjo64tC+U5Hc0GoBAQ
bd9vbDn2iJtVWEJnmaIgW9HiZOhDm7rRVLEMxOZR60+hkeTu1Fr9X9MWoBgJ8uRZ3AVVwg91SdSf
OwUK89xLAQOO0ijgmrpuNP3o1NbGEVq5mt+ZWlyZqdaZkOyCqWqoDk7FfA3fshkSLyR3nx/WlS2l
GKcH/S2wHXi6LbaUDCNXztjnXtzlgchY6Zta8agNfRDbWeCkWjAMxUZuvlIBeGdzXv1FQmCHsSW7
GDZTTHrkiuAZ8vj5quZfvXiSXeaLy6k7UfKI1mOdAx8gXJqnUFNXrnA2pi9W9+4iK11wFeUybrup
b3NvajkucO0lgmBtlFueZqc7O6T7Lvxr4MPcjdAd0J/jCEIlZPG5GjLW0dTDAyjGmmu9RVID/vdo
a5Zq5fxBcpUbDGIaqEkti6kN+ipOKUukhkYTKHYA3ALZ25O9VfdaeztDawGPQXgzksRloBqtoSRl
GGG4Hf76pRoSG52FccqZ13SphkE7K8SvkHEyTq7VQ+jZHZHwfIUyMfhs0jCEYF1o2Fey7vhBhpYM
hCjDKxn1WmDQtEMFtrYS4SdNX9wNqYW5VVN1MtmIS6sH+uIgLEJgxFDjJvNBUDbqaX2MMk8iyUa6
vhJnL8+0Pf+IC68pUI00eg4jtGkAvjoY7U9F71n0w2LB596z8vXBmApWNn2uatlL8Zs2bhvbKPDa
Atccrs/GJ9HBAuBavHxuZ9V/LuwsVhRj2BEtEqyIzP7SJj+cUgeXerxLUv7GBD2VSbIR7taeeDjX
qFCZHMzHIOB+v4u8i3Kmt5ikLy0UqeXkyjQP0ukryFtdQ37tM89M/Ywa/udLXQlI78wu/Dap88xU
Mcy2rA/K7ImM4z7dGsaZf/sy6umEAs8GuRQwOi6MAJlaj52OGkGH9mhI5G0Sthv7t2ViEbqNQiEN
CGEiyxL4opD3ZhNtXA8re4XABkZ4VKbRB/wwSFDpdpfO/AOOXj7ktfYtFOkuE+U/lDAuzcxZ3IU/
tVGqrMaBGbA2lOkt6JCQHF3PxGY8IN0r+FU/PwJr/gt+MWBg0IHjGAh/by+r0LTKGIqhzSj9omhu
48kOmoGezEb4djbu/sGcgz8TaC8bfbGFuXiyKqs18OoWaPIZUxqwyvLNUqFNL6/LLYjomisDYvM/
a4tzUXXDoMUjrCntduohDmv+rJPrhu0kgAH51rWxVn0CybLFAOzg4HZeVJ9oEpmTBBecp6xf1A64
vR/632n8xHvhV+3PAXyVf7+ZDI29mSUHsLMlYJmSAe3aMKnAezsErBAlFN3p4LaQYhglNLNaq/3+
ucU1JwCyBtAvtKLxiFl8vkwCvwbZTrT+i9A1Bus2DNnexJv2H1aGNx1B+RKVvA9qds442hF8LfdA
xN1NV7VQLh8CqfCiM/7J1P/6A8ukjAgU0KcUSa2tvhS67hbR82hJtwSR71abcD5u7yIh8ha8Sf6n
Dzgf1wvfLhuANMDokHimPRwHI+gNKxi6h2kLZvQRAbUwtHhooS5piHyCofJMfqrd9CU70SO5VtC1
Deguyt328Pm5+FgwfG9x2WWJmxryXziLHqbc6dfiMPjx7XgdPnQHEH9cDx5ESb38Xt9FzwYkCE/l
RhT72Ale2F/4Xh4bAtUa2JfHmZU5fEmP1Uvso2D5NIbBdLDxvPaqJ/Nm2iLB+eASC8vm+49qpE0P
TC6St8lJXSt5lXm5a7YS7A+hZWFkkcopEfVx3WN5k2G6OTBrtVk+1BjsArHPS2g0boap3brnGxnk
x+GBhd1FXjJgXYmYT6y+7856fOAugs2vkc9kGuZt7w8n88rZcZ88fX6eVjd1VlxHXMNI6LIvVPZ1
ok8UmyrADGnGe1W8CLZxZla9EaMlQH/igYkS0vsPZ1Zhp3WzjYpb3aFn/FcyGbcNAP4HqOlt3Hur
C/rP2NI/Ok4SSKHDmCS/MNQ9QckQL7HPN+1jFjl/rQsjCyewJVRUILeeeFQ7C+p31jm2uyDPyE6Z
wL4FU/nD1L58bnRjF+3F8ZfxxEdDwCaPzBxVvfiadSN1E47ybkHMv2YoXCxx4Qigm8tx6cU4kORe
iruq89piA3G19akWZ17yGGTCYYRP5Xx3qEsmYK7CjXi57liAAei2DUrAD0kxmyijPcM6GL/GEPdU
XRfUbSDRSw4iPbLoyYYiTai7JNxV7Jamfmy5ZrOR0v5pN364kC5+xfxxLy4knpMSE0j4FYM66uiy
gqHGVIGdfJMQC2mZi8QFj1febWkirx6aC7tzUnphV6LDbJQ17I7xo2l5ZnKYygjUKBtRZNUhYIYz
AOgAGWTzp76wU8/g+1zAjkZbQASxDsNSByEK3xTj4Mox8yrd8LWanEDQ+rljzGtY7i2EZvBeQLMX
sMFFeAGjEuD/JmwnlXOituanANH0A/lqFfYx3LqAVz/lf+bQ73+/1AEzyMVoJomXQoLW/lUOhh+i
yFQ/lE7sqlz5sthleX+E5PLn61z7lpeGF0HHivR6NEMYzuPar4h1DCO1s03x0IVbWeHH6jm8HxWZ
WfQL4NcPAstpWw9tHsGWU2eh2xGIqLao/bPUH63OZSBPnf+5qslNAjE3nAx/cjYYhdc3+uI3LJK4
qu2bPO3xGzQgPp+UrfVXmByEiP0ENFaul4bfa+G0DwdnPJWRqW4zNN4a6N1voDX/H5sxy+Kg+DYj
Pd5/cUOmGRjs8UN0K/ZE43ftIbZ/aM0uYTvw5RTW4PfYJPTvhq3wNYfAD2ebYGoCFQtMgyyRTBWJ
I4voBUJkON4QrQqSdKvrvXqsAHjFDCGUOoFleL86cBfyDFgdbHP01Un2CfnJtSBlGwnOWqyn2ELo
PgB1xpZDO7E2EK0o1ZxnsFNrFQfZxqDR+v65i6zm4wCYIAjZ5gqRt52WkeHESKPMmQQM3cyX3NbQ
eWlQWZJNa72MgHrjSdx/H8riS13b9xUV3DMy8iwaulVcXw2LeF2hhArkLZ5xi/CLEiYuJbCYe0md
BQKaQ5E9HdDp8zCP4kNi4Z62WcAAWArTjWxhNU8HGgsTLzi2sL/8rEnWd2AZhunyDkxL+0jR7+mY
QOfjYYKQixHKXw6oxWL+3EF1ryvfGlTlA3CeHGuWIElDHZa/ff51ZoddHmZbR6QGVAZ/LYezR2By
KqDlZv1uzMJ29xlBEYwRV4jhpsg7kAv8NYkuwtilxUXOVHY8HccJFst4qlyCVK3W07eIQRZMKzbC
89oJv7S1SJgMrZkGs4etBJk0R2vWLl/Kv+akWSxojhcX96zC6FttcBgZEX5jUEmCZkPjJ4Fefxd8
/rXWXkKX61kcoCJtWlnIMvHqxvTqPEB33UblHUQoJt54Y9i65ZbE1bpJQNTA3YpIRBY3edyXAPlY
WJ0uKliKPZVAPpfrbmvxGwH+f5bdJtq0MdD/Rybjw7nEwAGw23PevqzMAR5vAZqC2ET30St4Yl08
Yc/FNXFT70oLRk8c+XnwKdTEs+vSn1zx9KXy6HE4RU/iS/WTbqSsazEf2COkUkCUzL3r999YyxQb
pYGATFBiAsLzJgo387XVwzprXppQ3MT9sghMRZ5NjKU1wvE9fTB2xSkMOu4Pnrlj+3CX+GXvelvE
m2t52vxRMe+PAjUIvt6vqyhnlEeN4ZncssfyLhvBWgocAifMj1JAquOwYQ91XdjK/fwkry0Ws38M
VgGxBnjuvWFVZkgl9A6w2/E2Ibsml8i3N+63tVsUswe4Q6Hrib774ugCkdHn6AOBPrH9pk03oXyO
+LPl7P5hJWix45MBDIe/vV/JZA9jiqsUDuJEj23bvcQK+NZ+2nD91YwHOqxAeECFEixRCzsNFyLU
B3R/Un7NZGAlV32+G9VetXc6CwojIHgkWWeje/qH9V3YXcRrORit7OU0x9B8xwGGIdVDkW0x+Kzd
Q5erWxzEOIymMOuxi9KmqCET+9ds9ICece6ZJWaHo7I1/CrP/7ZfjOANf8YryUGUMZbhjfV5ReoG
q5uizIsy56qzLX+ctFtMqIIDQ9tZ1u/P93MtlFxYpIu3imiyqCO5jlBShJ4T3/CWbPjWaopzaWJx
VPC6o5UVwoTjCK9s4VmBDO/C/rW0vNw8mCAIgGLd58tauydQF591AChS4+VGQsiaQVyE4Zh0ReCw
tx4DIUPS+6RrbiI1nBqanfV+PP5/WV1uJhBaQ9J1sOoMt1N5G7d3pnxR2l1ND6ryKrpxWtai1sUi
lz0HzBi1iUZgro8fixSTINRt5UY8WfOESxsLfysGVVihCRs0qV2NuoxirlJLgQDzxyaY/qU2d2lu
4Xhj5iRjpcOcLb+lYFXLh0C1G19p7QmAoXbc43A0QJOX3WuShE1VI5Hw2jFNo51hduEbAEXWjwg0
MDteAJg3FE5yAw5oNYGaM9Rus1y3JORww/4sqzS9apjTjxsXxMrnxHUOVTB0Z4GpWMKknJxHZYPn
OypQRxGeavCmOJ3YcIw1b7TwckfHD2gsZNiLa0ilkyrIDHDo+4qdNacy78KMXSUVkPaJ3p7Gzux9
5HDXQxePYC8qpn9YJsOkGPI3A0FuWX5VNsY9shRvZeE8OvSucA7GVvfvo6oL8ICXNhYhh3TllHPU
y4Gvi70kmQIKDvwkjSAOOR5ENzyZje1CL8qNjMpLCPeSDNQuOcQj4wHwx9QfCCRe9K826oGfh4iV
LODdL1v4k2MnlajnoilGYDh56Vv40Cms959bWYnqONzoQ4L7BPDxZbHNQnccVQq8Kk31O1FPUj1/
/uevrmLOMXSMtOPILvKlmum1GGvkwxkPqsptVOqOFUQ7tI3dWnMJyBgizcWQNdAm5H0205sx3DTB
C4OIk6n9qrq9k24UkbZMzFt58V7S2VjF/QATrfMI7IfbKl8fN+pDWzbmf39ho0hUB80LvFqc4neV
BElxO5QP//JF/tup+YtdmFDgAqvLHssogSKu2KtTfBWZ14Mx43M7qyfr4ossvnwELYbQgkKyl7cn
Rp7jbuNOW/vzAUwFfhKkIxiZWXiuVaAyZNk4uRM8cEYdIpX8fAWrERC6mEDJwTHYh2Q/nCrRsBBL
KKwr3hwGaIxjDtB+oxLCHAxAAdQKN5BZH4erEJAubc7X7OXnkZjA7XiOg/zIDXfcAz3v0rdiz28m
jOq/1Gfu042Owtqhw4ifzS3ww2A3F4cutUgG2PBcCNDOEO3RUA7YZMpeSbPAPvCfjQ+nThd608zL
qnxDR3HTn7JrAUEd202gZrn1uFmN6+iqYZYSY+qYD1vEg1hI26gHPHxbr/P15wHTdKDy7DzHRTv7
7Nzq/uhqV80u3W9Be1d3k4BICpjiufawOPd1PYZWiwEMLzJOVJ7K4auzRRu4mpdgtvd/NhaHpMgT
kAqEeHLre9uNDpiRfBPndsf30rUeQt/Y6IqsL8lCLoBqqP1hUjqraCTlhCU5BvKNH312PTYbJsCk
goO9qJyAD87RZxQOCglLIE4TD2pMIi3GoG1UPWNwnH1netK9UOiUH9pSmF+h4cyPIoq1GzuPm1NW
GUWQTX15EIUuj2Gsmjc6CP1bFRfiAKaFaRdrAJi5KBWQfdGFYgd1uPakW1OH4Vo7n96SEfqWVjjg
vu8GCtJ4rXKUn40Qqm2iFGektsD0V7fmdT3a2q2qxNC4ujNO+8qowm9mbKTXFlQP7kVZD2caR81d
qoFyDhxmgA27ScaHXdTWoR/q5ndnSto4yGmNURcTCdxT20YR8o0uumG2YrUfsSieEJYxbQeufLt2
3KkY65fGSugeG9c/IFkJj+A0MgIu8Mp029ahB1kO8+zTVKlzRMj8y0R87DBO4JtVm+fuSGXs57zo
d5XFwPOKcZAM/1E27IDV1sGlnEWhp08SkjLp5Jx6qwa+WR9yEgWCptBEpJlOz2api0MIhd0YMFi9
rt0Wm7jrMxCGMDVpb4NhZdqha9PIa23W8V1sddE+m7j1JWskkCy6rj3FSJ6+TsIRt7iBaKAZkrQg
UqQEqPvGHqlP0pB2wagnxiuBFI0/hIN1lWat8a1NlfmLFpF+19tpHBQgxEe1QmC8FFxWRfoKCGFf
eSEv0p+5YMMpJlr2EhtddwTp7OSpfsyu8b+319IBk0+T2uRagIEFbX0iQZlqxtdmxKCuU0wRqFrR
bHzFQJB13+chj0FhqQjm2qmT9juRhWG6b0tpHguzbu6TmFQ7wNkgZh4TMp60Pu+/2p3UA1tTaFU6
WhHue4PqyqURw3hjGtY3qajiEgNkcwLNh/AxTLL8ocgnTC7FwEpjmq2q3kJqSe6qRsi3uJDW4Bpt
jcdbZJT8OU5sbRdPaXkSrU6e8rYk4kj7JDq0iTndGz3Jd1kyMk8Tmn3P7EocGwPJ2L6jQIYEVVsJ
w7VydP08CkB0B/33erhPS0hTukPKxblnWnawhNYeRFRi8MMequJ7HrfyiWBfkDhIpT2GBqsh6ACI
5VMR0+HRDBvjKy85hpFSsA+4cRnnTznpqm+1XYFAuS0durc13fgtE1m9Fn3K7wUPMfKQl4TsW41m
V04PCYcJDIq7tKgxP1yNpnJDTRW/h64fAujLmU+mFWXgCnQAV3Ax/T+UQRZx+UgSMABkEZO9G6I6
8mSOprYrRIs8Ry90SPNKMfQvRIX9UaSZ4gATWtZVX5riJiQNnLjQMd1NJtB/y6zsrvo+0d/Ggszy
mdAKdJF6iswfu8K+yRTKqq6Bk3asRKQhfFgqGfdROakTVZgYH+OpBfcpldWxcqxkl0MQKBBskgo1
cDacNWT2P0Ei2T+XNm+hgpTy1BNoQ93mKJLl4VhJv1SF+hZCWf0GEREy4Cobv9uZWe0mSjQUKPJB
urVdxoWLIb/wKuoi1A74aIl9RePscUDIBq1zbXYuDIXHgpfVziFOck3LIn7QxCgPliQMLpGUcCZL
NkFIcsjwjhOGiiYrect4rbl0lG2QjYl96IGmHVwrZJ2v1Gij9WSYdQW4NQAPdLSd245iGC+KcxoU
XQLt99KyFPecjILHihOj5m5fRFXjm7JOJapiCsAoBj4QyKlQkkPeNWqIZ4d2ElhGkj45MUGhnjK9
A7aagI7Xm2oKqCaHRt5vaeU8dIeial6qAsTKI1Hlm01Fc+hkmuxGmtZvJNSaQwUqKGBJW0wf2Kr0
IUndP8tcm15FlrIfRWGGEEJMinugAO1z2PD6ynac6WjgID63mSa3OHTWbtPLp8ri8tYqhFFBkW5V
WVDJ1KvZi+G8fJ66btlYvN3jxCRdWiJzbepT3L4q/piI+89NrOXfF8v4kzxfJKpc5OCVUTBh0i//
h7Tr2pGbZ5ZPJEASFW8VJu3sbA7eG8H2eiVROYenP0UD/2cNRxjCPoB9tcC0SDabZHd1VZRic9d/
D+nBlcNG0Q28GGgJ4y5Sk9wlk5zhCpcpB0BlJXS4yYHous3ugfytY2mEW4yepIMptzBiPGTfq1N4
mneSa3jdZuidzi2/y7vrs7Z6v18a5FYmSXUrVNmoBldBBLqfd/f9DaBX92T7YnvyUXQdZbN0MUC4
rgyGS1RK+WK5bEkqenlxd5vQnlkP95b00Om3oXUHOo3rQxNZ4t7HFWJHlEfMkrzVol1YW45mPMzJ
thASNLFc8+WgGPcENj/rGMTfF75H00w3+gymggd6Zyq+DsjEASQQqk8+A8F7eXUr6f/Z4v1cVcqg
yils9YpnaadZ2/TDv2wlE9Rw6PxmTZ7ccOrRUFMlQH0dzGRolHXaTDCG1SzMHwM8+VCat4VhRSzL
07/kwwa0VUWwNYjAt1dnCqApIgMzgf/s74tVMeU4r5qOvfHM7RCiPR8KEaKEnbo2lOUzQT03QrR0
hIQ2ngno9T0CI/ne7u8GP7RcY0vvDc90o9QZ3tuD4djb8gtde679oinObkAGz7/u8GuoorMnC/fI
jGJpSogFLrKePM7xRgasSTG/qfabDGgq9heazpJpo/Wb63bXIi8BzBZNub+7czizdZdH6EJHYlZq
thV629O6Fmxl5nD8/lpa4LZy2JVqaDNMqt1NH6XymQJOacuBYxCUVuOfdgoeAYgqXh/WaroF3Tqg
YgbsRgeR7PnSNrQhjUJ/L63qpoCGIQ+xs8AU6IZ38Y//pzEu8FeNSbtRgrHEQhIXTGT9psMJY+mb
ONqN8VugfdLqS2CUOSc/r8sRchu9qCmqTBmMRrFDdvVndkD9wtV+yh71x23+IjDHxnBpDm8PHZ1U
KChzE6qBqTQMJIZgeqiPxEv3P2I3vG0dM3NiV70PNs0e1S7rFN6JyqJrDgR84X+Wudm16zkKA+ai
dbop9+lXeJR/1q90awrypZdNn0iXLQ1xM5rbSRzUEQxpumM/Fa+beRs7mRM6mmN8Zrf6Y/QDr78T
iKONU/0iUkBaQ0aBVRkttCDTAbqCcEnIBm88VSuxoLfFY3tn3WulY20rJKFd2w1d+lHcTzfD3rC9
7O1f1nZhmYuDuh0VdsRcqX23dOdOQujZGh4xneKnFTnTpnZir7mJf1BQP7jKXmB91ZEX1rkQFEtE
wmEP69XrgOfZ7k4xnfR18MqDtI03f63kxhYZZFPoJAWEAEm188AQNxFUAxhcvQhOMUhOjE1bgmzy
NhDVMNdOsKUhLu71Uz3ZPUORS/VzV7+TcN/JgtC6FryXJrhDklZw15iF1tncjxkQMgr5h3sz8Bwo
XBJiWyCOOJ+tAny3msrwtvZwA3FR0/ZtXZAxXjuEF1UzvgsDGgeNrPSoTUmzdRys9NDGoGspYpdQ
1bvuamumIPJugSUY4eQCwVSUsxWFA+AjUZQ7GfBE6LVNC18RElCvufTSELf2skRrLWuZIfSwHZG6
Sw45Uke+2TbNvVmbgVv3XYWHvvExykrjGbO+SY2YuJ0Wi47Ctas0CnJ49ejouLR+R73FTSptyVzM
Kh4JZrKRwduiRI+hfNM2qTsqAsTamj8uTXFxJC/VCnEcpljTTkwehkgEZ1q3AEIzAJsZ+S93CpE0
zUzKEuJtsy2LE+kFt+dVD0GR+n+/z581OZpk6xG/X+WftKNemCMnZZs+AVHQdV9ca5hDRQHVBCBF
AFThSe7hiIBt1DBlQWINjTu4KEgbPcycEpnBdjYB5zYdNYz9MCmOaEo6Tdawh+YU8o+9Q0mG5JLs
xIO965RTF9hILwrmYu3cXX4g58Qgpu9mSJ+j7CG9WcY9CImyyIdCTdUeqnJHRCDL1alfzAcXzJDZ
xTkUow6RAPPRxK1jlJOrFrsQKbjrU78WmZcDY1+y2BG5DbL1FNqnLkVTBHlppZMs+9dNrPopCBxN
3JRQCOP9dJByiK7IwBRS9RglCuruQoDT+nz9McG56mQUGlLNmK8ODSZuBKWYU74JfdOvPOOu20te
/hU/d0+WIFyvJh1AGfbf0LgjAXq8kVSydUIHW3xq7xkv5IE6n/JR9SQPolquiMB4NYL9schLecV5
ahdAaAL1F4MOrnluzE2evqfNUcpE3WWrlaPF6HgkYzAELfi54Bvpfj6SG+IhC3qy3dKP981P+afq
mMdpp+Nm9jgLqlYCl7G54AmKq3qoVLhMFJe7gsZHQ0t3171y3fH/Wzr+7tMQdRppgIm0jW5bkAH5
4dxJzVTg/KL14gJH1Se1pgSYw2mUgG9xzLx3qsTT+qeBpt71IV3YApxoKRXC2ertyhw7A1Ihkj7d
lyW4EipwdgCF2qC8bkDl/bq5ixlk4GeQIYNeUlEtMKWfh46oTVPNGs3UNbsIhaPmJ2lH15BkwVNk
1QxodEClo+sgeuaeAqwILWejlbo9Ld/zXnIGpb63I1HC8sLl2GhQhLVMAmAOTJ2PxoyNDMg64OoC
K9d9q0ro45gm70MLgFBMuiPILU4JNd4KUpVOPxu3QZgRR0ajCFpYKnufNLqoH2dtPVGyJfgmU2dX
lvNPAtGTAtIsRLMelZYhAmHNfEJbhJIcMvv5+lpeBFCMHoZYJxcmFLCMc1M5jcuoSWjmlkOn3NIu
DNwgh6SXMiUBhL0aCXw21y2uqVYyWlJZJuwVDez3uUmI3IGcKeyBsgWlnw+4QuWYTv/tvdiyZ6bx
WWxRXqhSQNyl4+we9M9pJ3pura05MHh4ZUInUMUUn39CR4MCCiX4hHoGaUOnUgf3nLfr41xz36UN
bhHDTBp7UFCDYtia662M+vxebSLUm5q/hpyBbl0B2hboNkhwgOn2fDRKUZZxFhbAHMnkzZyahwZ7
8/pg1jwS0EVwbOAcB3KR2/J9r1ZNzzzShqbXYBdoN2zBOmSi4OQG+hCBIVk0qlWTUHsAsb2BCPA7
V7i4oESjGVa5kmXuOG7s7hDoNf5/TLqKfqHt9dFdJspYDFjY4o4dLTZ6amiwNQWhm0W7vKe4faGI
f2pnj5AH9EU5tUib5vfeOssmcVa5STWCkBbNmGLdsgTZuWY0UTRXiuYjCKzptjR0qrnBMFrlJmy7
BoeUIQf7EO/Eh2FKc2+eVaVyImmU97bS1z2IcRtwaJWkU8DeJtnKz6gJDX+IQwJem4GCJyFVCcAd
SRyiXqdNqVdJbQSmzF7/WygZPBKc24xxm1Fa8zc/eRy60U5QrI9KsJyjwN26UtgIAsmFg8CIhkVD
MUsniF7c+VDHZlECZJa5Siqjz+KZ5Mhr6o+SRoBgE1z4LsIkbDGqavBuAXOJys/5FouDDJSYqYal
sp6M4EtSvGy+78bX635I1mIGkv2mwVhlDMKnAeaJ9jrpwswlGwlrv1c8KJ44o/8Tbcy+sukeQp8c
TACtUke1HHqge4oQmu16J92PN5Ofbzun85/UY/WUu51gvtldmnfXxcfx6GGiFIOEWmvmzhCaqchT
Z+/xkZG2HczbvP9bbCg7l/7MBN/kMgDpaEtsJtAnparOINXyL2WorMdOitNv16d9bXENyJKgC1S3
wX7OnQaTPgxNXOgZtOTHB0p+aMV4W+aWVxlC9lG2pc/mEH7EQIHo3EGTFeQkzv2o0kID+ncwBVJY
b+wOPYgOElBm7yTtRtHdcfYNI0CR5xs1b6As+/fjBCk44jf4MZAB4ozbADcpZQ9GdxlJ6sjcmhb4
bFUnlkRvlcvnEbd6XDwts9k0MuYqxkMd+cqN6oNl1wX5QLGZNvkp8GXv6/rYBDuHv5NOGERRJWzn
hI+tBjLibSAiErxMVnCj4i4uml4YJehnMtd8eo/9ed97yYfqRndHxWVV58DJIkc7xhsQSm+uj044
oZyL6rMNh1Fhuvsyn+f3/u4H0Etby9EP99l2RBuxwFXWpxOPCghnINrxsVUtkTfWO5z3qf415vdq
d4NcxPUxrZoAGwV4DIFiBar0fCt0Np53Q417t6xP22QAKYWi+0kp6jK+bJdjq6bYDIeLzo6L3g41
BYCr++0ZEHKYJu1HmP/MuvSoNoiVU/pZK6araCh/Zox/I3XCJBY8ai/RpewTFvd5bvUScF4oNWHO
2Q4WiEXqN9mWho0OfQxcdKm0DXTtSa7BnCTL8c2ox9I3k6aPmdIZvjJJImj/Rbxjn4OENmIdGhXw
iDufeSjvDQlhd35KfrXg3yJQxJh3hqjIIDLDBYGgo9WglDCTFKeAemVw2wFZNemCfOv6AiN9iKYi
NBSBKu18ON2QJnFTJZkbJibd9CXrm6dHOk3PdgceqvQWJNuuNdkvljlv83Te6+r7dVe+TJiwGV18
ApeGUhQK+T0NnwDy7ugZanA0ctKvya/8O2SG3gYvfALhV7O39/3gUMFReXEPYsbZ6QU6AbAy8p0a
fdhkeGjg8tpqn5b1CmcDiGtbx5+ZiGxDZIkLgETFOVmya3Ld6p6dvKMJ0G3M4hB3w74MBsHCrj3S
8DJF7lBDhcrkxyWF4Hwn7HoMFdbRyZJx8upOqCuxFoYg1mWhZc8AF/fFZphirZVlCCu1lUeTlxGK
5/LsCfzjAl6DJdI0UGODBMdQQFV47qLV3JpaJSExI4fuUBzG6RUA/Xo+WjK4y6irmJ4pQtms+uTS
Jtuei/dTGAeFLtmwqeKJW6CahDBTfu/JiQSbSvVm4y6q3AlRSHqvgA4Az0Qhg+Z/bxR7uxCljFbP
TvSDQp0S7WegGeQ2qZ03rC0OXzMUN6GNXsZfwfhQUkcKnEHFldqZccHNPaO+0xMQ4nuB5UTVoev8
cvgGNu+CCk7UteCE/n1WUMeqo/RwPjv2WCDdk3aZq8u/5ua9NEx3Ki0X7c+CY05btYRWFw0wJDDU
XKSx7CCMagOWGj/1ih1oDPx5o3jpsQdIc6dv3gdH2Zh3sWOfJKfZdj10RQr3W+QTF2BnZ7xR/GSf
nyxvKJxd+z7hgtG/ztvAeSi94DbyX6/76tp+wItKBrKNkdTzT7cuAW4ZpFy4uuFZCc+Z43toS/yL
DdyBQdkDnUi+GtfEVtHFFZwhn/SdqVe3ZqHsJKURBMaL2g12Hf4hT4j2ByAeufvukKQFYNOgjh3Q
5xA786DId30OfaVarjKP1K380HfoX8imFjIEUxblb9fHeYlmYF+A4jTSM/gIZBfPvUyeQdlZTPiC
MtpCobSv/ci+RateVm3D1LOqdFvLB6OsnUb7GVh+pH2L6n3Q3cciqrHfvaVnDw/uSzh/T9BXH9IR
Xpi8Ng7EFeofFbL6s/ur26JdSNpHR/0+8i2/2xmnSZBiXdsBrHUMDaco8+E2eT4LejWj7cyCbYmW
rqLvysKLw1d7FiQd1jwXFxqwr7OUHvqLz83YQ1pNKJnDczNlW4/KxmoifwqIL1jUtWBuAFAlw3FZ
Gy03lSGQks0A3gp3mOy097Mh0r+kvu7AuxKoNNjYcRf4QVO1jyDO6ExEPCnWQCFgElH5dDVvZQDN
bQGxw+qn3KfgEgcMu45PkXbBhwTevB+jgfaRjbQBaYGIMGltfpd5W+4+p9C2M4MECc152NjkI88c
WRJBuddyDEsb3JZFFzSk1WcWltHPxjrZdmqaObTYQEbOIPvrK7k2IACuMW+KaoJSn3OYDB05s9Fh
d0rVPuy/ycE2E0X/tfEsTXAXw6okE0oOMFHhbSgFx9nw49kLe9mlo+XUhf8PI1rEG26nkSohjVUz
c73qapl9G426P8Xz43Uzq6NamOE8oasqo2orrNJMvzdQ50Gray69Gc2zLe1LUzCm1fv9MohyPoHq
vzprA6whq92m73OI/vHsBdf7qHxrLb8okP37JVf7lIpWjzkAHzSXKXzOQYICTUFhjrMwfW6Kk9He
jfOtTO/ip7+fzqUZzkkya6iaUsYAg+QpbDSgcdxG8yRpN2tbXOwFF5K1UxEyLQQvUijggOrrPExq
/ZirYT/iEv/OVIfBKfGNHoLHKXQCwcqt7S+QyiLwq7j+GDyovNZbo00VWJL1G4tuU/XBEOFq146W
hYkLLDl6VKqhYis0vM3Dp9p4Sg2Vr+31BVp7iSytcNtKjdWEdAMG0kIdUe0aZxKV3NemColBSzUY
HAY58/NFgfgQKiy6ghsROeojcFmzZxDBKNYWHpT97CoCbinkI85t2COalhom5tRMKKNsZ2h7ZZDI
Uks0/ZRbtBJ7dBB4wOoBtbTJXYCMPFHQ3QSbIIOE1suxDcFx399AHxEcHk14GmogeQQOzuaK27UW
uLPAZgxiP6C9uNWSWjSuRjnqAqpaOL2cOnb2i4LndK5/kGB33TPWajgwhrQDjhBAVnmNlDiFjENc
o98fhN8uavuQss5AyOAMr/FNuyeb7DC7+SPo2cbUqe7tvb2FeLntGQ71tcYVpQLW8oTLzzHY3WXx
6DOKIMlrCWPPj9YWHD/PoZ/cBjtHuo1uyCF+kgUngdAgN9kAElbofcP4IXRn7QH39sKHdmfC1Pga
AD9Sbj+vz/haMu1siNzhMw9ZQPoEFgdQjDiSA9reA93cz6iMgCFqm3jX7a29XM/scdsm6obByirY
a732SI5z79rgoCuc/E5z5e/FKXTejNo7YYkj02kQTjfXP0A4xdweQgdQYTTF7w9obht1Ax8zNj/D
wxtKQIEJJILTofP+utEVv0ahC+k0gABZzz9/s9RDCNOZPbREOh0N2wYYkK3emRIfrFibVv+0KMrA
+nuJrJYdRng2b1DtA931F6HzbYZEa9fstPFom0+tvDesx7DLIYGXemazQaPp9W+93O/sU21LZow2
OigRzn1eju2pnDN8atr48fCoZN+QZellJBPGX9ctsZk+iyxopjcAnMb7QjYuE6eNLc1GE0GusCug
I1vNaGFN0rkUBM2Ls4BZgQYOqoA4OS/iF8RxSiOPgXsx62w+NEXzMtrqvJVy4+Xvh4NiJpSoAcVg
iZnziYMEcpDYjO5MjsLvGZLOsxoK1ubipoixWEhOonxvW7qic2uTtxJJkZpEGa/8NpGndnYtcCsp
IRpR4lfd+IeZQ10CWR0w8EBdj52Ai+hH8nJKZij+Aj1Wv+pKCGnt+tUOSwEw6Xf148wPmAuA4E9D
LovxpXBBb5yTRupmCZEHvIz1IO8k2d6YuBugWL2ROvIyx4Mb41mP1uq+DAXlhAsvZNaRnWFfAAmm
C8gOUoxzFtggTQ9/DJHlqH+vcAcLhPHSAoGEFkc+ZZX24ViRHgU0K/C1aF8pNyN6ifP36+53eTng
zHCRHPg7SZbQ2+3Kr6Xqhy/kB7rDPdW41ULwtFw3drGpOFucr495pIB5BrZ6c1+PAGZXd7YlcL/L
o+m3EdZUAV0f0Imwj1j4X1PP8Vw3Yerm+gidrK50wtBWXLNVpm1rJ2AuBQmllxagaR1pO56gaAP8
uzLohybrHvp2ngRfdBEa2QchWkFBBlmRix1O4mDQwBkAzjj1KzVNJ7NOgQzBYnvYFsUoOClXtwX2
AwjONKTb4J/nwyd9kzZUt0CEpASg0c9ArYMGfD+qiupbHxt0A5mOuzaczROYQG+pJZmgCxeJiF28
CDBkXMPQ4ozUDPQouRgwpGAaiMca8LHORhP8Pi4/qPVumIJTeW1mNUYBizMSe4UvGwxFTbqsA0pN
swZfHVO0JCVexB5v5Fs4aoIwuua9S2vcTpl7tYfmO6y1M7gvVdVPzftqFIS1S/QJ8xbIsspEIQhq
PI4s0K1o7AM00I+lMbSA5GdEdgFY0J4lG20obdLVIE8ekzy6qasKsSGmCWiiFDR17E2T1s8jSdCx
2Uqm9t3qQ+KBInHunErLkoNcTXnkJzN+yWlapAoKO1ZQEywZf0PeTn44G9mLarSQ5mkL5VluNemr
yhvI0FJJfdWDoNql7ZR5UDucj1GsZa9SFwSQUgPTw30X1uNfl8CZI4ETHepc6JUBvcu5N6tRMoam
HWM2suHnMBrjvWX2LwVtRYqbq/uGMYGjgKeyvCJ3nNC27epBK1J0Yw2guPnR4FIV3My2E46upfmq
eegziCWKCB8v3oNsgDZeLjJKwRaGej5AS2vNACiN1DXal7l7GstDSNFj4STSi1zvlFgQgS/zOLCH
Xmwk4hnD2GVloejKTA2xM7X2BZj1kUC/2Qtiv4ViMX0nqRvCqnGyRKpIa+fl0i6XXqEq+uoG5Noh
l9BuY3PcDdNfq2exoamA82DXaMTkAfN1O7RqCtYcN6S7stlXw26qkMM0wHMmghCthYKlKS4UJEUI
aeMCpqwQQhqhsbN0VCyz9B/i29IMF8tDOlVzHcFMoGhOOd6PybuNdFEwfUagYbl+Nl9cEtnssWY0
kBqiJ5GvjgJnojQ5UxOH7ItpP9qQ+bP1hzp46uTaNXLBMfW76MLf3gxkpSDcQEDTyANPlErqK6Ax
cEqjutVCOrN8UmesnC9VD03wCm1vSbvtwu9T4WbWjiRfTXmKzNJR6NZC6kL7rKXKycqndN7lhhfn
Im6BtaNl+X2cvxpVQxI9RBgG3xmVnR6tp+YDaX60IlzK5dMWE2+gBoc2QEC/LqT6SG01SoSnHq4H
ES7k23S6T38zETlt8lAZkxcpBNkT6aBJtyUBxYGbVj91ckjG19wCb83oysbDKHozrF6jlp/FuXgH
9JE+sgmoshsQlmDiffCD19Qj9jPNNgb1+mRXQEomzLxc9Nxec0aERBu1anBr4wF8HhWTkZGy9zn2
lxo+ZKp5n+s/2770EqUGqx7ZjMXnde9fD//ow4RL4spyIYZOewPZbRNbrZt823ogoZd3b7n5HPXf
O/shVj0NN+ImFGy6tTii6UjMWiB7B/cbd7wNqTrpUORI3SECEaPCRHKSO6PWBJeKNTNMUBM1UB3A
R/6xUlU0Cqw+Sd0ZFI9FqDmB5gLrdX0K106ypRF2J1zcu5OmtHNo72Asyjf0K+jt1sw2JHoe9F0W
3KlUcBtbu2IuzXEuUlWTHsYTzAGh7VqGo5HTSMBNJRIaXwsEIHiFIhre6KiccveCbpKwewscXCTp
XZnu6/kxAoeppnxPRR1EK16Pmwe0SFifM2jyOW8wA/BbxRpMxfTJQI42M9GEXtyFoOUlLpiV/nq9
zqxx6zVQNUylEdZAIj9XBRoKIieOkNZSnUz7APfV0P6Du5+Z5NaMQkw713uYVGviy20HNAVKOYJx
rSzYmREucs8DpUHNrunhkDlVeohUF9PqgAGxrwT7Sl1dMabWg0c6ckR8tTvLqZZqE5vD9Cke9wO6
EHPitoWnh76WP8foHYj6zyb/jI1jAOVHUnuDZjhE3ligCIz3bbipg9RTOr8eVHdMO5Ayb3A5S6CZ
FN0N9t/fJ0D6+udzuanBUdPlaozfr8GeYNehq9Rbs/oxSMBDigKqaGq4i21tDZ09swtfUP0odK+R
3mKyITaSddFenvw63pTkaCu+Wty36OedIImpPtr6e5pF21J0mq+dZouRI9l2HpygaRMMsoyvsTHN
oNUIIQ3o6onsNP0ehIFOMLx39bjV9fs884ZRxDq+EqxgHhAn1CgAEOBJx0EoR5qR3fKD6n60n9UZ
SXIg0CJBUmolzi/N/L5qLEKwNAeS3cQwkzfvcQ3AY7nLKxGKTGSEC4i6JkWjxuKGLX004KrrYt8Q
YZNWzhLgAFmPE5Aq6FnmAoXSjcCTRsiuRcaPNNjPKeTD9rUJSpvkpijeRC0fa0OCGhaef0gYAVDC
+arcymWnhRP23eRL1k63nmbRjUZggl+aUh3QN1bCRF3dpuG3yvClXLC7101AEBxSZUg08ZlkUDrO
LZEGHB/zbtLeZHqs88frZ8aqCWQkUUa2cD3jM8lRryr1bGIU/fhkQngoOdq9IHyvJSTB3PDHBhek
Jh0ctKAbhn/V7/OHpm+mBi21v9T4o+sfUhyLOor0/zIsPBkZEBH8ImzYi31TlW2nFVOfunq9D8Ov
GOkP8v26ibVwaAJ0+T8T3GkbKLKV6QVMNIE/SDu8Z3SP5qfZ9tVG0Ca1vkh/THGbx57CNNI6mLKB
ZQ+V3RB/6CJFqLVDdjkcbpGSbhoaRYaNKp6cOHU083WyMsdWbogqWJy12Lk0xW1OxazqAB0zuFcW
PxXpkDZf5Yg39/b6+qwlRlgxCSguKEtB0ZHzgZkOYChGK4I74XaHahyolBUn6PobszLcQK3xKC5P
KLNsJx2ATzN8iCoBdG4t6C2/gHORckzLprfwBcTa99Mvo39WiTuZhyr8UVibWBaNmAVq7gkO9TLU
UKAJCrjDRTupPUfjoKBhvatBbwysfPxiFn4aHEZtdkb7jSB93OIZLngnXKIgkZxhSDnscYAx0Tx4
vtvMTJrqoDBSN3Oa1+575pMfxIs+C3conXgPjcjwE1jpt/bWupkEtle2BkybrFsNd0SVx7wmdVsF
IL35HSIty8vabT/61x1pZRXRqcOo+1kBEUXr89GVmVmOVYyOGqOK3dbaGPI2Ig7qpo4ee7jkUVHm
cmV/LA3+jqeL4GWoaP8txwBuo1EnBQHzHO/n7kiJoBq9NneLgf1+QS/s9HIYWkCz4U0OOWDLRPp3
dNAPe332REbU89kzy07Pc1yJ3WhA/ilwif02iBhYV2KXqaB4h15S1t3Il6oTQ5ozksD/IPp9bIoO
rbH0ph2Ab8+gc9xTwbytRP4zc1yojCWkuSQZPpeqn0kFphJVcVLJhxIvqstQhLo+gSJrnPvVeoeL
Tg5rquHV9Dvt0Q1X78bE09WHpPu6bmzl/aOhRMmKy2hlMpE74ZZLT+2qbUHFd1MeQcm2AWP2djrU
e0hK7G1Xeold7S485g49SR+1U/jllh49BByn8UNBRvHSc84/hZtmWQ6MvDPB3WY2FZJiULgChr/Y
XB/w5V6DEfBUoLEaSrdoZTsfrz5nKDmPjHoQHSpah9Zt0PKZj6a0v27nMojADgEmVmW9YZBRP7dD
57CQyxh2FOUrAecTcLjVmwo9qB6EvubgRrrg5UDYxjo/DM4tctOH3C9VIGkHltO7DxCevTf+E93H
285//mk783v8+DMDsMNtXEjElC1EJ+Jj6aSH4incAPTjI0O3FVVyL/fp+SdxrpzKQ6FAxBOTHfh1
vuvtQ9N+gwCAUMVjJfm3tARW4fPpBuqwHHLmxnqNtlU0B8s7lLXijdkG4a1CKN3ENkjtyqwuPrXI
CB8jxYq2Rmcnz9fXfUWL/fxLOAeTJyUcBgNfMrg1UjJ+5Np++wOt9feTBwZ/L8bWuZF2pmDzrE41
RCeZJBUyXXweMqjtmmRyDDKz6rYB0RhQopb5bdS9qhZEw1XPXlhiO2xximQ6levchKVkKD0bN/vK
gCwDGrAg+TC89dqDJlKWX92zC4vcXrK0QJsUAovg7y0Gf1ZNZxzvgvIfKu9YO6SQUbXFKx8XqvOh
aWOUQ3wShmQTYC1XVxqn70MHida6+wq0Rzl+Hu2TQv9p7f4zy4vuQYaShoAqYXyKR1NIK0j3hu3n
ti+LOg9XQ+yfAfKIGyWsjSYrYEnSfD29HeZ7ZXoXbAC21S7i0MIGdwFQJKkEoRGIJBu9d5gSCoqu
7dxAGiR29P4FlCDStO9lgVeKRkbOl06OTbmfFIysV2dPGgJ4yEcwx399uTlzEE07txLYOdpEmIPE
5CaiTx0UkBORiN6qt+PYANmwhXw1z5FR1lkRzDZsVLqTz9SxLGRoFCdCFvT6Sq2GjIUh7sBI7LwN
FLaRR5StNOlnWN3axJ/BJiQihl4JGcCu4Z1iMuIPtIicT5sUdKk9myEu7YOv53d97LXmU49WALpJ
0PeQCZK6K74AHgrIbOkoyqEmx8ULGpGwt5IYSTR6NJX7VH/P/v4GiornwgQ3dxCsN+gwobaW5Pet
el/3L1XhztOd2gmO9ZUy67klLiaNFdI4AHkg7fSefNfcGvw1Tv+K/tdNeCQnpxpczYm+H3AHvmsO
hDpfX/KHiLbody8Wt6dR4EVYxL0JABo+vTJZSIyOHQBQiuKQzoHszwFyRqmTvBbb9CaP3Pkwfo3N
RhXstxUXPbPLnTVVh8Kq2cOuFdyn8hOtXAvNpWi0p9Pu+mZYSVqxGvafIXJOo/Wo8JUG5tlKv1rp
3YBerluU6DbvbpXqVaG3YSBiglnZ6WcmOSdKJU3LgQBGmgf0ZMr7LG9r+5iL8CnsV66tHedA/ZQ0
82RhYLbyOfXfodAS2I9V9JjGu0AV7LzVETHIKBKYrFjJbXS5G5oI6jTApiAj36PYGjeQ3DmSTrBa
qzt8YYeLw8nQqyRpYSec71TdC8rnXnR3ZT/BTxu8ARGE1fZ1/gKft1ZUqAGYbQO0PxTyFxHlk9cN
gCjfghybfKEVQSxki8w5xRgUAvVp9WnWCwHj8qoJpJEZmkZG4OXuokmk6AMGzaLUZ1E+GtCzv75r
1tab5an/Z4A766NWUcc5z5B2zR5knFNqcmemj1HrXTezttxLM5xb1bTqcWvBOKJmP+evZuVQUQfK
WqRZmmBTubjVRmETRmOCkVjFqxR/s6G5LKHSNSVOKqJSWV0VBq22gAtWFb6f2kq0QWlkABX0+Ki1
pdtklWBZRBa4wSS4uBYFQ8JBZYcgL1iKeLZXF2QxBPb3xWzVbYkqlg10hwQNeO2ZTKNLh3/Y40A7
WOgPZiBYPp0bBnNeJSOQFcV4J0meVRxJ9nXdr9buJUsTzL0Xw0hrSBVqJUyU06m1nA4SlgASl7eV
BGG/CgJitmBh1mIxiKPAxAE9FZA4cPMG0ApjN0DlLZo2ldF4KhTy0smTjCPiczVQgblVp16Y48bX
ggTZHFjN1KqPg7KLzVeTeFO9K5O/v32j6+7PuLjDc+itqgfVJvJC44dBtxXqFSIx0NWxAAGDJkgw
pl7CLCs7s2UTlW9SPg/lSxzttRAY8CdKBTcugSGen63q0CObVQj88rTrs2e8YNLS7YGsNQS8Cqub
6M+I+Aa7ELyarQKwt2tEb1JaOHUdQ1BZ4AKrEdpGUQwNi2DN4D1OLtWUxj1zceJoqPXWlid3r4Go
gXQ14izMcJ6mtJQqUQgzqvwggQlF8q7v1NXrGVoBsMQWU6n6DQ9YbNWCGjQPGLixmqFOJkXohE08
Eqs7JRpu5OE05jnwryrE/HK7ETDorGAPNMDTUeADRwBSA3zRlKLD3bTaGaHopNxkW5QAPFlygJDa
khHtvnikjQKTK5jCc5MskizGi0jRVbSBSXWb7+PH53wP4kflzXYrr/xCJmkbnZQH5YO4kldLjvR5
fbrXvAbtRgQS8yil4TF/br0lmU3mHJtttO6KJHV0uhskQPn2182s7QBgR9n9AZl6i9eXitqezI2F
HVAoWzX41U93k5BleS01iNfYf0Z4jSmIE3ZVZsJIBzbxIvRU6zaAVLK5tXVXAXAqf6T2thGJcq9t
iKVV7uoVTgToKGa1ycH5VkCk8+363K0ukYmNgL0t28D8ni9RrfZzOZfYEO0ogXNMM2mzJWDOqNzK
TP6PtC/rcRxHuv1FArQvr5Qs787FmVmZ9SJUVldq30Vq+fXfUeHOlE3rmqgeoDFooDEZJhUMBiNO
nGN2rkFlJxecwqXQCJA7AG44A3Paem0TrPqh1pkDnhLA3VjdCbKOzH4Byp0FIpXuJdf4jXFH41gB
lI67Kc3UHmMt7wF4NBjo7HpIgyK9VN/ub+KSFWgm/GcT+cobkF9tas+bWJc/cguKmB+U+vdNLEeu
CxucJ9Q9C+pqgg3F3EatQvrGAAj3MeseJ7Qg2sArpZWsru5bXcpsNJSPgETEHBuGa66/1KBNCpqb
MBp0ejESTNckYMatpNqFlKW9NnpV9aq2io9SF6AqP4Lq5f4PWHQVhGr04k28Bnn8b5ZJtkYz/AAd
uWGmrWpEkQDDvVL2phaCTHHxKMwtcLSw0MaSOV+Rc40yx6EoLzWxNyUFyK5ANFynrQtiWxGZxaLL
XBibf8xFYJ7KIguGGmAGuXqEMnDXv6YikfDFvXNmzT0gqNGb446ZFEZWVmTwfaUu1nUqEcv+gUoB
BiFKYO8MQYaw6Cp/rPGKCDMHCdCzWBAo3M6R/TE176EzPaGFspcLG8kP5u0gVHffPZbvtwur3Klo
CrvWs2k+3w9y5IbPxUzhSNKTs5pOsRtvwxdnbUPR0Ou9aBWcyq3o6boYoC9+gHr9HbOwltRQwQ/I
Mb8w5+FMVNZfgEngDr8wwR1CCAqDvDzBzg6+4hvn6CWKPObpu3pd7euETJFr7dzwQ35vQGXQCOLO
shOBGR7zinhu8KX+PK8gUhvBuJ58aZME2i6iQYqseDVEE14iS9xOojc+RO18IqiMAcyWmI6rxU+M
ATzxcd9rbg46mKORhGE0GYsyIWt2/c3yrLMdUBZ0YHj5MoHyj1/MdpeJWGJvPGO2Ar4VDD+iU3xz
9RhWazvRmHRuFkbaSq/M0NPHWDRkvbiWCytcHIkHJ0JankIcdASMhdprtXDzQJr5UwWecPPo/L0e
DDojCTI1lc9eyyyPNYXBEogDQQLpStQN8h8dWL6dBymKBTmCyBqXuE46jSxbzzp3aLq9FrCW1FWL
jjNTOh+AopGYvYmWuwM50X/hHPM89/9bJhc1aToPFIdYZjOeq1whMQZXiwl0OZp739BNwJz5y2Xk
XDYm1TBuOJ+HixtAtxjtihgs6YUN5cnOAnVSTEZVWqWgcQBXnZfbjttrIsGVpY0FWRpkPIBLmvEa
12brWA8xPAPnx8QzmEmiBjLn2zD/jFCkbhJLsMjbtOX3Kv+Ym0/JxSrLolOZzGDOgmR8apwsYBdK
eRNoj0b/Gsd+Tl1Q3dzfWdESuYucVeAWhSoXPLMrXUvf4gVCBuNkhivZerJFdES3L4PfS0RdX8bM
FkAanLlhQPi2jbJznfjVkMEqvG6lbYrKdaIdFBVkC+CMtz0LLAv3l3l7MXCG+bPf14EpVTDMguIg
N5is/lFWr7WEZno2gc8Q50OTtiMmOqlZrSHm45UGXWOOeN1C9Rupjh9UeIIWmm+COv7+j7vJb7jf
xnl3V7dhARHFzp3AKKQGz4X5ngwCGzc3xmxjJkbAqxqTF3xtvWkaM2hG2JCiriGjU4CxM+oZsDEZ
XY20OKGzIGp93xK5cka5wMRya5KHsOoAyCxfk6FfWxH1qgL6u3HpY+LCZSDFTeqPCtzRifGlpdNR
V14zPPQ1i3mFMXq6Nh2aoFjf3/BlN7zYDS5wySjLD+BZ6VxtAIOl9E2lG8YwRPhTh0BAAQ3h6mjl
O0a39+0ufmiM9usYxMP4Mt9nLpJ6iBJl3o+h2BhWt1HtcNMWorHh5UACxnDELMBFbb6W4ICGEI8U
HGrWjG6ANGF+0XXQpjE6h6DW96JHpces9GmcIsHWLt3kyoVpLobpPSa0nDmGUZPt4rreYnBf4MrL
u/hndVwMKXo1pVWKj+d0gz80OkJIise+KF9eDhkXS+FCRm8WspqMWEoN5i8v3YDh9iuGJHx+aDbF
Bo+DR/VsE6cnSMM24/O/cZU/i+RiQgVkVZ9Bz8iN08FrnWSVme2qH3NBFXnxYr1YI3dCraBFxWS+
WG3IHk++XT47uHrSQ0K9Bniu9Ol/WxV/7jpHA6sstjRTvLY/mubBHP65b0LggDyPGObYeqdSkAxJ
JVgdHoRJ5OLfx/N61m5BH5FHfWmtjmR1mpdQPHTNuXY293//4oWMCiB4Wh0N1U/uw5s5K62sRYzo
5PTQp5h7U5KzUb2YerVpzGzPhvbzvsX5L161XecofWGR84E6N+XaUWHRHEGh7Y7SI5oxRvlP0Amc
bfHgXhjivn7vyNDCHGEosh9oa7g6JfHw99o6s9TNTBkjgwb6hlM/7Scp0bUaAajH9ZZnAwbnUOmP
5Hd5rMFCIgu+1xwFbnYPZRDw98qAD/GVEJ2WQVDmzbyoTat/sxXPdPyOCW6ORa8A8wRSXwvVwJv6
BEjUQtvE1oVm5oG0gSTZrD/bukq4Ac0akUSg3UWn+GOQL1FEXQllrh4G63Jtq6emWXXlL9l+QUXt
X3jfhSGuKhFKdg3Opnll4CYwO/TKSJp+qorriMZvfr9V+U8Fngtwg88Df3iaXOfXuTWG4Rh1SPkK
Ermgr96ZqBNARDjexISRdGsce/+U7D4eA89x6fu53VMv2xvr2i8IthzamKL4eysph8N38Zv4cmgl
902jmW2Losy7tAp32qbbl0/ZN+1Y7adT8g1jCasnlH6Nx3ofeiMIL0WSfbcsffNPALDKBJOCg/cV
9wXSpirQfKCtO4IOb6etBy/yMFXC3G4F/b5HDLSsI0Ef7rYWxdlUrz/FmAWsMW3Y/AwnVzkM3+TH
8VF+r72PwrW80VUItF13+h67vjEEHneLF+aMa9fGe0dLHKdgWPBuZrUvV8HopmsJ+K7+0VjjGXvI
TrYvFIif3evG/S72mUuNQjxvgyqFWdDjevXKIOUOxFqO2/481C/6g00kzzxanuyp61oQpG4hbdyS
uZypG+teHjXst/ag+BN5sx4G//PZJNQ3PWUnP8oPqCCtdW8k6bcz9ZGhiybMFx8Dl27GpVOs6Jre
DPAT1CNAt5HXrZ4xMeVL7u+jV/j5e7W2dtrK8e4HmMU8DjDIGV0MQl9wq15/bmgZjm3IsO8WSeBa
7Qq6iYS9a37nWX7sVvtkhHABgG65H4DZVfDyXMoXLq3zX73FtIdlw3qg6kRnK9URzWctWUDVGmdY
thyAmrj1VVIWw52H1s2yxIUOEESL/X+xhejC4sGO7VNueG4UlMaTWIaJFsyAXr1BkO4+4Tn7n8Vb
RX6FqB2PJNpSN3sDJOm+8aUL9tI25zd6q6CzEsC2Ay6JsHfDAnLbsiv1AjuLfgK4JXrOIHqCxhi3
jyaDmnc9wRDglhMGOFrXeMh/hKBpNZ7Qj23c2GVu+YECSQ+SP2FUWsqOLs1zjtLXcZybw7zHIzF+
Du/pMWkI9A9DRkAT7qY/NDw08od/7u/u4lvRMkCmidAPPSt+GinpWBLUvYbtVd6sjNjpL9M6sPQl
Vd8Sw4vSHRPNMi7eeZcmuYTTirU+YglMNsByP7EN1DgfoNO+r7bppjeIqRHlZKS4gBIyk/EmqxD3
9asukvFaiMdgSNOgQIoaLZ7K3L0XNG0eDTW4pAfztSxdJ3+o9DVqijaYxWn9YIsy04UPjMo2NMlA
32SAqYSzp6qjXZhK3bjQ8GDrwYE8gB4kDA+hTKQRsxASbMzpAUCBQhvaEdwjIourmOly27jgmvbt
avwx6bIALrG4mgsT3EcsYoZU24AJBaNjXTmhLffARNyXC2cfLcaZSRbZ9Sz/dx26zZomWlzByASY
dRmmK4rlpH4efPz9KYAhFMYwdYh6Nv+qC5VcAzFq14CHZzcgPQQ8mOlrLSChBP2LrZ0dq+h83+bS
N7I1G8cOBNzg4ebWFmqgt0wZBYmgnftFUG0zS9SQWqpzYVl/bHBp1mREZpGB/BAyeyCXl4F1atyy
qEin+U3nTSMJJy/q/CgUoGCXnAPqODOfHLqpgEpcfzeQGlWxY4MiXRtPQfArHs6laIxy0TVAd6Hg
mxlAm3Am5KEci5Gxxu2ql9pRSKj9tLIEN+zb/c+0vJQ/driwHBUxWIA72CmBZdFOOj0pnXvfxO0Y
Pb6RDZkblMWhtQeKiOvtkqw4GwJ59r68fJqSYFa6Ld+aSaMQedLDzRhOE/R2quJQKtG2cbQPBzq6
XjGFIs6X3+pRXJKKn4KRfhVtFtz03LYqeqEFSjo0LsuGEFgJx2rf+jIKH61sqH6OejEAitVXFmgL
TCP1WFvYpyiNIJVLpbR2EdCKDf54uS5SayaOR15yGOy2t0jjmGFJ4ml6DB0Aq2KpGtZx2dWHKgq7
VwO8cg3J+gqTX3JoxI/FoBv/hHbqfOtGtdvKw2i9xQ5k+bxIj+lTHKQKHLghgzokbtSpyUNJ55JV
UI0gFgY20i/TsfzqIwmPJhu4jVUIHOijUtR4OdcKVXcqpbZoWun3MDy3fxAphTwXSAHB4cqz6vdS
B+R/MzZuYQK9Vb5ii1flkPuTM21aG6Mco7ZDLvUZGl9y3Z3tUSWRmnzDheHloEOMILZSNN9TNQSr
WQ+9IQXdNCYYGVhwaQhYQTId5eFZ25Fzt2yeg6oNfGO1i/d9D9qkctgN1rf7Xr1wvV5Z4fK2eLIL
asiw4rRVf9IjvYlIZEPmhchmPG3lok2fU9lZhxYI4quhF2BKF+KDA+gi7nfUS4Bm5kIfxgwSuZAQ
9jowEYKnxNX7s2avxlZgZ6FQcmWHOzBSYAOKneNWt5twZU1+CTbdCe+7/syYLUhRFz4cDqcDZ4B2
8G2GCumzMpRtxCIwCB8y8FDJUnEIwvBfXO1wX4CYZnwxBAyvwxEYDHOzSqbGjaj1UMnMg1pURAw9
EtQDl3JPELehCwhKDdtC6eHa0FQrPbPyOYY7o7kCnAgdt9GEvJfF6jOQ4iO09UrVVTOlJ6bdFiuV
FuHLfTcV+QkX3wsgAliXNthT8J1RKI1HoOMH3rUVLHbRDuh/QFlpImjz4BAaOp2mtvATrYu8svAa
41jpNrEUwVN/yR+BoQAny4wkxXPmek+jAPj9ZD52TYnyp3ZOACZKHMB6Xodw9P9+7y5t8WcsiPC2
HmFLcnZOszai7iiHh0w42b+0d/N4MB4oKH9CW+B6TQnDjTWF8JM4Uu2nUcVTwJBa5Qs87CBCNY3i
9f66FlIzUOSjWYp7ARcPr5NWDGk8QbUToQvkFr3WP+e9qPC3cJSvTMxLvuj1s06vndHBPdFjijHR
FN9RRq9j7b8I9QoajfgHormg3b82E8a2Uo7zUdabzwb62UNwTqRf93frFqtt4w9fGOHcIA8jo4VM
TQMY7O8+kpwSkO4W8lZRXrVsbYBwtWJu352os4bO1n3r8zvj5sIF1B5yDRbUh/hzNUVSVkDKAk8E
syWWvulb6KuEpxTF3chrweRx39zSrYa5WjAAoRaCG37+7xffLWe11I3N7PJVvw0Sfa1g6hkYkX0Z
sgOGC1150reG1r/dN7vkkdCc1E0MYpiQpOIiZRVAAMBsscpkaNedWp6g6fv3UX+WtfyvCS4QZizJ
MWELE4YMKJmcPycYx+yg+XZ/JUuOj6+FYRwU4/QbatAZ/jtZtMC7sXG8qZx8tZq2Tj4KzFhLfoEX
HbIbgLVnppXrD1VbqDCretmApEkBUWfm4IORJjB6T87TxvBZZJi+zerhbNOKnaosg76BWoPHvJHw
I0ksx91ILDlqVZIMXW2RbmhKTzYaaXSbKEkfDSnTjhIKuqtsUqt1BYH1igSyPBwCZk07HdpC34ZJ
TaBR7QT1N6B+85UdKXlHoC4WH3qILjw5el+9tIkz7RjTAFXsqskmqANZIHOaOvxftapKEhfPn9wg
IYo1PzUjC9mqVMtyIxWK44VDFDzavVrjnlSt3s/0oXCNSmdrrR5AWa9CVg8toggD01rsy0odbKUi
2KalpG4tyVgp1aT5RWWN/tRXmMZCUHpwVHmCfpukH4war0cSZbQE41SRyk/aYBZglx50bTNO7fQ2
NqaSk95KqkdtQr+fZEPUBWRMimxlGxF7GbJBWWMcIP2QwlhxRxqbwFAhbRLRRS5mExhogF4LyKGR
HXGxTnWktsgsZHzzhP8hBgT8RPum20JgQn8Dhi1ISFPQwaukwT4pNk0KMiQjExyjpbsK6ibzqxvv
+hu2rJqNSd1V81sONSVGvxrgonVjNQRf98+RyA4XdJuyyCsN+oWuoma+Y9YH2Qjeksze9aAoc/83
W9xZCvN6bDMLZRjDCT5NvKNICBBR22Q26Uvr+b6xpVB3+Rm5hWVo4FW9gc+IhRyG1HpOC7q+b2Ip
iM+adShfzYIRPJlajzdjq6PcCzih4k40Qm0JUnKRXfkYCvssIYcTJPYWA5f/Ijeb6TKhKaRCZ4TH
/zhOLzFtzgEL5aDGbilhvgK1zSTboA8ouKiW/OPS1hwfLy8qmgy5xbCNlVVTQmmW+5Ipv3RZ3TxD
Dkr7H92euz1GIOtraMvOqWDq5Rh6M9NVpb4EkWhdS9/u8nzN98vFukoV9NVUh6EUYoMWHaDr1RDZ
eZs0tHbi9DFvKjK2taCgpd1cJ2C2kDHMZ2GGGJTjfErYhAlwGYU8DytLrSfRMN1FRilDftyJkzc1
kKcP28mcbazRfpPoYwrF967vSaV2KbCVU0DqKY2+FU0lPxaz2K4n952RbYI2pXiA90O3KwZtiPFU
NTXPUqPqHy0zh8ILzBgPZ1oV4a8oAAFwqw9QBOxjU/20WGNsi35M92No08ENQvBsU6dRXiqARz4g
5AtQfxO1vkblvj6MlZYeU5mVghfw0tagamqg2Id8CAW56y8SUlmHyocJ1a9RiteSOakrs3a2VdU0
W00rc2+0EezHUmeCj3KbeM50IzKGo1BSxx1vcxE/zisIQVgOJvae6JtDcEWhmuLJ22lX+nj9yC+t
4ADfxCbOIBebjBIMeboJg077BAI8Yv01RJ0zwEXaTg87W4IjuSAomOsWEjKKGJK7uiA9usnCZjuQ
T5jp/PAvv3thF6dIqllNYyWETLtZryhNTwWaXpQ1gqiwwGKCY4NxmnmMEwNsPHdkhXqgo5egy0yo
268qv9hgphxAin2wCVXirDEZUayVc/jtfoC/CX5Y3qVZ7jtlSafoUQWzSruD7KGk/TOWxywQjWHc
qqTDDm55uOC8OOgRXLs+6M1ZV0c6/IE1hexGUcSOOOf9V0yldiPrFN1QM62GT7tA4bgYeowEyyyt
VgENpF0JfNljlpboOXegV3xtYj19rDOJflbQ6xOc0gXXxQQrqjmKZc6z8FxRp8DLJelT6M1Su/di
CfHpryHGIOm2AYPCrSrjqcmXFftI0XvWwKdUJMjgKC9WjKpgu2SkUUQY0IUPjBYa3ubgj4f6EN/T
Z7KOsk0AwlCAs1nxvRkeunKFnPy+Gy193ysz3K3G+r5GighmzXHtnFEOV93y2dpnD8EjJm2+AFtP
Y6hmgl7LqwXlotsm6bybINFDewikBVAgvHYtHWQrQZpihcrZOOs7fSWtkk/96dM4gR6NuenWLghg
pznB5BYYbzfJuhd13hdc5uoncKcoNZxYtcd5k4sP0z4mIkGg2/YUt0Yu2iVyzIzYgQHjpxYTPBtm
GBZYElUiRyv6aQo4nm8hKJw97nNGcYa+cwQPBVThWJoEt+sBDx20+3cFUZ6k9fiNAub1pr2Ixqhu
QVacae6SlPBWzHQVS23eky3Gy22PfdMJHqbK7Ehu95z6f39XXX29+QhdhPhoZBPL4jnEI1GSgS3D
u/D+8RD5BxdSEjkxu3xeU6GmW5Mlm7ISrGH5mP85BHPqcbGGuoqyehqxhroIfQdgiHb4ZuL9LCJs
WrSDyjqwgWgVIM27tmMwpYpYDju58jQZAwntH512chLRQ2rh2jXmCv5/7HAOCKW9dnSUKAfY8XFk
x7b/JtGP+x9l+VBd2OA8LTUDtR0YbEzhcxKkpMtXhZWQsN9001FtnuJiKzs/UG+/b1e0hZy7AVri
SLE9BwsdyrutS2vZrco9Kpv37Yi2kHe6qBw7h2J5gQ1Y9EMTDkQTDUWJbHBuN5ZTkKsdbDTh82Rv
yt6luqiQuBwRUMxG03fus/CPUGqrcai32LDaCbFjngNyMIyVZQBAyq8jBsjjtyY7t0FBAgWqxNmL
JEoCbysmc1By0I9wIDcOTCzn9mVb5y0r4fa09jXriQGHoIT+UGNY0cGbqgfJ6CETIYuXckJIz856
afBSTKpzX7ADKKEZY+S4jTd4wbb6nKC/XAMICeL9B8OtjvLzIJHKu+83S4+FK7PcR00kLcEugD7a
XFs+2wx+SEizH4Dzrc/13hIU3peOw+UiuTqxZaZoTisWBuTzTaUfwf5it17DBIdu/s1XxW98wAsr
/LBD4+Q2CMFgxWjei8rTp6PNKoIp/Hbwg/z9/g4upiSX1riURJHqYapVWGtJCJQwFDXd5ME6IQVK
SL5Gdq2+hx76889nbde4WeIBAALu0fu/YvESv/wVXFZSDrTqggjuM4F0maRH9NXd6Oysfqnb1g9I
s65qQvf7QRBXl2LC3HrSTXQaQC7Nee1UKWlpy0gFs8bDNB3pLNeSngVrmw/c7ff8Y4Tz0X5S7LRB
t9XtfOYZG3rKXelHfui9gLB1vwEfh8Dg/MnuGeTclDaKo7YKDKprJfOD9fASPpXvAzDZYBgmIp71
xT0EW4SC1B2TGTwTeI8agFPP+V5cIHk+dKC4Eb04l03gRYCqLio1fH+m7Jukj9HAdvU8Qd0aukUh
5Ir+ReKDtvh/jNjydbow2JGVTADfzNijAJOUsZYKPoxgGXxlo8cbbkxy3EBSDX0H5WDSXSD6GrPH
3nx7NFVVExoe+s3kSj5auJf6BKtQDvLgUfbBLF9Lt6OoebUc8XVoEkIhRMZ4Dnd2qJZY4Rjg7FB3
+NkhROTE8hHyiXrGfINbPQ2uqN2+eL2iP/dfm9xRsgu1Y2YIXxt8/Svd9yvbm9YlkP31FrMmvrEV
fbL5qNxu5x+D3FHKjK4xLQaD8jp8zl/jQ7odVpUrC2LEYsj/sy5eE8mo4sjsG5hhvuVTSBL7BpbD
BNFOZIUL9UkRgf67nnfv5+SFT8EBjJySp23vhx/BlvEYHTtUgy7rYSU5BOvSjb61HluBQV5wFy/m
ORe+wOc5VNG7MBlgR39ScPV3+2aFguR7tu6f7i9o8dhefBwuvwdNeg5YAQyhdTAFXthsA/X1voml
/H6m9wHAQ0NtE/f/dfChZcfkbopzV8k+KmmHoq9XstVoPgeWbzvrVP2yZL+0BBM7C/kMrGqAlMzn
F3JZ11aNiAamBqIAN4B4lRp3JA42NarPpaDu8f9ZHgBBYLMErpO/I5SMZq2ap7nbmnRVajUJ7G+l
/N6XA7ECZWVD5hsT23Td9rkXTunn/d1deNLOGel/ravXy2RpKkt2DOslhFoAbVREdZ3FfTRR1UEs
RKmYD+yZxdqut7GPLdLrVPoahmcpOkai1H7BEWHgjxluHV2kdXEDhLmrhQdoY7NoYwSCh9jiVl2Y
4B4PkzpP7qV5Di7zyetbmVQiaJZoEdxpkhpw52vzXqHxQkrnK2LA/VTf73/xpXeBOevlghBvZrj5
fXld1Bim1k4lUDbmbhJCLzpGwT3KSKGRojihpAt7UHQAl35Vvg70Nfh7AVjoZl1Yn/3lwjp05lki
yXC4nCVroG3PMqv3MyVfqJmrps08tPHgiO36/qoX7v4rs9yNHGdJiLoqFj1pz21wyIzjoHxozXdt
EqRKt98QJWELtHK67oAmhpdqz9sepKuylbhxKUckpfUpNyWSyaKJwturZJ4hxRwzIK0zVRHnjUZH
664YzRTcUi1EZo7VcO7rEeCtrQy9Kiit9ILm09LCIPoNBAuOsQwVxOsPN1S5mVWVlWLqypWU1zR6
ltqP+x9JYIKfwTWoWThBCRMVqEga/V2jpteKgDILiRKwnpgaU4EYxKAaH9kDxelQ/LJTd1JI/mVj
xvXLIdW+1Qh6/NZ36WieU6/c3F/abfC4Nsq5/QjBir4fYLS2+pWZtF4vytEXXqszhhV4EFTQbXT5
uRSmhsRSFNcBTKyKF6gsYbwvAbGnc8i2rUlKt9ho4LVeV+5TTxwIMTkH0UjXbay//gVcEM51CRQS
AKq7FiOVtDXUFdNACSiaUFgwY2kgM8EykcsjmFx7Io5XzhwaY4H01XD22uBb8gtVBAf5djwOvFzQ
u0PKAZzxPJBzbUZuVafOsxy1BpI/p28KI+EqUVwU7Em8i9eBlxEtdJMjW4V+fgby6L7H/I7D1/n1
tX3uwNUAWbUOUhCX7iZf8TJf/1BOI/QPslf7+I+1/vGPwOAcMu4Y5DNtKk9NntgwGHw3wCEpu+kb
2yvEWRlHCnq5rwRzgAKTt2F5Brj+JnVG0LxhW0vkUWqMAR7TeNI5eaxP7JxYHlgyMI5NprXzXXFT
r4bCmyF8Vyx5ETDYgE1hAAo9vDkYXVxEhjSaShqE8KIsyMhUB8+ZTE9gU2i3ihxIgvO/tNBLa9z5
Ty0jmSRNSt0iroGPqn4MRfaihh/2pG7G7uv+ti7EUZC+Yx4JFwTQgDzMPEmqKKhrfEinDN1B/jGM
lJjV+b6RhYiGkVFEGgyqgICC734OytCV1syIOZgo/xPk6NbTPGYq8MolM5hWxJ0KltZ5/I77TLGd
J9asV9ughRsjYRGK4S3cpL8FRzAcYi68L8bIyZWagUbUCvx0eo/ASZXE2wqvDMU3VRXt1lzk9vLC
UUOkRt/YRAhDnOFidTRJuROFILfXKrudiKxjIj8P5OBx0Cz4hxWht0AioBpdjFJTz+kBK8rUxAzd
rkkxzyahDdViwkNCDzSe2n7b95L+lgctsvhYZtUmAfZl8piGRETOzS5a0z7DFDpDUnJom54e0N5v
TrUyhnRfWbH+aE4mIvY0Ap/ajdHeVHP5uzqW9n6I7XZL4cAxlFly5DT6pCu1a6JXCxmf0DG/crkc
/Em3x89YGo2nsg3ycyS16bcqteled9LBN2DjqbJDc18VhRp5+eCwnZ6Z5juro3qtpmOEy9iIiwkQ
5lo6lrHNvEnO2tAdG5n9mCnGIf0SKiDpNCdkPE1v5Y990XTTHrjlPnh0JFl7SAbHBvAaTMYdGYqo
3FpGNL5VtIl8K2agJi+VTvUACzDXUQz4Jt5a0F/xQjomPZnUSHrI1EJ+x1R08FR2bRy4gWXU25xJ
iafnjWLu2qSgBA26qNgXVVru8Bm1cKU56fgLiNQyBwdmmr/EVK3QUICCiV+0bfzVdnWm+pLVAAaM
gEhTNCBC+q7qffdRAuiP4cvITj6hnaWtmpDqUDorMu2gRy36jJ0ZSAIHXAoQGL1DF2QmwkDD/fpQ
xU4MB0oB7sJWeqr15oBSMzK8+wFi0QhgKcgVYQuI9WsjuoWp3N4GJkWyn1jrZ9QzNIGJhRiOyuof
E+q1CScvsDkJkFjt8D01TC+hldcUPfAvInIs0WLmA31xW8glLatewmLacaM0uxbZ9t9rZdmYYcbo
Av4XVQ4eABGzUWVIvnEhpSCHMEo/X5vnCFT0eiBiTr6tdqEpK8+8vxbkKSHmd72aGGYiqYZ4h5pP
rj6gkSF16ymR1zG0QgKW/0qA1LzvDbeMHBgRBDod4BU8jGZejGubLK9rzD3ivpDOaNkUh3fQL04k
P+ovL+GJ7WPXPBundFV79BGEkysb6SuGAkVaBUvXCVqAhjITmoNXiPsVRhBaepEj2Gupb4YaoYMw
b1tyyksT3FWv9cFQ2h1MOIFvUKIeR/cTnVWLqI9O4WlP9TY+gI13KyqUipbGHeoKWPCym+ULQg21
y2wkfbG9/w1FFriMuBsVqo+/b0rE1zY+DaqgnLhQm8AcKeiBwAMHOSQw5107SYd3G1hBR+TcpSp9
t5hlfRRRiLZaDSqBjjigM8cwvBPiFspNNpEuCmLV61I1/6fBgDn8N273VdyzWhBplpZ+mYZw5z8L
g6EPdaQhPX2V8BQwIwFycMlrLg3MP+AiwNhNl5ZqDd77ulffUhWk3NC9NMZqV6gCSwup6FWc4YLm
UGIeZJTQ1QyqeNOH2wLsxkbndfIxiv4+670yxe3aoFghSwO0oMsh8Doz9sBmnpVvugzhG8l073vn
UlDDADIUEUBLBi1Azlgdloy2DuJnX7nxTAccQex6A81SYgzbPhHdCEsf7NIc98FaJdXHQoK5MQeO
CzOj8lcAetHs7f6qFtq/YIJHHwnIARReMER07RjMMZqon5Xt6YqurI1z/gV00E+EzgYogphoa3nT
751N9d47nqjFs3TrIclH2VYFucENatakAzUyA7YjCFUB3G0DAahM5er+EgVW+HfnWIQYkB5xMyRR
Qezo0dSfTZFEwtLXulgJXxzJp2aq0xErMSrDXPda2gD6oRwnBZlClwfJ+f6SROa4MxaPep21Gcxp
2s/M+lkg068CjNom3+7bWSoSgPDiv1+I7/QkdW4r0m9dgh/Oi4xaI5kOKJrhEjhYK0AVGLFB7RV/
CszODV+uVGBj3gd4zd/kLjykpZlHygKqoCmHmyA3XMd4pupZGVHGjb2o9DFJJsSsLZ3vGVgNjhdI
XoNP9vogOBFkeMJSx56C0cPFFNe+pPRM+ypfKc2JAT4kOQI87FKodFTHxEwdGIQBvr02iYy+16xe
Rc7S63QlgZc6pQGxY4x6Vnb9juldEUpq0SL6+DNISsdEOrdIk3Z6W6fIM43YRu0s7xq6TftY+a6m
gRS5tV4H2TofaC7oCizcbyCKB+EVmBzwPOIvXtB+FqnZo2NdRMa2pEcrqNf3fWbhlIMc5TdxJBLA
m4lOCX1PW6do48lpmq+MSY48s2mhbRRbv+5bWmh/zuMRDhAXGE8Ave/8Uy7u0jhno2SyESjTbg1u
YyL9cMCuTBKCQUFPYOt2Wde25khwYUua0kSNQDSNwg7JT/nR/icCxRz1VV99cEEAcZQ/ZcG3Wqhg
X9vk3FIp61HtcdjcchW9yOuS4PXmQTDY1Y7RqSM7gPD/x1VymZ8kKwNL6ASo3kwVJr+lKESQcQvp
Us9ZBWfFzXZ0+/d649fL5JLBvlUhMDjOy3TOk7TXK7cH7UqH9tAoJOubz9V1QLuypXEIlzJnhtkN
sAUupHYFCQGw57n6udgn3qP11J5Dgd8sug0Yq2bSFDRF+SluW2f/R9p1LMfNM9snYhVz2DJM1ihL
ljYsS5YZQIKZBPn091CLzzMY3kHZ/8Zy2VVqAmg0Op5DUd+RqVd3ozfBwqT6U8VE53YhBVhBM6sY
ULEwj4KA51w5jaTsbEdCVw2p22cWZqj1qalPtXIQLOfyykESzDLyWSAexF+5K5caSpzZFZxKTXV2
mo1BXhJVQdjE72E//Joc9SXONU8t6J0C/sPr2nlhu1DDNGGywD73zZfAJRqsKR7iqMZeVuZeHUtk
5f9+HwFxM4fKyBbPo67chWNVVgDJ3aReCVwdd5SHNCAtWkYrq6TB3y/GgROL9wbsaJd9B6j/Splq
UTCDlK5h3I3W6rqAb3fqTNWxXQC8QUIGyUdgnnBHBdAggsfbATaC0VC3DI29lRvtShrT21iWbvNG
N3ahOhzAsr6z7XorqcVzVU03pRpFvkTlVd/Ed1Qj+hqu4a5Q200o6aobyZqI0/sSJ2r+VDgZ8y0B
jjJPBjbUAMKwSVwg+WuuSiXfyOhwG03ZL3vHSxjewzT0ZPYZTYafKtE8leRd363LGzSXyVEqBL0U
2iRMTreaMgQS5SjBBim7qLfcqH5AQ/3fPo1A6AU/GFCcAUyLFAl3TVFkAirfGKEhCJcnbOS1OcMh
iSisvm0Yd/Dm/BoinHAwmcZHEk2mT6nqJAU6xIyVdPxgfv4TmVTf9qrGXY+f9etD79m3dH8gt4Cm
enmUnuJd+Q54WsF6F6wFFowwDVHFN0Apr4JpRRWNYMEFIwHtnq2xnlyrZZupmptNO38M6welrG3X
aESmavFE9bmGjRI9BoY52aaqV1piQLaeYiqAgUSmVPZZPAl6sBaMEpb4RwznFxi0Rh96BzGA/HKb
zDy2cfJ2XTdnteDPc26KAuEOyvIXfeU2KN9ILuE8zfpBD489/YG2zJY92M0PXQcw2F93KkFNT+Vx
TkA7tnY4JilI6Cu/qI8EONKo/ij+AOwH6d1B/Xx4lvrN9UVeOjuzVMyQz9iO6jz8dv6GETC2VGWd
Aa9ygySlfS8Hhae+tYDN9HU/3/Zr8vnrusglDTmVyK0TdYEiL4Hc7pW5fDtqxY5Fxm0i/fh7KRrw
kZC+xsUHjd75ujAxPE+C5YVnZGNQt+O2qhtfoYlAD5dsKBRkHvJx4N6Do/tcTusMhNkM2AzTbXxg
q37beMRT3ouD/pm6smjibA5seZ08lcapvYzSKRxTSGuBNixtzHWyVvY1kL0zt2SAIb6+h0uXTHMw
1AukY9AQ8ns4pHZc2UA7AcEVdbXmi4gEXMbX0L5TCfN6T9x7y0IripxDAvIE2bb9oXqo1s28rKbi
k0O/m7yf6O4WuaNLGgj0ZjSnzJBM6HQ4l6qmymT3ZgMbJT8pxk5TgyET6cWsxfxJzVCc3zRTs/d2
LiM0ajWs2YC+kG16a988mb/UrXOcdjK6Xzwbjj2KQ56U+NdPbHFlM+YOguk5bcGtLEShrwi1DjYr
r31am3Pblyv0cS4Rz3FsYLH6T8ysOCfHhpSSFddlD6NxW4xu78MjLDz7Se1csrZuikP9Ym6qvbOd
BKZDXbLJp4K522aU0kDLHOtT1+8MgqdbehhgtVbaI4gVv8pDhVCtx/zzRr1N3epV2mEa3ct+jj5A
kLciGPTLHhZuH7jraEooGcsmPqdtAmNjPTZevzf9MlAfy8JvVgzg4/qmOiS35NUjf403PAuf6QcA
ZQsjxxcAI9MGNmABDUvMfYesBZr7lOGexD4Nv+rBzwtBh9qCRlsa+OcgEd7URatABoATFJtRwdKA
IACkDFcd7tviLgHoJQiq3UoSPIgLuoxinToTYThoFOY74qSxN6oauKweoXMpwv7sI7iqmjr8vZWD
7wmv7TssQNXqXJmpppRhnACkpbVraTcNaovmSUM0zb6kK0hxAZcXHTGIpHgAqTS2IjPHyIpnPtvv
1gFg8QiCUVhPXCQ0MDbmTztVcaUbewUIl+tWYcnMnsnm7muV1mPVVZCtes3v/KU+ZHfaPq9cG0rq
lN7koS+6fJZfr4udfytnAs+kcpfVJhUUJoPUJt+z/gXIi9d//4IxmNts0R4DY4cmMu7g1M7CCFWM
3y/VQSmjqxXIhGAUaQ4xCdRoPTYCeUu+0plA7rUqCUFvYzkL3Jvr9qAcrP20dwLpq/FHP1FceS8C
CFlcIh4qJDLgpl0g/GQDAMZaGbppAVIVaJLrECUC0/mtWR+IMzHJaa0xXSaoYC2eG0DOMPHkyIjJ
uHMbeloNBGEpXPh2Y0XDMRePii5dbiwLHABoMUSswp2d3mlxAfiTwosA7oPemizZJvJNm87UlnX/
rI6uPd2pCAiTnzOKJ5wrkee7tMrTL+AOkxisZxXVcSfCSdppVqfe6pXxeV1FL20mwMaRbwbsKWII
mM9z25JLqIizpim9jjzK1DXTXcv2rX4ryTtd/7oua/Yozq/buSzu2MiQSkU+2+ex+2npaxoCZ+6g
JDeOiBVXtCju1aunOO/0AoLaCESZxzR8dkJvSB8KemCq4NFZiGXBFwt4RPSIolnU0OePOXE1HDnU
c1KhIhEn9raIX4GG5aX56AHSzlepsR7Zpxxlj6Hz1yMPCIhO9YNzpWqNKLgD0NCUyIGEn03fbkG9
LbDN82adn9rcJoKMHti/MDTH52BGRx5BJDu/PoiV29L2FEZ8JbmtCtGg9NKVO5H0vdMnO2nUU5LE
uVKAy3va5Dq68UADNw3mw3U1XFqQA1MFdEBdR8cft28ZUaq0G0Pc7Dq/tZzog9XJjYwEE/pTBR7C
kh8KWi4MLWkYeQAMzWw+T5aEzG+eaRFkqWm577robhoxjY3KLZI0K0LajQyEbou4WQVwIHZUlUfT
rA9RY7iV9lETIlj65bDR7Iz9+R5+i9sqTIqmw/dMRvha9Eqg18rOKOkuJfFdk4OKG6isFpIyhgUA
AEb/2tpAPEaqkKtQEXvoXMwx9AAzG9qo9GgD9Cply5QZJykDNFwOSkMRBsmCPoGiDAlnC8ibzgWZ
wmRG9ZhjwMWjE3Nb3MTs5yRCPxTJ4Iy0ERYkc0JAKNcJdadwTcfIr0ZRT9GCyp6thFPZqCqZrDRY
iU7WdvsmJcc48+M0+OuLcSaFewvi0kH1scNazNHDtHKmbZFlVe2n61KWdwyZCDRqGKgWcFfCVqbU
ghoCdFqJwc25cTIwGzur60KWN+w/IQZXzolZN6CbfT566Ybqt7m1SUePdYIZwct3BuqMND3w8cBu
CiS489tdUStMmYUNkxoNfnm7LbXq0AGpCW0gqjco4VodRLOdS9s31zkwDol8OMqb5zKz1CJAQcBz
Y9upR0bnIOd07bTK8/UNXHA+0IMFvDSYfAji+yUqUqXKWFbQBRMNbJO1LsKP6xIuvYE5mQe/EbCh
QK2zOVsQD02n1hqiJ8tOcozDoPeDxANq+Q19H8a0g10Usj1cqsX8VtswxDAJAJLgZBpmY3QTAnQv
SeQtk5x95Wj3aW3e9HEsqkpdrg+QH3ALANgHnkTtuwX8xPRPcK1aR4cv3iZ+77zpGjDQdoP+3sne
324kBCGlj+yeBePKvzFJqIDnDPi4Xtn9YOZbWG+j7qVWdxMVXKpLnTgTxD8eTYEm8GzA+6zUPyyC
54Gtr6/kMphQkchDPwuSeRjQ5+v2jd5PRduCkjNl+6m9M+lail/raFMN+1LdR40gWbl0QqfiZm05
OaEiomlXdxCXlaM3AkVxrNdh8i6xTZtm7vWlLcoC6Y2qgaMBzY3cte0nILrjVuPhlV9aO93oxnRf
aHUg1Z1bakzgd1waCRWMCDIyvpgAwc/5a05WZkhAUi7mV2kYgDxgrQb7OSyD6ytauktwafC8ooao
63zHSJH29lgMBJFD8WWMD1V6iEc/FZm7JZ0zLeQJLTihmI/m9k1Rqpxq1ixFuTdDYKaJJtgvbTiC
EhhwRJHfVojbqk6uSlpWaQmaIN8sn9XwM9JvtXSbj8QlorzukhacCuNiBeSRYwDT4lmyJwyRgX/T
ujeACGnJ20aUC1hSAZCczWMzcD8vcEEwcz1QI8bGVYDtzOo1kLhcA8C/15VgUcoMf4j3b54F4nYv
rgsDFeGs9BzpfnTQR+48SJZoZHhJ0+Au/CeE2zW7GiRYWgiZcDmLbZN8TqBwVETNjouHg2Ep+KbI
G6NH/fzS0LJsLJJAjE2MfS5L0gYZDMzWRuzd6swbNQpzwRValGigAgpzJ8saX/eNjZgacojnKMx/
zc95Y3mVtJWG0m+L9fWDWtzD/0ShReN8cb1O2yYtQOlUjRsMlVRD6Tpgu0sFYhb14UQMd13N0Ki6
boCYMAvM/q2LH8rk5fpKFjcNNRmMgKJooXxn4E9sGzDq9DrJwGKnqvd9umqNneyEbpF6ZnJ/XdLi
YmB8ZAeUeZijm///RFKsh+Wg5VjM0CSrctS8NMt/MH0UvN+LR3MiZv7/EzFZPthmOoshXY5EtceS
YFRMUMwJKj5LphRuz3/LmTf2RE5iWpkKTCeEKka81Tr7BXRa/3L8JyK4m4pEdQRcXYjoowcjuU2c
24kJ8i3Lx/9nFVz40OhOVxmzIqMBGzxu+46sKwATxTpwUYXh+6yu57kPPA5/1sOHEQCUGJpKh7CO
xsQ1hgb522ktGe9mZ/utlQf9pPuV2aVeWvQbMjn/237yXoNppWGPvvZv89qpT2DoCxtRdUGg5QYX
wapZnxC7hIwM/BRWfCu3DmhFBO+EQMcvevPNYgChK4Qoke+0QW+vDHVniRJIi7phIU0FuhJAIvAN
Lpo8xrHCIGUoPwEjWI1Bn91nYeRZROTPLVQsoBonsjhVjxWgblk9ZAFIbNXtkmNxLJ5RUdugM18H
HQyIpLuN9fQPFsnCXC82Cw8U/0TFuoWJcKuEeZWftCrI8i9LZMHn775Q+RMRsxU5sRJplLWaHWJd
Jn2x6QdTfhLH6+1HMG5gTFWg3wv5qHkX/yyIM7Fh3GZKVmFBJYBhgav3RvfAYLiR1onvrLVf13dv
WT3+COMM7YxVVQw6Ytpa0lwt6fyYMfRfuoPxURgv12V9B8jX9nH+mJN9JC1rjCaGMHnc5IHsJS+6
B760Y7+rN2TrPEuYq++DdiettXX9kPilyDUTHSSnoE0U9XJVYGvj2tiggaFnr8Y4rBXtTS1vevUf
Io7Tg+TMMloNSR3pkKZS/SOzxsRFo9UKiJDb6/sq0hi+UdfSohLNi9jXNgrq8MmgvoWupyndsM4v
zE2R4A2NN6FsCSzYUmx6skCebGVSWGyUJuSGNWARnHTrsCcjnGV2ruSknoLSUFULPBDBGWqcbS7C
qYkjAqHgdVnl6n1ZDV7urNXmDcSZbj58Xt/cxafgz23k207kiVREns0LBc3YaGFosS0fMskSrEq0
lZyJwaypMfU5xMjFpwFs/HZnYapidDbgXxpBQy2KH0TL4oxMlJWxxMAr5IXjjdUei+JJrR6v79z8
yVduu8aZlr7KSqSSIGIaHtn4oY0Cr2exynSqfpw5YXYYmWkPATZrX6ZRelAAOFIq8X2E7rHRNPYJ
vS2zyE9zU3Tj5tDg2to4Q1LbaiWnCUSbevGi5d0hzaK9ZY27TE92tSN7U0kxWG8GBpMF78Oy/sPL
B0AZsBK+jcGJEaVhl3dai8colXQvkz/lNF7HOdBQgDWX1+nNVIgg0xd1BQ4EppsQNGMS9dxsaxPR
WZbON84ATk81BFTR3QHQjdf1ZfEpOhHDXWzwJNROOmJP26Rf5bbt1UNy22OUNde+YkcEfrVQhsIz
e1Ll5VZlIvJL9BwF0fBdit3kPb83t9VNvQHVurrFC7RLmau8pVtRd8Di+Z3I5ZZp1q3WyzHkKu08
Zkc8p1u3hV/Lk6sWr6T/p139U8zmIngdGCsNcDGwzOJFQu+w/doUgDJbgUv7+vEtWbDTPDJ3JRSJ
0kKm0EumknUc+UNx300bZFoCR3KjGP5fYwtELmnMqcj5k06ugp5HZZUlyBU02e/c3kvdb9YChCvE
aKYIVWHp1OaAF0Qf6ExF7excVN31Lcu62ZiRlRW6cfKu2odwLFaq6tuRcIJqyb6ciuOUJC8srewa
iKvgpVj6NotVF5ARNrqMJudgF0GZf3Wm6V8/wqWI5FQqrytx1lqlNh8hOprYugdrGUHDiqlurstZ
MiincrjHTiuslLTILXnF8E5kT47vyCjwvZYenzlnDkh1FNSAsnB+XiifdJFZwWYVdnHsy/ABb7jg
ERCJ4N43Cl4eu2hrPNllCOI1NagaUfC2uFFAs5MBiwL0Cz4ZhkRPlQD3D917BnGV+K2RmZsa3vXT
WLy4/wlB0u18q5CcApoNg0GyxvF9ap8SJ94mSMKyjwb4U4lyb5O/Jo1ADQj4QgDARIMIRlm406Fo
NrDBTIX0zvheO3e6COd9UZFPfj93NEwGK7w0O22JaW5sJ7mNCWrpUSEF4fgv+QjgFtmo3qMXUdM4
I2TGfYJZVKwFNVGA11tS7iZdu6tiUU1rWRn+E6Rz59SBSl0lBgTJJdz88tUBVkkqeoSXd+6PEM7O
yfBlQEQPIUYGlLrMtTEg2j0nQtbnRaUDthnUAC0nFyjgqAWrdo92ZG+8N2I3vPfZZ7EzUzdc5Vv6
CmT5HV2PPtmGbrYTdQAv2vIT2ZxxpVLTjraGNY7zNE2UxV6cA/LTYIk3gfu5JNlmQARz/ZYtvFUg
pQTIomEraMu/6LChRhpjvg0d11kAZAS9v0fvIbhEJefluqClaBAd7Dp4ozAsCXJD7nKRkVIzNx10
AhpdoI/5WsqmVQgI9KyeNq3+hXL50UBSKx3NQ2qI6v9L60QjEXqNwZls4+e5NTEneaBDim4avas6
XwN2VKAMxHE7UrTAeVKpL8cVE2zuwtWYxwI1DP2ggQI7fC6UxqENoEc8XFjXlkbdIaTIZHTF/yiG
UxxToeMEAkC43u2mVnNAjEYucFgE57e0g6eL4V7hiThTBLgaLOY2P2a37cpxk+COrlgLJnQXjVHk
rvnob+rKNf4aCcgA+S+GVVEBRulK4ZtIVdrRMVRQ+MvCLgOyzMcwOqJp/oWGXAgBYx9KsKj7wuE/
P6x+Mhoz71CFM0f9DsTvSE6EXbsHXzDdSSNg+SQm3SHnZu0V+HGeOqU/UzVDi5jZEzeJjNxNI0Eo
ubTlmLwAuzjAptCyy31SOapyzjSsuzc+jeqRRMQnZQTtHd3QdAQHvKSsp8K4x6lDiVsuTQhjEUNz
lGSMnmrWhivF48d1VVowsthpVIkRtWGfeZtDKyRinAb6Wo89MGpjhDZZkki+MkrbakyMVZ05ituw
5qtlxdN12QtG9uxKcj4e7c3KTOYygTHeKaAl7u/b5kElhxypPyX432Rxx5f1lTKxBrIiNhxoZ7p1
CiBAcDKD6Osu7Z11qYqQZS+2dp4X1SxMDENrMADIXVLdypVkkDWw4Y7abRfGXqI3QZrpB8mMdo5h
B8ag+wWKI9dXeqE7nFhuV3uiGgyzmiA+BYRP02pId1iBML0hWhy3nxrGM6PegZQaVKdYBnsGa7Sm
/RjDnxnZh0jkX1/VhdPBrYq7EXJhkiq2Znl6EIe+GXvUeZXHh3+QYqDFFaCW85QVd2Q0i+V8BH+3
RzVQXawNhKjdjab8uC7lsggyL+ZEDHdE4wRky3wWo99MPwANoX2Aw1M6Jrv21dy29+WDCbygL8kX
iJ2fuLOM1CwWpDEoy861en50LYmsxlLnPUyKl1pXAcdb/7ZMkMje9oVrZT7rf44iAOcLs8nJnG3A
SfwdtY1mgVAW9NNsRdLfDMhuw/jqpJjrFXVcX5gTiMJIEXqhbLTfgdjlXFQRo7JYNzrum31T05su
vqn127Z80ab7XtREvqSOp7K4ZXWqNI1dAVl6BrASMyhDH4bMlYbt9TMTrWm+hifblyh6Upio3Htx
lwUFs8EE+AuUvquUYpSSah4KqgJDKVgZX7udhqirUJLALpa3RfRl9c/JlLqOLFDGJb2YMXAtkOih
3Y+vOdY0kwfJMiAG3oqdHc1hNxm9G7Z7tVxf38Mlg3gqijsrpmes6EyIIuk2LH7K1taIvv43Edwx
IaWlV2gnAhe5wsB6cSeVn2JUksWT+bNlFhfcOY1O8lCZdS7pdLD+0tpXGiBOJ6Ft3ipOKAomF3VP
Q3sdIA/QxsFD8psYWqjBCQR5TH2Z0jTyJpP59TDu5YyCO1t7RTeQwPFZXCMGklU4WejC48tFjh4D
zHUAC1pe1D6ZH5LWG2M/0x+vH9iyHEwfYk4Jc9d81iQqlBqZB6v2HDpsM+KlaDh1pMgrRZgNS+8k
rLkM5MwZqoL3ZJNBT5tmwiZW/c+m3GNg39WKNSYF+trXEPeIekEX79WJvHnhJwYjB//3oDLIUyfw
Ebqa6kftm6XcUCEfxuLKoBsYJwOMDNq/ziXVajLAsmMLhxvnOFBPeSWbcpPc1LvsWfEaJHS30V0Y
hF9OtyEf0ur6AV6GsLO1PxHP3WqtiRvZmcX3q+KISATtevQj288l8GaDedLr4i71BXwRoHBGslDF
tBKP06PmkpK1CVzGQlk3VjC0N+Hkj+r2H6SgHxA96thWi49Rc50Y6jhlDfBZNsw4mNFzzcTR/3e7
w7kfgKZABX2BDopDaIXnrNU4wBXOe63xxh04yQIVfzaAG9CO6s5ZtRj5Xjegn14hcRTvrG3i6423
T4TMxZeaiq+Ym/EReaCVlA+oMOGQ5gBGbWaivHjyJQBZl6u4uCvr9+u7emn/zwVxV2Kwoxhw71gu
0z4jyc1732oEUdT3x15s6cliuMtg9rLdSgSLke/bA1C+t/ZKWyM7tgb/86ZbRevYKwOyBm4Q6LHS
wNjKazvQb1SB/7rgWQKpAjN1hgx7LSNrdn4p9XEKB5nZjRe91J9moAB27NZcYxLzywroJn01bpTd
KGiQu0Sfhbd8KpS7ionhsESdhbafo1di/nna1IfE1cGzKL3Xx3Hz9+d5Ko5TX1AfyrHUQ1w6Hhrl
t9l/FpnAOxHtI+8FdaWqVs0EGS/l1r6x3PxechUQHR5enV3y2N4oN/f/06L4ljXmdKRVZ4HquE2N
rSavJZFnd2mwz46J71gbUTECtx5EWI/aK9xHH4yBT3Qtaj2/BMo6Vwe+aY3JU4tBwfl8tjXakw7I
Kygr0HA84S4ExXZcdZtnOwDk5ToDiuHKFphq9dJvOV8nF11FZhTqzayOQ4Ay30E/tqv0LQ8QXe3Z
A1jdcAct3EV5m2yPv9mdeqv6U5B8hFDUTvQtF0U6bi9m23TyHKPamWphi2+JXrpA8+NDugLgIV05
ATmkH82P8kVap8fH+Gbw0rUo9vpuI+et0slNMTjL5xijYZD5JMadGYRrG/m6/RgoG8X9Oqiu/Une
pHt74wguz7y/vFR068+vCzirDD7MLKVqlFvFrj0rkddZm+/rqBBMkC2Z9FMRnMUBZLXMphEiBgAn
zVBschZ6VUf/NueH08PjJAPwambO4TXZ0rK2LVp4o8Vg/CRA4nOb3GI3RWw8DENrr6ihCh6SpTsK
jE80HQDeEGlGzrbpY4i2kXCO9zDll0XHyTHXfR/E0zaOv4mWciIwPEuezYlEvjEsrAx57Po5Oipe
oqIKWJW89xR892YvYjVfuphIe8gO5uMww8Y/TmpnkyScAwrgEu5J1D6YOZCYpcp8YkP40Mk9usLG
5+t2dfEOnArlVKWRq6rOZfiJVjTd9UBwNHP7004nz7HeR8vySJSg3w5Xoxile7NojshIA3vhGRrl
O3q/o4a1KkkkeKgXFfhkK7hzrmjShGGOr1JaFF66+siAvl3ElWD1izsOF8sEIi4iKt5H1+2k62yG
e5Kzd7PVXX2MPBkt//LdxDaNJeLHWHLp5tmCbyIGRKpcjaWV60lObawqy99aja6AMXWfT78pOsxL
Q2TnF9d2Ikw9N62VY0ZW1UNY2OSBTcmGNCCs98x437RbxY4FVm3xxE7EaefiwDGYGHWNrZzC0B36
IUgNGTMHInAc0aq4x6uTTFnqQ9wRhn5ySfsZJ74k/1TS197eW9Kv65dj8e6frGle88nr1DOndpIG
W1hkqgsfzq/aXxGj26wSUfeIJHEvUSPROpHnMNikvwsSdJIK9vEnav91lW+22LAsmI3FhN0FGA+A
T3QrVRyE25ruArr2iJYcF3Qwm+sbt/jEnYjhTqnCbTOsEg9D2RLZD4tE2YxDpAXXpSzrwp/FcMdD
E11u7A6LMZsD6jcrzfrRD9uyXZsSiB3ergtbPiFA6gIVDgCn/N01GJ2cUIJ+t7YEsBYESWbjapXl
xlQVvN6L60Jzj413FfOWfO6vMpmihSZ2T01StzYftOrVYpI7FQ+EKp5SutdXtmSVkKsFXg4as+ap
83Mtp9oEJLwYsTtFBY3UxxpdukV5P/Y/al0wGru0ibaCxJWMwhawyDmzTnX4vSlFAF9EirHp6wjO
pZoma1oad1mUtk/XV7akhjbGxjCTje4fQBidr6wHYCDaE6PG0+o0yNXoOEZsdV3EwuYpGLFD2gMQ
GPpFnrYwotqe0qSZJxWT/ibVXMUqfROZZzsRqPtCSgezaQYSLSZyZbjF3EHVBV6yosRBxYCnTadP
p0QdEqQ3ZTKuEmSgLa1QXHkYUb+YHtAsIZAPkEDsF+e5AlnSAogX3D4The7z/UwLOx8NQhrPRnJr
Z6Rp/AZCchIoLWARQCRGyBMNpSGQtajYSomWf7aFbXq9FhaPJdp4n5Iyn47RSJuAUKld2WliIJFj
S4dBq/tj1yoDdRWjgEaAZ6z6ZHbe/CAZ0zyjUcofKhpDYiCDlpIHgi32gVlK46GpbOuIImzoAe02
3ih9xL6Szsy1Iwv1eBuh5B172SSbv00wyzUoSMfqtpyYFAzRlG2BF2/lfusQI9zrJE4P6MZHo2XO
ckN2jb5VgaDHRtPyZUmnYBo2C0ddg1NDB+b1lOsxqBtLDdjesoVRWzpo2aqVaYn+xrD/3XfMAYS6
lcaJ56Sdo3nhMNEtGMHZPlWk/NBgSO/JJlP50kjVMzB87yCq37CCggBglKepd1sLXSh5rOaZW4eq
tkr6IXvvrNYGzWiZPXSoj26ixlESDzRPsUuZUpieXSR1GegmARvomMvmWjcyDfSgcrpVMqoCjQU5
OlNj1g6XRgpoXzdbqe6rndH39nYEyg34HTIWB20vde0nASVDBFq1KfPw1aW9q8G5UgSVXlvaboiZ
6oFkBrDVGHVUofiMIDPWamP5iInK9EGlPfW0qemf8rIGf4PkOCvWA+AEMNdoEbL1Rn5nY4oyX5cV
I9BXHSBHeUoapis0UqPGX5V99NhNTWs/ZhkDrnlvUPWVDm2+KUEypXjmlJPVoCjjL9lC2wEI1coy
APJL/zw6OC6gn4ZmsZ4wcUdcFVOKr7pEKnunR5UD6EY7B1Ni16ihGxlm8lwyowQjCQbh7Q1VuhbQ
TqVFdw0qC7o/4t8DWslxAR5lOzRcDaxCPVjVHIxndWhmxx0cin7VUaq/JHlEQvTVUvRk5LK8qbBT
qxZu9q86K3XESgR43MAzx7RJP3PoMbm9QVs6W8Ww1LsmphUQsFvnoA1ZokJqRFLfkttoA6739KG2
w2mrDaiiuhNLlKAI22StM7S31KXTj1iMMUR+CaLsbV8TIE2zBJi61aQpv7Wkj0B43ydwn3qVha6J
LoqDJknZo2wVw5czdZgVdSZyPw5Fu4mimj0pWZbi7mFOcU9oijb5yADlVKNIXpIj+Y25pxx0P1VP
ZHeSovo9yp1EdS0A3r6pKdg/jwDMsYe7kNJ8V4cZWgltuc3u9aFxHlu1iu5yjY5vw9gAtFMmmrOe
BjWkm8mSAGunZBYeeCOJgrwl5n1fglLTH2wpUw4tpsQfAExA96pkpr+1NLVMF95to3m63gwB2n07
xzWJ3Q+P7QC+lDSt2p05WaNv5Dnw1oGGNQoM5WVf/Iznjg41YG4jy4gZg3M7OThAPrebHHmFjsq+
NAEam4F9u4g95HNXeNWfjepLz2rqxjCZAA/dfQCm26fFjSEzQcR8CdTLfQznizWyXDYRmd/cDOjf
uIU0B57CO2OaP3XR76L6rCLjEIdwN1vQ0TeiqHbx2TrdDe7ZyhQpsymbs/ZDugPPod9V1KeN6tW5
7kqhstH1NjAzsDeihmtrzuv1F/r/kT+nKJy5zYRHlJCkKlUt4BQAz/qDgCE+buKVRpv3LnstZDa4
dV8EQAeJfAz0uE7JBE7Igs+DOfy5s8CY4z4+j492KY1lVgXxbXWL0a4PXJVdT3cUZWrBSpfe51NR
86ecxCuF1E1W29WNJ5WVnziBnFYBkppuLXtj/2ImaxbvOlEn+oK3qmAMBNEz0Bp1BBXnQkH3qIeo
4eH1iwfwrwwvhmptpkm2XYdaXlmTB2n8eX2hS04XWoV1pEpQIbmYpokjSZqyDiLBx+Vh9NKN1NiT
pC14ZlrR4OqCD6kA/RVpQiA2owds/paTPe1p3OilBkzNWPtsowFw8v71xSzpx6mAeX9PBMAMqlVh
Q0DXVokXSXp+pEP4I0sJwP5oJmKcm28b78MB83zGPPku1HHHhWEWvNvGhOPqH+vhBdRRkSlICy5u
2R8RJleIj0dpBF4xRDCN+SZr/KZeX98zwSJ4x56Gkz6YKiR09Yfdbzrr+R8K0wDpRNnLQVkTtWke
gkSb0FRIiILYAeCBrt3hla8aV1KUH1QtD33c3k9x7GJyUkQKsnSftJlMAWM5M3QMd0AEHZNyKauA
VG4UN8w/5DyAoybFU9BkT0wWDHksPg94p3S0GSOIAWzWufpJORsltUVlznynfgsW8Nv6VTnCf9oW
vyqQ8QjkLWk7IFYdkMMqNoCLuOtE0dHcaPPTSJSnqgiy6UOy9vCLruvHkhSAtyvAKYJ9QE7jfFFd
jIBWhs/ppfS2qb0RHGmVBhfi77vuAGp8Ioe7u0bptENCZKwmj125sDbNlB0KuKgZFbEzLV0qE1iZ
YCaZby7fbcKkekD7O9QC7sYhs6fDSESWfOlWmahHABQa6QAEzOe7NvayDlcBqiB1VuT2JrX8ioGs
mKqot18/oMs5dnglaH/BvUIjmg4YRU6Wo1aSkTvwSgL2A9GOmQf7dl0Fujfty9XM2hquwDT3jKK7
OxZuvaOCJMviYk8+gNP7walJ9n+kXdmS27iS/SJGENzxSlJbSapS7csLw3ZVc98XkPz6OeyYaUso
hBD23L790o5wKpOJRCKXczJ7+QFZ68bYlSi+wGx9XUtRcf1MS43fC6Ks1kfAd8CiWyzi16tjvup+
Av16k62tXfkreGpP7LX5kOFBiTrOkAt2NR2PdDTvuS8JlM2+KRQ0ttrG/Zi3NvZpPiLihbvHWnW1
LTYmpfMmy1/J3yvnIrkPqoczKKoDqKp6w45sw963TgOoVVfEU96trfGQ3Gi3ykndytq2wmwbGGf4
BwikIL7gsm3NrKZI7wKMK2/Gg/aMElnix5tgi2GCjebiLRo/Nhu2f7n+bYXn8Uzq8udn1/ZEsr6m
CdjSlfGUqiYYsCRo1IsDfjfob7UWBz4TAKYGvIpDCGgOBYi898k/xUsM1HKXfF7XRHgFnBtwiaZn
krDr0qaxAQPmjZvedm/FIV4pmKZcmxt6023S1+vyxCfvt2Kcc4ZRGA/dBHEhJvSAn+YaNVjo2dN1
Kd93JP6NML/FcA6J93FlkwFiOj+/NV3Vq1dvQ+6qu+BRXf9ot7FEre+79JxALqIY1hgPgw2B+i9M
8ebHWfWA2d+/tU/h7Osy9US5PgqoeFcYmDFTecwWwywJAE/hHlPmd2/tRnvHDMvRuTNvTJl/iG5T
G8xKuLWR4OMRc+kfbdLWdM7DzkM57UF/HHyMN3aH5M3ZRQ+Gser3zrr7kWyo5I4QHuxzuZxfxoWl
Y40EcsmvdBW9FH48uigqjA8YyjY97db4SBRX3UTHXJKkCH0H0HAAX0XRbeEUudTYiuM6KlML+WWi
1tu2SFGMN7tp8pUoUXZRyaD+XKPRVelmjrjqGMnjXKvtc8ls4gc5GbelPhfHqqlUGa2tAdl8XDj/
bZxfd7PTFECgRlwoBk8Lx12psLXk7AidC/Ody7MHBH98DroAM+jMsZHXzAYKf/ojqd+ZFm3TfPCq
AiMF+VdVqfeDGUmqFWLl/hNMuacD3N1p4wmGDxKyZnYENt1sI1FO6M6/leOhbiMLNb8pg3LspjqQ
zxblF1yT6rMTueHXQTnOP7J/VFeXNX9F8RxV8/+zKeX6sd1cRqSyzBb8N8DqrLRtGLSb2cbgm22A
1rAOPae2Tm1lvF/XVxRuz+Vy12OmNxj3UWHSXDnV2c9aubGr5+sihBY1VA3pHDYzsS51eVyKehod
O4BFc4wRoH5p3lkYIlffrksR+saZFM7x+1gx0nJavlv86VS7XjYHL8ya0LQE6wrGWNF54wJ4kdRM
jUNkTfodlABugGvfqqfat37Va7rrt6Os8ybUCE9M5PWon8B0l3abrQJpeIkbY9BeFHZIVck5Fn56
4LRiyUoDYQ5PvdJggcAeNSjUN4DxV0Z3qu+H+Y9xcHDvAc0OoGUUbzqU0i61YCxCJGTQYmofSraq
p1OTSgKyUBE0vPAuQeUCDFaXIkLidEPHcNnV079v8dsAC0EJa//Gj8/EcB7mzGDsVpcbvE52ppG6
ebA1rBc1lzw9hMflTAxnMJqpKM0v9+mERb7qkNq7XvGloLDLj/12T/yWYnChlNG4mLMQUjTbm5OD
2nxktk/JzhlXZJK0kMUXJp6NAOQCQ5LOY0UooOw0WB11Xv/D6Vf1sBpvHFCnbbKb2HewQ+g6g7+0
gSSxTXxkz+Qupj5LXUnRJMRqFrk3bGPfKQ94zx3L3uuO3Qq0Eu/99noMEn46bE/hf5gQx8bCpTxD
7a1Rb+POS8ghnk3PTNJd0nymSiXplAuT8oU1+38l8Z/PRHvHwT2Mzzd5fbV2rL1ZvZLpNSp2aVG6
arnrkvu8cttQNskjzrvORHNhSW8Is9UeStJfE6ZEXqNH8pAfsf1ebEcPLcVU8cA/vS99KRqa0GfP
JHN35IDeRNgVaeelEWYKH/LuoPcvY3+bJ4exlq1YiYaYiU0RuxYQI8w4LFHnzHmA+tSypoaere23
R/UmQJPsZl5NJ3tTbdFsPOqVm99pD9ddSNiPAOY0kAxsjH8CuftSLGjmwcQ+w2c7f3hF7HeDx3D3
Hh3pdj5JRAnt+VsU70QJc2gYzNCweutX1qa+NX+mX+Vxuhsbd1oba/OUrtWP8D1ypfWAJa34Fn7O
RPNONDG97BctB5+4YOXYZHv7tti+PwdeuZc6jthnz8RxnkOGuQM2w2JU7PqT7Wnw4uPg2p7+AEAR
zz5kx/ynbHp5uXWuqchnViCstgqsVWLV9q5R9ql6apirWJh3Wl3/jsLrb6lkYvsUvNuUc1S8j5M8
CfAZY5r5rUFcRn8O0e66EGEyciaEC6UpULV6miDggLvJJeMDupTXBYjMtUw1EUDHL/tynEek1ZDn
TojDPaNb002RN4fZsRypF1btprAbSRdCFKrPxXEeEXY69vMqiOsTIKAY4bpvjkq1zmU70cIi37kg
zg20ZkzCWIPhxrW+S0q33pru6I97BnCSPYYHzY9+r2yZW9yPsvMtM+nyTc8iWDXSDBV1iDY25i/M
CJTu7KcrujLuAAtD7411tgl38ypYFbLXjEwy55KqAwy2HqxbHnV+5NFNZj9NGcYetn2yvu41It8/
ty7nlrRnJus6CDIxflkDETAC+4kMeE14FVACdD4ksKpg9bvNe6dbcti6WIVKiemXfZi9NkANC9w+
2avRgwL0NYAhGYdEewKYUxBJyn0ig57/giWUn31KNWCRzZYqZpffZdMjJghcTLGg6epSkEz+uU0x
xINwsjR+HL5iaqtpPjsjUsN4utOUzzoHlN3m/yeC80ylaQdNWURMJbkvEhTArGDdDZV3XYzwMj1X
hfPDdCjyqi8gp6Mbmv3olVWjrcLyH908YsLajyYAm96NMg49wb0KN9HBWwLu6OUuv/xY88gyvFUg
lQBChpCfQ9+6OcBsyOMYYPyul5wBQSi7EMeFsqGMMX1D8PzRwwZzkjXgOMl2wIYsHncSgwpugQtR
XDCb8Vp0mLW8tIYc9NHpTdhaq+vfTKYN5xoNYMX0qYOIIb+byetEHp35sfiLJyMUsSzgdaPXjWHn
y09UM4Na5ZIQjOwRQzhmvCs6yWcRVXzPZfC7IUTpgqKrcC9PTuZjPdqnYQ6uCvLe2aWrhfWqi2d/
jsdtHU/3140oenFdyOZccNK0kZoMslXjLalWLL3JKsAUv8z1qo2eQ3Pb6Y9TvQPpg6Hegwz5unhB
tLqQznlkqkeGUY+wbh4aXqR+NsA4SqPQDUr1pawGicfIpPFOSbMoS5dXV09PRP8yhsRzisFVQa+q
SESJ3l2oeSJ1M7DZDx6/5becxWEgGGmDAwBxoNIgXa4VEGFFLsjlTjXm3wAw8F4WmDLtyAO6XXeO
EbtO+nbdtkvI4tLKi1/A3QRl7iiUpNA2GTGZ5DiMYMCtIZ5NahlIptCwZ8pyh8TS1bxXCyjbx+Y+
UsJ1ZYAWnA5uqmVAdPv8G8UwfIIbFuhVfDlKDecoKwgUM+udMfpziaHFzXURYoV+i+BiSxYPdaCM
EAEWBzbaAKKbUW89pMMmSV+uixKfQPu3rOU7nnkK0SIgCRAkX9MNGmfBkazbo/OJTsypyFzzxthm
97JbVROG52UA2wIFDwYMuVNPQZJJhhgyu6d+lfglCL8xAKuELnD3tvZK3+T+uMrXlRvdWLf4gwN8
d6+fWtmQyndWZ8CS4Hnz3w/hAkCdwi1Zhh9i3mXeS7oHzEtueVrnOwcMpHvT9kfqV7WrPBXP+i6S
pPbC6/dMOBcPVMz6xo2Jrzxl24Z5qr7vAs/QVnHxACx1SagT5YYXqnI+VY5NSlm52Hxd+UA12Ly1
ozdsE58+kIduFbn2tAkk17DYuYA9iL0CipF7vkkB69ZMUzNcX5bltlinKq1lEnp2k2k4ZiZIl7CK
p1nhyopDUB5qbqmlfm/+wpaC5F0oPFJnv4T70gv1RTsPyzsKO3LsaNACgFZYj258Fsku1CXefAt9
Z7K4Dxs7VVqRCVobN8Xh2DbucEpO3dZ6wkMKILqu7sXr/lPx7xMs7F4/zjI1ua+saox2FtB7PcXG
1IKFPZsu9RvQOCTDV8RkxCXi1OFMUy54VEkRO2YFcZPyCgoAt693jb3NAwBbGU/UOgFLw41riY7C
zMvRAQMIslTnG9iKMmtWXzYQGvSpO6Fc71jVPSAlSCljXl9+/vcP+VvS8kvOYqNp1gCaMiApROMp
Bm7FgE6tLQkDYiGAVwFqrIN1FO72AuRul5pq3nmsQyrsVOukddaR2vrXPUNstf/E8Fle2o7KnNoQ
M2brRPGL4JS2PqOSFodMChfZHYDSRWNWwGLp1pz+6egpKfyQzpJoJhPDnWYHuwwTAVaLhzSn26kg
PVNAe/5apMkXGfRI4nDfrysMrKGTBlBSwwB2D6+UDt4zOuWFN829B/LN2zE07q9/HbEIADChM7Qs
03MhQyvVJjLMokBrKNxVLUoD8VD9ui7ju9HQ21pQ4dB6giA+JwwjwDuDtasAvfFPZ7yv7PcGcDrq
H/NkYOKTYp4Q0CS4XbG2dnlowj5JGbUaWMvYlzU95oYNBKs/b9ddSuHSS4rdXB3XZ+E1VbGZ4wYA
tsYnCu+S2pTQZtjxWzBKMbHIz5V2sZnQcoCY0HqLQfiDQkqNSWAZPqegAAB1/pPzbcSusrrSTBjk
ZEXrK/VmHj/08mYG2HtkgVuL3paNW9ReNkiuxe85yKVczrW1mmbhECxysb3gKCgCD9RNMjS7RuyR
6w9qoUhyAoFFKUCWgBkBeEKM9XGeXoyoAI8dak8mBefPWLpxx9xAfwlGCWCNTBB3FVqxEhF9gqBW
z/JHO9a1HfYbyv3UVB+pHcnQegWWpATw7KDGABjoN4jVXsnTnugIEm2Vvqj15Hdh3+NxV7jAcDvq
ue0Gxp/jqKGTjPlIyyTL3ibPRZDaRHHipEdHcrTQ0hrcIfJpAaja+o/vqAVxEeNZINdaUCW5j4Z1
vQYLiggdpkJvnByTfBYZ3VLHyOsfxyjUwWwbz3I0+wEPfBk8KIbGB5ZCowkUujFI3ei9DpjsRpd4
4fdLFwqdyeGcI8IepDXE6OXOgb2JSYj2cu6n7by+ro6gs3spZ/kdZxnEGEQWcXLoE8wFkO5mT2fr
ZWsRCErWDUg6xwoTGorfpqXbz/tYl5wBoZoLpgkGoheQFi63KGi5rMpBTZpoK6KkK20yVkQrH66r
+T3rhJa/xThckz4wepIpGcSEUeQZwQfT60dDLTGIT7ZlJXNGobTlIlbh8SCP5pSKx3pUmDNDKbiF
WqEPZ/yM469waP0oa//87qdYX1j42JdVHd4hUa5U63ZYmv5xcVJy/WDXP64bT/iNziRwrlirU4M1
Q0iwkwHM8oM7k+7BSDOJKwoyDGQWmITD7hk+Fc8s38XFlA+AZPdaJ7xX7fFRjyW5n9jZKSgD0BnD
BhWPq1vG+M95acLZx+AhKGe3KJ/sfPaxZew8FsUK0M+2cbS/VHAvF3m3uW5HUbxHPcbGD0CKg0mh
y6NWGG0dmNNUeIlzlwCDomC/4n4VqLMkdIgCPTZbcFljJknDI+RSTmPmjGgxgRzdPs5O5Y+l5QYg
RKY02wwOkDpz2VUmaM5hnAu9fQzDY1RW5xEHMtCyF8wwCiD566/g3N1ZoDX5sDMgrnTmsehby5uN
6Mlq7IeYYRkwoZiPAspI68+ZzXZBXmMSqNHXVQfMj5Doz9dNv5y4y3eSSvEYQ165PMe+T2hVJggf
pwCUaOgWAoLPat2wXmO8MjBjUJc99bIntuhbo5G8rH4BpB2f4vIbhFlvxlYTFljqQLW2/wkW76Ka
vTiVfGuhYmdyuCzTqe1IcUol94LhuRtPQ7FTzdHPzW1Fj6RaV+wv7lkwvFMgXuKsgOrlUq8YHqyg
hYZnAAiPDZZjHZC5Laqm17+XKOSci1nMe3YrGV2XtAQ7xZ5FTwxF/m4OfYc+XRciOifLewOtfjgt
8DQvhThxm+e0jwEZOt4GmG5uDNext1Rdd8UqklHACTU6E8Z9qEhtyjbPEoQeQ3Xreq/FmxZk1dc1
El085xpxF0/ahm2rIJB6U7NW7N4rCFafy0MXP2uDJFoLHfy3PvzIC5hzVZaFEBWS98rZjul9oz3V
MuIimRQuZFqUpSDihBTq7Gj1OlV3KHAMTBKYhYcIz034AfJjbMtdOoIRZkMS50jEQx29pf5L1QAk
Ub3abelWSrwmuuo5kyxJEDkE1tbxudDXBEMeJzROSi1vbDgEMqwVzWo3acKVY99f9whxYLYhRTfA
CAZI40vd0qx0sB2FK6/GWqUJ8DZmGa41NI3LxmSnlcEa8P8N0M96F0N2Hil+5WZxTEe6HiaQTGBl
pDb/Mev6L0y+LGtr1ETKgmv/8mfh9g9YEqGcUHS234E+NiT/pJhPKclzMXtKeaxy/7olRPa2TTAg
4OlDAUzK2buyla7G8BJOe50n2xrr1B7aa0DR0zMZOZlQ1DJDi6EzFXgV3DEE3FkbFBTKlc18pBNw
uoDJYtns8bpGguL1vyVrDVDzWH3HM+vSiOgcWLm6vMnnwtzYafQ8dPGxHb6m4FNnbOdEXeSaveqZ
Bnsk8bgytabyFU11B7MnknfRvysD/BV77s9cltgRMGWBSbXAXJNmP/epOVTbAM1EYD9Ecf81ol0V
rkFRUZgukNv63K8IHX7AM5k/URKC08sZMgUTiYSUDw5YRjGQSADMpAQtxYKk0iCmTREr97Qp7Z/5
NNOHwQLCB6oOxHkEjAm9HwGyjW530L7X+FsSN8Fo6VtWgx+ui8owXWPpG6tyWoVunEvaaYzuC5p1
OH3YkhoXxIrS8YDWk66NedarVe+0c7O228xyGf4D1qvt6lQF9Yw1vyRrMrevOhuD+Ga1rrscLdoO
7IytUaItNUZ9RTEGzupb2nRkdtXOtp5YWinvk5p2sRvbtRq7VWjgaTUaM/Lqtg57DzgsmnWTDrbu
a3aoPrJ6GJNjb0zWiUQ5HYEUUzHwEI9adpdq4EDWKj203Miwso2RYWrYrRU1eIkqOtrHKMeb0UuY
bt+RJm92UdjY6zEZkB1MRpWoG6NALd6jAIV5Zkkddm7fD9mGNF25zg2nKtYJ7doS8FgG2w9hO/4I
1CjpPTYq1SoytUoGdyuK9ucuxPlzM7O5GRLE4Vwr3Ta47YMHGwUmJ5Vc/IKugIokXMU6LCqmoJ7i
BLWJCoD3pZg5jXdFuY1swNivp/rZcVK3SvaBvdOV7fXDKooJ5yIX3c8ymtEZWrtQUH1pohxF4Rqr
hlF1H1bz+3U5QhsuW8UWZo4ILpdLObSt56HIIAe8HlsWGZuyTp4T3XqoeiaJqGIz/pb175+f6zQV
oJNbys6ztSXOT3W67wwAJDk/jGo1Y48+vU/Q2Lmun2ACFUUsPHgtC9B63wm0UrUHBGJboyBIj2F9
KtmxGX+FEShDvMRcT+3ajp9wzl2CWkLVoV/nx+lbl/28/jO+pwyXv0K7NDMj2HvsIvyKATSoavDY
TKlfqCPm1XxWvQKIKm4lj9fvDgSJ6IJj5wyAnRYPyl6YaTLGUVd4qWl6Va2sjdjZYZROIkZQ6IUc
3MsgurMszF1xDhSwwaqyuUTKxaxHg4L8DeR32y6iNxbYdtxcSxkwOvDS6+JmF5d1vXJU1ZG41vdE
FmhvuNZQY0NnFnWwS/POTkqreKn6xm17ROYSbYLc6f1uUtA0nDEtb5iRJokKIgMDzBdwCdjmRh+F
CwrVQCsaq1mJSjrAGpscSDphzYJVX5Gv684jODiLjS18RrDgEKh6qV5AxiwnKdTL65eYfqXR5OoN
fEZ5V/Ifw3Q7aYdplvHSiPQ7F2pcClXzIAsbAy47mvMW6xxvXdSvy8aQZHZi5ZbGCtosIA/giyyq
XmtBabQoP9AM03q3DX3KkUDnd1iQMppV3h7zQNYH/R71YFDHWkiFsD+LSt+lbnmd9rRvcDja/Ktp
waNR3gbB5BaK5MsJbXgmhzv2AaXlstKIKN7elNnPLl8RJsnYl89wmUddqsL5RpPQ3gQrE85Xcz+r
pTtOsnU4mbE4R3C01jajAkqkAEvAnbRLY+fezvaOhnb1dU8Xhskzey32PLshAGKXoHEEZQrnTrE/
ldYCitpOR0ockAMjAYjBNIlIkXY4UTjFAP7+vl1I9bofmYOCNtBW/Ci/m+LbYgAn2PjHlRBkj7/l
8DQ4DNBnkxpBTkSKPfgWgW2VoZgV+tctKPK4czG8Z4/ZYPQqxPTKgJDsrKK88au8lWgjmMeDOgTx
wUQfEXionBxWsypWHRR5q5jNaA2xwFhrXR9P7ph2OtaStB7VOacGPZgaDyu9mYoPh+XDXmsLPXZZ
M8kwdEW+AwBdHGiUarE+xPmOUoBMiSo5CHESfXhTp5lh+osRu3XV1nB+AKO7vQNWHcMoCToLSOIQ
b1d/Yfwzo3DH3dYbAy8VGMUJhscywBKzbfh2KXnHiRQ9Nz134knRztUU4BPb7JV2AJ4oiRfU97N+
G6nzMvc4zn+jF4hrFgrNJX/jJIZVnFaRhlJ7HDsBCFZU86bUQVkZWZkpOY6icEaWEhuKwtj25Quh
XZt1YbmI6nv90ATlCXAD3vWvJLxx0PxbHJiCF4cfeIyCNOlmFf2WeuzdsPH0aaup225Y692K0JNm
RW7XS/YIRGEG5gNXJQrfWLbhTKgoVJ2qEUV2cwTTKemAfTrtcsA0WEUn+Vrf65QEO99YLAYaMqTx
yZCd0rqZY61AAzUH6qM/D5hest4b7Viwm6J5vm5NoWJn0rhCpZ2zbs5zSItQuXaKja52qCG2bhlL
LCgMObiqkcwDyBWBh8s0lbnJ2mLRazJV3zG7tU5zP8aIf9cqXgKAh4Whj2XeVI/HILPXQTJJPEek
K34AKtngX1+8h7ue8rIKR4abMAJeZJD/6gHXnqs18NtloMKiM471GuQn6IRjuoBzlxjYz0UeK8v4
zN3gsDX4t2l3Mp2DnuzYGLu23UgOnshr0APCAi02aJfWzKVuDsBGSZvFwMR0fswEueUpbw23BZ+D
PfqhFH5SkLHDkHiXLB8UPTzOlMDWq0BZWaNa0Dv1vp4M5yZRmoi5o5HEKx1VkE0HApJAoqUgvAAI
QUchEaN24Kvg7GphdHssl9eImZgbZXbWVSybmxCKgF46Sj8gAOdhWQawQ0z2ZOP4zeGuxiaIhj7u
H585YI1hQxZr/biAv6XM/QTkl97E5ZvnW6C0glf40ACChUaBJJYIPB4oe+iAEsyCAOWDt1eZZKkW
Woj8CahegFxb0huzvA81iRzhMxKQm5a6IJ5/Z0034wEOmMJqZRG4us4ww/BYU3csPszpLk7vKuPO
sgAWLFsWWdyaT5+BkrB4PIKyyn8t4ti9ETIo2Ck/FEPbF6haFaHskSzwCeSWwPFDUxHoyDxdsdUE
uWbmOFy2FrnNtCnL05jcA1xtMDesvW2tvaat59gAhsZaJ++5bKdacLgNW8eQEg4c4CB4Le0CIHXz
jJQh7xbAaj+KHlpwagwlqgO/ItCo/rF/QhyKLVj0wYANj9Mzha2TaTYucQBludlwW2H8b4jvzVQ2
LySIIgZa4/ZS3MEsGz8vNAfDBH5rCGqzVzM/KtkaLRLs/a5qJlvOE5rwTJR2GR8LLHXaow5RE3ZP
Us3V8n6VZTehBhumB5zF6yYUeMyFZtzB02M9UmmzmFCt12kU7EPGttdFEJlKy284f23FNI+NfrHe
9FFYDxMBlcvoOtNNl9w08xqFGwsrutW2S7YLlTdQuBl9sLrThAm+VnmS/JrFgNxJvNCYu4ASrS9L
1cCvaQYAo+wNE3vitHcHLElU1p4Gjaup67rdR8VK2n4XhR8QCwMhY6FJRCWLe84oVp0CYWZCu9XR
3lOduFrNbhUwLjgk3QCu3J0BijY2H2gAoAwf5LJPsfz935R3wCZo6BqiBB8gBlOdWKwgJe2JtdP1
wW2UzC36Z9UaXCPXt4qBAnAe/DCs5s1QJTOhgsYQ+DOAp/pvCWaBC7p0hFLvBytzoP3AXlmBTXmt
8Scn98ywfgmotrNLe1WBG9uZxlVopm+MFavA6g5NLp1QF1w4Fz+FO2ZmYAKWuYMhCop2R7RS6ZcO
VIs6/BuLn+vMHbDOydXl6YoMy668LH3RnY2mArejfLKG3leKTT20blKd9EhWWBO9P5Yx/6WYhzQS
g8uX5qZqlw41hblDvXTRODKtT129B3d8MpqrNLmLpttcdsGK7fpb5hILzs76bOBk9TVk1mChqFda
POmZbyU52zRZPL6jmMkerh9oUXQ515LL8KIZrBIDgUTMMSeAYQCFZFC60ejp6jHJZAP0gnv8zKZI
Iy71C0g9JVqFz2kX5U1cttsKuaNNv67rJLpvfuv0jSlqmJs+MxadprH3yqDekt4+FvFjTqHmPPnX
pYlePFAK/SZU8oE4zDeGM41YZa+q+Lsjx41mYMzem0bmVvaTY/1EQgZiBjc23srgDiv+12WL/eU/
0TyTJJYrzNSZILqrxzXT1nnf+7mOhba/aK4h+Gj4Fx9t4avjToPdYI+j0SApL1+iYN1MQM87aipz
iX6TgVoBm4KyPXFhuD+XyZ0Ge56x8QiWQ8/CVG5qrzPV8JTg4CRrxdxbmFYPVpbix+THdaMKBgov
deXORDw4Sp8RyC2A2NfQXdPdmhaCu9exA5rMqtL5QQY22XWvuYElOyPCb4rXgq6b4KlBGeLyjJA2
mVKa4/GTlc1zz5L7mDGPRS+ZIhtnE57GM0nLLzmLNt04ZIDwh6QyyPwqinwdJdVKKVbX7SlSCO8S
fEnMcYNJgDNnSYZRiTUUVfLOfGtD9HmcEGG0MIyPlPQS6CehMPQKwOaDfw3eTx3w8RFFxZNcQQli
DHQ8yCOA99X3mBaWJH8i86HG8Z8ozj31SsswWgRRkYLqbap3ppuhMu5Xlrm5bkHBFiVmZ85EcSa0
zSIahhyiymLfah8aPVnVbV8fouoXcJf1+UMlLyTYasNrmT5g8I3KdmdFIfXsB/xLy3rmKsVYWy24
u5D5lJ95fqM6B2Jgj1w75TFzrysrupHORXFpDnaQjZaGITD3ZvufNHpJwWlaWoNfYVHXqaL1YMhA
LYUfki7OiW1uMF5xEpXEUtJ2AIBVVJg72vbPfRX59fAXr/SFFfs/MVzSpDtRFhMDYpBE7rvSWM8Q
EY/mtsn/nAQNj8hlNszCbh9K7bxGcfa/n8umrF1lgUF9pgJfsgntU9IpQHRoRpSMhraRpBOCBxHG
R/F+BhIMsF95sKWi6q0oz8GQbpax8gCQG9vLMQIkOQ+Lu3N5OKh5gPyIUVz0NfhR/LkGJ1au412M
TqvV+2qMxipGSz4cOrlZlrukkVQ1BavjWHhBOXEpDQCFlG9b1OWgWE2tlh62bF0dpdqsH7A6YYOk
xkQDx9xSDTS/muGmprLTMYdl2+HKBKlQN4OFLmS3MSaiAoutZst+UsE05jjZJqMphnGw6l1QL8UG
8vVzJIiE+MkUQXCZLEBV4TK6T4BZqUHwVGIIqfWrAMlI4mbJZ97dX5cjOK9YBQKj2dIOMGw+T7aH
QonTwUBJstuY2ugGADpmTxomKIxua+Mc///EcVG3JKABtedFXPhcAjiD0NtkuIuC54INbv43rwBo
t2BF62BEwDzepRXzqo5HAMBifoD5meM2tHOTlPit9hI7bmvuZiAmysqfoi+3LHMtSKoG0PW40xtq
vTlGGSs9gNR0euYV2VcxPTFVVgMVBPV/l8b+Tw4XkLD+waya4BiZznbAJIjlmgBqIrOXVTKKTlFO
tURWAwMguoYHDmdHcAc2jRFDlk1Oo3FSRszkDS5GcvtuwKLhGo2Bslpj/gb7DRtn+LruNKLHHJwT
osHRgf/zDavcshMrn8Z/nbRTf6X1h22uNWAxU0810X/pN9koOReiUHguknPUqAvGorXwFS2QaMwz
fcx1RRJthR/wTCsuLYgsfWLmABFKHR1qE+Ph2H8YmvhoptnrIJ12FyXk51bkAaY1K2srp4MV7Zp9
NtGdnaluFoV3KIHdVHr/qITOmqJO2RlvrSPLi0XvrAvp3LEAG103VQCT8KJ2l9arOhldVj0o/WcQ
vjjRoaweibNq9KdKRrwpdt7fdubRp2NF04rJgWRsLvtKg3GHLjqYVnLXWOVzW2XriT1MerRRwgFQ
tI+T/kIG2Ril1PhcKSTVralkFYyf1p9ZcN/XDMyLXp7cDf8u6BYznmKvrQxLQxiLMNMN8i8DzVj+
qp2mUB0LA1Ij4hfdo92eArZOCokji+4QrNT8nxR+7yBNgr5UTEgxDdzpPW7X9Uy2mvmhtW4jIzcQ
ZA+oCaho/QDbCnSg3KmJ7alAcw2hiDrPSpFurOplospjoxauUlrY6AaPjxlJmgsSofxL3QCjlMI6
CB1KvxyeQZiZ4D0J7ApNPdhh7FqF5PpfAiqXI2HOzsZ6AGbtkAlypwWjhjTUGmQsObmvMI+jNbsJ
HJfX46rAOy6EcDeImVt50OkQMo+nDo/0jKIVihzMlFz6MmU4348Vh5Q22AC82fkZAbSmxayR00qU
EURTrHUurGhY5gPXHecXAGKnGXab4YSZZ2QvFPBRwLM1MXFeyT6O0G4YacD1jlrKt8Yx1eIgLVWI
qoK7efiq2aMdPpqdBCpbcKqg0G8pyw119mibUzSUMgVSFBt10sytnZUVrOr+PdRrjwUShxPdsVgf
w9KvAaILIFRx9mscdJS0RZyd3zXhT2zjukx7scx7e94StmL9RpH5heiTEdgQjU8sTaBgcqmhWaJR
ni3JYGZ2foxZd2qvyvC2cQ61EUv0E51gG1EQ7X6kZFhwuZTltFGpBQ5klcA0K9MdJc9R+eaMo2t2
v2Z91SAC//npgntgvAYJE4alOINOtQVaZwaJpq25gMvzFCM8kDnwtUy26CFyyDNR/PseLYfUrNNF
lMK8dEy3ivaqmzNosx1ZG0MsCk8oECFTtASXb3rmlW2oBdUYmqU3dU32WQRh+dOpiPLGtLZ6bG0t
MFcT2Db3zIyyQzbP9sGaNKztYtAj2tVKhfedZswlwVpkTvpVPEf14Kt6PkjyN9HpQf4GyHwdvJdY
K7j8naBcHtt+sktkqBkceW21J7Mc3AxQ3noJZLDm/frXFvnygsQCKjnk/CBPuZQXWn01VC3kRV3t
piWmK95HpOOWenJiGUq5UDd0fY3/Ie1KeiPXee0vMuBBnrayXa4hlco89MZIJ92e59m//h33A25X
KUIJ372bbAIUTYqiJPLwEIwHgJ+zbzaJNGWvrbotdaO8Tmo0e6pZHRt0LrjjUt3GQzv4oxH+vq4i
L0SsiDHQcmHYBTrpmVdAUAGnOKZd5VTlu0qOKhiZdeO+Uu9ByOhG074lHsp314VydL2Qufrjmb8R
E+0nxGorR8pQIMwWN58/1oSdnmW0yzBTGaXv6xJ5lboLkYyLT/MYTiZZRTaeXG5K4ueLv9YrFROM
c5gTW+3sEGRgblejgfi+sl+ufwBfZRvvVZB44s7MuC7O+Sobsr5CKeJYlW7bPVgdaliLh7ptEYrm
F/CSIyaQLiuWBgmAb1E4yrQ6ThI0e+mNEbxYhTw/mCFRHkHeqSqONmTd+4hpRFuV5PrvWu/tD3uK
Bq8dei2hEwp5O7AOmq8lRpEt1Ohy68FKUj31pZKMo2vUQxR5zWCkr3okoQ3a0FoXKCTld7hoyGIp
Sqj8m+cqVvAfC7LXtTSu0ypQ4KiJHDmaui3t23nY9bUj5Rm43HLk/V8qeYtKVm58Tc2/YDhTLuQz
h00JKBbovrGC4bJDAyeJX6vECTGJNn6ONEx9f6vCRHDacO5YFyKZ+DPGuP2rq9Oo6n00/JKXW9IL
9v/qd8yd9EIEc1xXw5AtGNRdOVFEcISqVFY2Oqqrdr4FX0OzOqt3fSdwgqqF5g9EVQvpB9BCXW5+
aVTscdGWylns/Wy58oDBus3POPBN4ZrxRCFro6yUHeCWZDedjYHMwRyOlTNJP8rC1ReANFJPU3M6
LSJEzRqzGEMC7LW2FGi4FnzLEJFuHYHaglK7y1HwK25w0/eS5HOot9fNxwvYaPfAywzhGtcelrxL
GWQjGDKlckivm8hEmaTPKMkIGqLaDlQbcysDKzXZcnEzYLBs7JpNC1hCHU65IAXLNe/Zl6wx7yyM
A3FM5EGTwSIeTfft8lnGbx1KjnOKqstSCe56XPvaGoheVnw5aKovhYH0O2ySHmpnC9rFA1MiLpoB
3krbfJMyIBGuW5m38xRwCq5TkpHXZo08hFFgFXOCbVEXt2VY3mSFRgPLFIjhWBD6AF4P6AhOBhat
KhPZQtNqWqGcCpMFVFYfUT6105+aqNuFt89BKLeyouBdC670S/MNRRGVJM4rDOWiQfFSzeB7a/fN
hELc5OdltEP0v25CXnYEjwA0FNhoil8nx1+KtKSmqWqlxBkk/5ZTH7d1qvQxzXJnmNJNar+X5Uuo
vSSFgOqI04oPm/4VzHaMTFWfyp0GwQStHHXvLq3kJvadHnyo2UDrcRMHe7v20Z0V205L7hrzLQ7f
l/K2FTkt99px/imM104dqHZ6A58iSRicgH05KoBI5a4ufySY/KU1WzW/wThFUHWFkqNXTlCI2jt4
royUCsFccVw9vnG7m1qghUSr8dOW7SX6KYoMKpfvgsVeYSJM+MNLDFsG/WhrZwuz2KrZqXlgQMqA
Qsu4ydSPIPet1ZGbTTLvGzAaGaaoR5UTE+DS6EZT0YYkKyzIVo5N3NvLpAb0On+1qm7YqrHVeOaI
F24TBbJ/XUmOJW3cz+WVBgBQdjZjHYVDbNV2WjtyslhoRg0kgL1KNKF3JBIEBp5mKNaB7l1HJyqI
5C73TgwuPhtUJrWjaJUfNYVXDMMON7Jt17eC7bKmHJiVA6LBAAYUF8XvQN5+HFF0bCHKSrptbk5+
ZIpg1zzD6QDv/kGqKFivS22CSJJrQwNrYdLhmYwO9y+w6aCnfjF/XV8h3uG4jiGCzRA7kWdj3LBG
0q2qmrEG9AUUSXJ/AJ7Cs4dgV8mmL3fNbarWYFurNkpgfQlkr1qwhjSBwUbQBuUl8i6XWqJq0yeR
udSOGsxeFyxe2WU7JR82Rt0cRyPCAwNTFSTNzXPdL+YoEZyQnMNkXUQkr4DsXWd9Xspv+qLTak2u
8Z5AhTOq6olq43CLMk/kkUTCqFizV7zrSvNW9kwmeylHrxycclBqXB9B6GL+kHGQFRkaWq6L4W2H
Ff6trsRXmk6Ym0ZugrHCDNQafVS2L4/TZ63oW31ptoambK6L4h1b4A/AldHCLQPvDXbrNXZGFh3p
uHJUnQJoSjIQNwS4E0zvbioD2drXbj68pLj7D0MoiDHrIrFOdC6d0dSagBULa0hv+8n08hyVTBKP
m7EigJbE0uzgxnWagwpzxTtFhHbnbh+g+UEuBlQEMvLMRo0xcgrwBB0uFCV3BnhIKabi7GqzfFJm
dZ8Emt8Ds91HdkgRNgRZAd4iA2T/Z346+iJZRoXCamarsc3awVl2HNvpoQqXBymU3+rFfr++yDy3
PRP1xw5nN9d5rixgWCyI6qreLeciPyWDETlGQ0Q5WF54tVDeROEfdgXx+uWuVOfO0gDrx6GBRCiO
4feR6J/XtflzeWOdxgYOwgTocSV3ZJYNIK54mVMVI5KsXU1cuT4s81efbrNMo0X7FnXGwQif52oX
TI+18pXYoF7P/gyPAsl+4ZMZGEyvCn0QrIza7vrHfV9VFS2leBphliba/Vne3HbSQ1IOcQU6IFcF
QUufh86sfib2w7+QA24eMA6vvZZsZ/pkD9qAWmDllGDm1VGMSEYUrbQ9EbZBcjWCSmBu+MMDycT5
SKqaYAQRNEigMTd6eTDJ2xycpvzjukLfHWelFFwz2yvgQGVBh/YENiErwNugGzMD1KBgkAmCQMRr
x1MGOwFJ9D+NSuxDp+0lvcW8Sdzbqik74NEoHctGNVwV8MZwHltB/eP7xluztyitYdrBmlVlPFUJ
5G5aAlwTGzPAvan39d50jNIURFGe7WwU2pAl1jDTge3Ji6pOS8GfjIf/ykH/pWZv19dmjcKXGw5q
/KGBBpsSJiAzrylQQA2zkWP6U667WkWDdVZSdFBUnSZkR/pf16XxtVlJp/9f2vr/s2ilKEGsZSmk
xaPuLXJ4Y2Dy6XUR348dKGThjgbWRtRT2F1a29ocLiWyF3Kv3UpgfVbKdxuDydUXdelzkFshQYNh
Zf9F6DfouZZZtaF3SM+M0rbtMWbZn2VHmnI/NgBCwVOxEjUHcdxvpQrD2YYuQOTZVzOcWdKaosQe
Jg3J7rYGv8lGWmQ3FRJzcKQA5IWuEIOszQrsrItgGss57FeSbj13jXIC45aErGHiqHPyOifG01C+
6FLmpsE9Gls+wXR8QI9IY2turWYCG3MgGtD47GPUS5XbEZmMYL172/a9BLKgqvPCMHZTHIG0s16L
vjwMgG7Yi+Rl43GaZkEY4xgD6RrkAHD4oYuObdBRp4RESTnVoO2ynvBeA8FyP2AQe5uJbm7rScps
SoIaJ8q3JrrTwf16qWlZKTFGaqMtvZzBjjSAn5FWi3xXm+GnbvSntE5NAYJAXY3Hilx5goB4JKid
sXFGsZvCGs0OFLM36g9QCLix9/meuCgneKkTbRpPpWi62j6PVKf3oko/pw0NHd0gbSAgpTPxh7la
EEsCOdjYN6i9gxqUhrfF3QKxru6Fx8HRXjQ8Tf3oNn/apuJ5qBzV0V+Nlsg1O2bhnn1pbbR+TpJW
AkelHqsbjVp7a5c6r+VbuUs3Ipguz4kBngVREfYDnnZs9mrSgp7EHewsPWLe/BYYGx+ZK0yCBPx6
mwjOKKE0Jt5GmRkuhg3Vas/Yh3uJRqfMjQEIOb2TQyF6tnEu3dgYZ8qtO+gsKJngpFSUAcrN92Ac
QYKKTtTMXNNPqAg6xIFNXcparwNnsgwlwVbtIWvc997P6ZD6/Vv9hoQQHGQ6ie5+HJD8pTjGQxXS
oxa2qtZhXu/8YR5ATL8H5RWhFQ0fO795vs9Fe/J7JupSJvOCKgC+GJUSMq37fBu5QCu5sxPd2HSj
5bR2O49sJv8dDXKbwn+5fqDxzQtQFtLTeECZLEHGmNlSOzeQrXzaX+nHJjiqDtj+NjhYl325Ey4n
J+RhvMZfeYyn6nEvp9W6nOSI9/0JjU1OAlvXTugvIVVPwKM52dFyCv+6opzrwoVcxmW7cbbRwAG5
vYNR3gn9+aD7six2V75+KPWDyBtd2GyEwxyoKgJ7JSLcXvX7X/lRcyNXorljO403fMS7j2jfH2Zh
rXG1GxPXod9fuYwP2YWmJSQZgc5/Sz+Q0gC19E3zs/EUZ/LAOvl8L2pc4QoEqgFszzYQAGwhQO/A
z6mujjNKyw2wz4euEA1L0rgR+0wG4yzDgjb7IsZxMTvEsW9a76TsZuf08Ba4wQZUFdS8VXfH+PmX
Qef30Y1ouPGjQ+ySW/vpWTSXk3MtAMUKeo/QNoz7JpuoG2M9thJVxU4pn6r5ISv8WbQ7OE8bpPtw
27OBpljROpexbtGttA5SvcFEE4wvLsCGmmMkwTEUMTRzmBJxKgFBgVwtcmFgP78UJJWJUqYFaZw8
wuy8eLtQ9Z1Q/R50OCVIu936Rqamu9z1siBLzD06cMXE81oDizdkX0qOSN3X7QwU+rQZrG11F+La
4RknyY/lzfUdzzXmmaT1/2cHRyznsZJPkFR7A3FKx6LokPgXIoCOW7HvGlpkmEdV3GdDiDm0EDE8
R+BtCTTMGd1ZoknuXE1MTLvFHBNcJti7RFMgUQ32g8YJpRujeFDr7QIuTVEb6B94FhtC0IGK3Yz5
4Oi9YQyWWjlpAxPTB7rPyR0dk6a+6YXU2Fk3UUYXr9tH9Hak5TY4mjtRsxFvd+HdAdpOGSkhm+WW
tOeommoTHmlaPVgHrG3f2Zt4JIIV4yv5Vw47SixfFECDJ8iZ9yhqDZpTARXnKD5i5MPo296i00jy
oKUHetkEDLie6g4ilMSf0u83U2Ny48q0ghHG7BOjL+JISUs4jnFsP6yHEI+um9iz3PnT3DTb6ENb
qPaj8cIneZs51WcMQLzAEFyfwotj7WUAeQc7tCsNSQ7AFr4gX8AydG8GNTV0zwLQ4F9skTM5TAif
89qaywhyglzbRGBwgoc99wlGC5WzoCzEO+KREvhHJSa0xKmuJVYPUbPUHA0l2Iy67ZY1eIeU4aUx
PrMGUw8UweWNe4E6l8rsGqkrtGVoIHUBKLvBJA3116zQusZ7saQm2ZWRhxpG16lodNyp//uIFxW4
TtAZogdnrdoyb5oGd/4iKQI4EshQAKNGA9v/voCgyTBR6kdqQPnGgJ+j7IR3E2rBBfihZnQtmO9J
9oipytf9hGdHpL9ktCvjYFjbDi/DdaVitAeK7a2TZ1TZVCeyA//8Uf7qvMEDqAEwP5FEzrX7QiKz
cqY69zZYxloHzY0uvORuvLNb2sOG20YTWHF1c2bDX8hinhWDmvZVucqK6w5d6M6IZOJ1A3IC6IUE
5gII5qmly0NIqOyd3mZUatFqITLZ6k7X1GAuKHk1GT0GTbeO7Bv3kbsOwJUyb3QfZ9/8uq4P76YA
Un7MfwIicPUL5nBd8jbDZIykxcsEqyJRcKvjIJpo4xtHETU27wGNW93axg48FGYhMN43xQAChDp4
fVXfPsnecgg2tlM1NPkAct8XNs1x3eFMHON6tVZpo54XLYbigTweSANFRJPMS7VcaMR4XBqQYgFu
rEWblTveEz8qaQLKJKr4ltvbtPO0+/VJUtHyJv6tPwkWT6Qg441TONbGUkA6uDPW1NLtz2EjO8Ed
0HOP5VfjRL+uC+Q8uy60ZRxTmnp5qisYdLTv4syTCqpq6LEMaKEJcLk8SWiiB6wCc5rQ97Nqfnat
1KYJ0V4uW2fOD02HqjlSoF9l7HbB9rpKf7Dh7GY7l8T4pCqp9SKpkGQcE4mOe8PXvdPdScZ05+1E
Qz+je4AfewoealH1mlNSBtPWmZaMgy5NY6qdDdnlPfjSqe0Ep9QfvN+9SUXwwNUVrqnJOCrYmNRs
jCowQP8obqJTt5WO0n0rMKZo1Rh/7Po8ipsS+tg4xTDoKc9R2QSmGUB1EXqJd7mD7UxUo8n6XGSR
MB2ARbGS1qtCy6Z1uhC5KvR0e9Ou2b5Hm/LNPqpP0cN8SJAkSH+mIupKXg7r4gMYZQEAbBt7xAdY
wQjS07e6vDUkOpef+uwWOapzn4R8Lu0tKsea3lC0IfeW4DRS+av61wjMhmzypQegczXCMdnN94av
HCx/Ohg7+SvfgfPKAwcDnbxgo+wbGm9MH8QJ/nSy6Yu5Ew2W5gWjswUx1ovA2Zat86aX5xnfsqDx
ejDuSSmAlf7J6nzz4RWpaCAVgv5gxofTJq6XWG5aZ0BaAlcYP6f9bYQ7TBghK0q2sdtvlzvZF+0d
7rllnAlmlrqQFN1sJwheMmfZyXjrys6C7VqvMT7GEHr/elBa9/01RZllleSySDEwBF6tqHRE5aIJ
qKpgvqvtXRe0/tAVQSwi0pLmtk8trJk8o9vbaYMDifdrgRzFcZ1stOjzujwO7hER768l2TovIF5J
MpTQ7Ee4b2v6CycIdu3i4NLrYh4dtURxQqSheumVZSkpQ2hAwz7ZFpXbENR9NrnuKBKt8t+mSNx6
WlwzKHOdsnQ0Z+nd6ik97WQQ3P0MuzuBDXk36nMbMmejPtV5ryuQkdzITv8reMoO0o+EGrfavyiL
XqwWcza2ndYSzBWCH/aOPr3kym0mRAMLfN1kzsDMIF34/xbbAGzsqPvCzX3giDp4RLprN5iTtVVf
ycN1I/7J5nxfqLVRHKghBZSvl36h11naGSZUsx+NvXnQXm1kj1t6NyAXQ6i8qZxXRE4nQ2pX3squ
8v4v0k2w7d8PYFZxrJM0LmKsorJyI970oRdp/pQINjg3KKMEiKQ1YJYgxbhUE8B/U1qQC3SmREYr
fE5tYf/LaqlvllzJRKANqGxYzENkT5ncW1DE8FEXc5KvCHju2/hOcjMv88ediJCff2s6E8hYrk+s
JIhsCNRxwaDzSF/fVdo+zttyKyI44rvJmSx2B2C0ldwEkFV6MijMvN5LqexMlOw6VOypQdFgehfc
fVYPodeheJXeYOCs6J7IWUSMEgXtK+oAKwcyc7KmaRNktTrXjoHiNUXZ1R30qXWu7wjOVQJNI+Cn
IwDI4IxlNgQx06VLbIISUd24kuE36RuguAsYz6v+FIm6qnkqAZGFgrwFRO63Poo6I8bSREC/GZm8
PBpd/TxjSQUFW04wBoTprxDm2AZdSVGWGYCDY9xQhaj7DqP3ktTY/s+WW/sjlRXFvMKLmdO6TgIl
KTCjxwE5VLSpBxPNBRifQ4uiPNWNbT0EpK6f4qzWBYI5ZxsAbbgHAdjwZ3ji5ebuhijoLfRHOrG8
Cy2vt+8a3ACTY53+aDuQ6N5f15Nzu78Qx8QSEkJ9k6zUVDM2guylmEKW1A1ScK6ClbwujOMgGHEK
AicDLeMA5TAbLyR21WPmMRJ+9W7IUydDC+h1CZyD50ICo46ZZXoVdRPUqdDtWaROmzyQ/Fi2k3td
EM9u56ow19ZoRNjE7ChkD+X7dixpEWI6V31QyhwNrf8iE3yhFePzlYE5ICVmEjr9ItWnPEonr5fq
8L5a7Hu56FSBbpwthg22Iq9BAL8eMpcuOOc9qWYd4jCGvch3TfwlzKHzzIfkK6IE2IwBzWLMN9Tp
lM/qglovZlfodOy3Y4rG4MdBxGzCq9et1YJ/JDG2wyh2Bf1pkDT7gZ//Xjbd4eeCuoXp6Q/kMbyr
fBIiMXbdO9YfZY7PC6GMBQM1QKNuCqFWss0RnuQ7c3BJ787RQzQIXlC8TfVXQeTgLlfL6ocE7V6Q
1U2P8bi3RKVk3psYGPH1FrAS9KF77VJAWJhLoKQadu0JoxxlLz+O/oS7nI4HBc7GEXd828UdvxbU
B3hueC6XueXPYTQhZwq5cdigneE1AUumLAmE8C4e0A6VaWBhCCjSmaUaMW9uQX4MESN0g8nN2twN
DdrKL2qHAXeeNd2gQ3yxf193EL5u/0hl32j5kg5qu+pmlV9Vpr+qjepZbfH236QwKzeWmV3lI3TD
c9NPwaKSZ+VesyRBvOB5OxgHV0w6EOnfePMDuwD9OIEypvy7zLZj/rCUKR0auqAgLv+8rhN3Q59L
Y0K8GhGlS2NIQweJ8WPGTNRDamZSB3husICqQ9O8CVvvrlNC3dGLtrwx0Zm3Q49Q68lSFjsY/tTu
oiQ33LHpLK9Lq6/rn8irlAKhj45dtJXIICxk7B6XWjHnxowdk6re0L32eHz3keomib0Z60/VtGk9
9JhRjJYveTh22kzoWCPj1b8v1l0WNTtJIXtUjU66HLiVLZpiwrXh+QcyW2vCsFeUxPCBxnHaJHej
H24zvNBI5wRb8pjvij0axBMfYODrluHFqnO5zH10jEy1DhLUBMr0tSPHXJTU4Xni+e+v8s/SVSVJ
SEoIYqGKkKEBM9gNrhntk+QuGNDlLqia8jbxubT1/2fSimqQEhWNSeBc+jE3a978RRdRSfAuNOcy
GG83emsZ6woWw9SGJH3SkL9JXXV+uL4uvIoROhzQK4xeNhudJczChNWYT3kGVRb1ZQxNEK3tGhBl
lMgo6r7R7gngBLUo6cHT7Vwos1otpspZgQ4vHIfnLH3SM7yWj0IiLu75hXNLN2Q0rK6A98tlIsCy
xPOiIMK72HiLe2r92PSwWl51DMAxRe2RkgdR2ZLnHBiDa66zifAUYk/N2OyHXLVg0bFKvbhGBa4d
XpbCENRUeB5/LobZyVZuBXJawz+izl9KF3uaDssCuv6ZynJKiSa4bfA95UwvxlPAvteO8h+HnDtn
StExpyc3eCnd5FrijqVsOpkWnUpwvdi1iHdWZFPGYdQI3c2aDJsG8n3cv6e934gGEPIupuf2ZJxF
Us1ykVM4SzxlD4Ol0hnTulqzeWrQMw8kkWD5eLlTjFn66ybM/gZAoLOCDPK0R5fss435ptlu8Nhu
Fmfeob64aWf3+l5fjcTeTcECsjYsgJv42ywfFMZ0TFKHRCOTfs3J+LPIiEAEL6kPOrC/MhitykWR
U1uCV8p++2A5ozccFBQwCkq2wQ0Gl7iyKx+AhBKEMa5/aHiug5MYhIksTH0MgyEfNdx34tp6jTF/
RCmNoxXpIvVWH/9uwr9ymE2ngPesbjLIifL4ua2f497eGXMGVtoZY/Jep0Xy1aF/bOPRC8eWVl3s
WHP2fH0decqiF2Ht3VxZmNnCiRZnpBttYM5Ifjemtxl4jWWBPbnreC5jjT5nJ5yGZ1o7FJBhqs50
QDP1g+TEnrHDpKLlvt8N+3yT+dO78hUI9gVXOQx4wWw+HYg2VrnBykIrzXHJ0xfMkBtSUJC3Fc2D
QJBNUr8LAt4YM0YgZx3dyDZ1zLrZzcaEcZfmo+GXnvIpnQKETSe8jWKkIV3FRTeAL++sni4zJW/A
Wu+tT/kzerE2scCvOB0m68dgvhzQG5h4wqbrutgMjSUqO2wbfVPivbrLHQMUCxvlFj3CCQ094rY3
2i9lF2LujZ/4xrPoPOHb4+8nrNHjbMXRrzc3sV50KK3sbdVTAWEUPY6/H/vQEi2i6HKUwdTDri0G
5ilg8l61rL765rdNBhojXTj8vr4/vkfySzGM76YANURyDTGZTdvhpzzuAnBFgyB7loUs1XxZeCPj
CYlpc2z7Zrqk0xIFkBVOiZ/1XwsxDp36gSKIY4yYPWqMDjoISoxP/9UZIOmZh6Ott+7SAMqfWBsp
u5vCfzEyZDXA349igjBpsV0Gue4cPEO9Pm09CVD6eTfHrma8LfXWkm+1/um60Vf3uIyMkLlyzyPz
CmOw20lu7LnUVCQqc0u+T3PjMUtMel3E9xvPpQhGLS1KpWmum85RC5A+Js6o+HLqSlW4m6V9VIho
R7gb4kyjdenPNkTb250UtRCnxTId0ZcZZS1dSC3QiutBZ2IYbx2NSpn6AIYzUmUbtpsyQX1KWzsk
0SW0u25BrkqgGUGUUdFRxsLDwnGIkqGCYyio1uq1AaJ4D/wD14VwLorA/MsGKLJUnMUgBbo0nFE0
WTfl0AhMcRGgWsj14vUSg0UTM8vyxIkMqqrb60J57rcScqHXGGWVbxyh5jIZtaVjsSqQH3WNdpuN
jeBk4kWvcxHM2S/VYKGpY6glxYkjoVkM076RMNKq5+uq8BziXA5zzwYBHqxaQU5hYqRYe0L2YkFf
Q1R6nSTwB5EoJubXaqmkLYGoVC1czFCqGhV4eafpbrL487pWHK5CeMXZCq2+ebadmiI15lzuYL5t
D+5HlVrHbkc821FPaIx1cjejqaN4i7+3TtHDc+I8h67o/saLIOffwEQQYFrGXu5Wz+wLLy+8cSk3
I0AfunKQQleSvq7rLDIvsxFqsKbMpQVx6CR7ktQFSWG0rFoJ7vhJ6ulm7F+Xx/XQFUoDBCgszTIX
KcgkaVLfdw6pN4t2U5GjFX4sIqfhGvFMChOwbDvOcjT3dk6c+6M1bCVJp3FwmNrcq6y7sN9cV4oD
6YPjnMlj8rRFXVdmMEArTPOyfpshzd80V77XMNGShgOm4DnSC+AmW/W23nToxQsfr38AL2giVCLF
iaYVoNMYxx00XZqiGfpKyUDTMHYwh9RoBdlobvw6E8J4ZjgbkfTHqAFgkbL6Gveic0ZZ4xN7QgPp
jxcn6nAqBtRcbsAlBe3LFMCOhXSqy7sifG9C35w+Y/LVDCcj2RvVMZT8VH76F/Y7k8sEmQB0IGm0
bvx2CV0F9HC6iYtR/nBdyuoF17RjVklqhnxYAkgBkx8pf5H5RkUSExXisCoo2tC90vifiWzW1ra/
9mSWbCqr2kYmEH7R7u3kPR6OYfuui45szp5e0dXrXHn0vXyjeB2QcVk6FVKqYJ3irW0wnoSm1mlQ
YsFhwEmXQcSZKGahwjRTR4zCRXIH4NVHZaBgzjsuvnQEd15D8x0YXQ72uyIAQHHCCcqpSDoj+Yhq
HdsPVrVSr4Vj0jlddbSCiRqNu2CwKAGd+Rh6fbm/7iec3XwhjlGy08YMRMgQV6k3ufSgJFtFNByE
AyPH/KczlRhfnIxqtGoZMhr9YWzBRQwiqWOfuaBndILYU4bfHdk01kG27pvhoBd3bXxqQ7dHYIsE
1uW9LPEtFkyLzIhu6sy3KK2sSwuYn53KDW+1U4+VLT+I8xDfDDfdNnroN7lEg216U9wadB89t4lz
3eCcQ/DiA5htUgQgDtdTfMAUbIJpgwFfkY15mrdVJKLZFOrKnLcYExVnsQ5RWujWyVbW0dFLvqLN
r/TmM9kkr6XixrvwbqTFTU/jp8r/ECGMRMoyZ6NllZNZ21j5PndH4hJQwTW5F4c/tOTlv5mVORUz
s5y7woCuoHUagkOd7efsoZ0fg1h0cKw7goms5wvIIoEJKK9I0kBSo9405EeXCu7VnEIsGjRB3YsX
A+iWkIy5PJhaUqkBIVmHqaEnPTihn2jKNrW2WYrDPLlQTgsjZyG64OH1h06OUQwN/NgUmNSAjmzC
FOuisMUEmQmlL7vT3AbxbZrA+egnnU3V0csskEulTmgb27w6hMNRig7g2psxAFO7HfU3Y7wH4o+q
mBM+hn4auEk5eEtLR/mQLpuxXCdzNopGZ7JLrODQB5hFak3e0OpOV0hOO72ALBw9bh8qRiDlhmPm
M63Sw9yczE7eTJFj490UqjQWRUCOj2KGMQBOIGYi4BFj7gHIywBGu+i4ByACAo1c2sc0dWzZwxwj
97qTcmL7hSgm2JYjWbpMXUXFN7HhtmD0RgIxllwrdI1KENm5wtAZuvLergxkTKQLl7HPcg3CssGm
U75sZMmgnfImjTdlf5tU3ea6cpyTeRX0jzwmsPUYhx3jKYrHk/Qio2FIU5/C1tgsvXddjkgvJqop
4PWpWmPVSw9o3uYbS/0sdV9bIr8yrZ21iKBUHIGYFo9ZewBGYH+wyUhJjawAQ7h7RwGJfljt4uXH
3B2loj7Five/t+8jF6GiexF5WNQl2OM/L0zw/oV276h64MzV84xSfmRsxkLgHevqM5v9Qg7jipWi
RaQFNSYGZ5+m9JgpT/EgCMmcQHkhgnFAbdHsGIXN3ukCgiFrGA9PBFc0rhJgcUWeEeEKiIvLSKku
mhEWEYxFov61KxZ3qKKHIhHcGbh6nElZ/ePspT4olmTEMqSsA0A1oIzLcnvdpUV6MBE/kSIbw6gh
YQBXctm72oycF9Kl/0kK27ZO9FILsUMAt9BTgJZ2o4XBTyIaaoGx2MqTlQMhSkqoIvcgXR5UF82S
7nU9OMUY7JG/C/KH8uNsQZomrTsdhD7gL1iOsXGjz6kzYrR8N2tuFRc3OeakFNGI17gMpkLTqzHy
d8LYsGgoqD7KfjA+dqmoXrCu0bcNdfZRzDFSAHzW2RKsm/fPVvlYz7dheMjawxAeldQb+vvrRuBE
2wsbrOtwZoMkkIciUVenjEd/iG0qxa+Z6gepoMwtWk9mE/eDjYkl9rqJ0+Sub+pDXjxd10QkgTk3
yjq0rUmGhJG8BYWvdorA73kJ2AtbMWHCiLMFHUewVabLT1aSJBRYEov29nw3DZJnp9ZmijEssH2w
w/S/CmeiRxQu6M8YA2wI+SkPGhr1IGc/5ctda+ynxAb1zaGQVIFUrjMi7YWzH7WHb9WHtrGMkEjR
4OQIWUHhxSQBrsoxJ5CDfhgPcvfr+hryvFHTUGNBvhlgM8JY2JowY2ayIa+3h995Uz5NSIb1SoFx
SEKDqpyNdi6LMejYgWCiTmP0O98AotiEQF5WH+YxeHxWH5rPUpCI4iDE0DZ+phoTm62AZIlSQNzw
Kd/GL+Zjejv/qm1aHUzUuD1X373o98IukBWrykaTM6ksw3RlYqR3m0Eqnqfe+Bt9CvqR7EChEtFK
RMUmWDydufdbSoXR9hNkoeDpFuCVxzCZNHmwRAyRvFPuXKd1Yc9CVqQn6EpKICfXgBLIyCEaY2fE
NJvrvigSwwTiXokaLe9WMbrsWOM+QXpNlL3nME1ceIXOhN/Zms25X4VIYBm0/OYteSpuMJjyUL6R
x8SgsSAMc8+8c+MxcRjUQfKQrovUFi/hh0mNHx1I3iQv9gcHAGTpV3VQn4A0te+zl/9mTyY+I25m
TdxAsqZ9jtaLqrW0lp+vyxCqxwSQYU4VSV59wzhqwF7+UGh3iPd64fYjVCrflv10l7p6RVXfEr23
BQFFZwIKTm0jmmrIRn0c8DTlRFCQpwZYDULvXQa8wBTAJTlYJ0ymAKnjSnL8hwnscicEcx7bVaeg
sbmK8bg/5dk+TbxMc8G14MbJ41wfi2Db9349u1J9m6S+wNzrlr4ML+sHAJmPbgAUqNknzTItoZ0V
BP2BY0NTjIjNK92ZZYq1BSFZgm7ryPCWwMsrTyDZXK15TTSzc0ortGIAB8CFahyAr+yaHHRN23Tc
xelRsk95edPUb6Xm/x91X7YcN5Jk+ytl9Y4a7ECMTfUDtlzITDK5SnyBkRSFHQgAgfXr7wG7SgKD
6MStqpcZs27rllGUIyI83D18OacyHohmtXIELlRXEd8k6VnHI0WzxD45kQkkJxBdhblRdzBLfzu2
iW3QO6RJZOFLVlQOobFVA1eSVU99KNqMXQUArlbpVkGMnQe7VsX0JfIX9WU9JqjUPJnAghWYaveD
J8nbGJix2U4r94WQu2W3y4WNH+90UCsydNOaG33YVO1t0h985UoLciuIA/AffQuiiyADZiaiigxN
iON1Gl/lsqPLHro7KTAX8qs428WDJzLEq/lDhjkCfxsbW5M8FPSkMKQE8ot0OIEPzpASx6y2Rnlr
Mi9LFIu24Prdx8FJLy4FoIUZjwSF//EyqS4KsHOXyc4obrJkk9fPfneHwklObo12W+iWMYD17SrH
/RFBGa9Hr7WKPsmrbvRaQ3YjoO1nX8T6a2FEIFD1LQRFiX4ITVuV7vP4ViielaF2CJAAELAwPcB2
AU2vVPegmCHRq1xothp8FYcjSIAFChRjVFLkFhMfpgf1s+Pi3i+BSO2N7DsDHQa5FP0r5LHa+h5c
KV3VWWF52QJomeUXgGTPSW8nrReobi3WO6EpL1kwbDT5KlU6SyxMEKx8QdeQl0VuRtYKTwvlNQDL
oUUWo4Ii6kI8ikumBX6lhc3UlGNLO2NXeQwYNSDwuawx82yJ18rBuK9caNgtRiHXKOyWxGNgF6Rd
BPylOhq/PpqGMtWKppIhPr5MHdkGB6adX1UAmbQeb/XLwMn3r6gcPdbu2pDJwjAocvQzydzF1ItB
Nyo4tfc2Id+V96U1PgallSF0tW8M1zhQt74ctuHOcKgTb4TeEp3AWfMEC/bhw2dwji5s64IFHT5D
nnBfINp3dDAjWx1AL+5zCx7OMS4T6wv5dt4yfY6CPi6fc3MtTcxBNFAw6wMnzJ6o7NaUWo2ytr7p
+zn792F9nKcTk6wrDQ0FrMzKjqqtXIRegnWWTrthrn9Rbxt7Lae0UMn6uDbOw2UhuAOYiT3NHkor
3OVeqQI9AwlI55kdjulGs7uVsHltlVzUnCoVgOgnNTbIXtE2fn9UhO35A1vyorOdxJDqx6sSAstb
TyrIiPXgRdS2o5jvaFxbdfeMkpND0v6ZdbIF2PoEJGaYe5M6q4vaU5KsvTDfYQ3/86GiavfxUwhJ
ZUqmmjyCwRMJLcXLd7GTHH3nJdn0zngDr2ahzmLVnmm1ducxu3P2YHS+Pb8nn5QYVHGqjNbJd2Bl
ne/w74RwSEXZRxg1VJ6MsdUSxrU2DqtzEp/OF4Le4ZsxJQETzieXSTqmVAdFCzJvwD7Uc4sKriJ7
51fz+YQ5KdydlFtlTHs0D9tVZJmYokJ8ZhXxJt/6t8VOsUEaVqB6tYalvLY27obmGAExgjLubKE4
sfiOal4n2edX9snIcQvjLiRSlkItNliYEIviLk3K7JFosXklZTTRrb4YioPRxOl3oYn7lWzmkooA
kR7gPmBkRfcGp6pJjGaZdkw7FAU3IuAFRcy5VBey8uX8Cj+/m9+X+FMO99obVRn0J+iqtwmCO0fq
PX0T7OWvArGDS/M2v6EX2iHZaXa91hb5+W02SQbuFBovlQk3nTu/wBhJR6IEsNA7XL2dIVqPmAVx
lU29i12EamsoxqsCudNsgrKJqgYC9QO7jJAf3hAbZONPHSC3w715XM1JfMoOcCvkrKugDXlnhBBY
asAKKuwW+DlWhXDNy+16DZ/hc/n+o7T39Nrs3d7kadEOIqT1jnRlbtpXkL/VwDS1p0fauNGvakRH
oc2eoU3Dds15Ld5GPAjAN4IuSpEv2A9SUeTymHVor0J/a7vtplSWplt/R10VIG5jVBG0MHwpQWem
QQm2FRFX873ZiLbuCpflnr7414YLmrjxmF0HHutWDMGy7mBGAwWMKd7jPQem2ppANyEX5aVX9YQu
e8930hf5DhOcdnnVvKys89NjdzrMmTzuWmqCnLIwLADNK6OfhTELzah2tKkxiNIBoghPwJWd/dyF
wEnkIlqj8VM9E7BC8ykYrBLJai/3hBZIgiAXA4XD1QB4K2EXA9jqO0hDnuheuFwjN5hi1w/+efoG
DOYCgZRgp/lOwCqltVkokzFKL1Xpu7nGVbO8yJkAzgSgv6zLAgaDznodLd+FVaoxKJvNm7xBr2pD
CbpeUNCvUiseVOShQ8vvUeruwm0APmVJ0SxZ98HNUl51tNslpmJJXXVrai3yfUK09sr4HOtz+8EZ
kDYBSLgoTy5O3+lP3fNoFboX3tLtDQVyqfmaeWPnxHtl39uS7vT24Nz+5T6Yj59AuOhNEdS+SjXs
GMCDS/FJaE5mBCavR/DorWjg4uFPyI5TqgMvOs4fxK0GVvAa9mtEwSsHqXzfr3FkLns7zCBJJlhJ
pin6jwFgnxt4o04WGchYGqABj83R0y4UAPh8ZVZwp+3B+oBOSa9aCZEWvflMLvdoi/0qUSIGuSSS
dyodL1GrtoNicMM1cLPlXfy5wslOz7xAGw/ayAJIMsljFD2okXveMk03hL+i6HVB4wtaCBC5cnGJ
UdMw6IISKhlomxqZD/8aVExdvpHy9JitNX0srWYujTODmU7HsE4hbSCPTeAVbK3zaU0ApxC6EWm9
NAnQzVtV+gaS1vPbNSntp+2a8OLxBEK7jsHdYEkeFEVvq85ujRdYVKV16sjDaAsJ1jzU4kp+SjK5
i1r0QFs2EkiKFLEFRWKItHMSH7LgW+AnXiAraDFNmZO35LGLcgBE5exBbDHaoJnF0U/rFY3/3LcL
wwFAIHAAwVsjiuV2dgjUUmlzfE/yHcg2xGFoLaqBQHtEqxKyIkxcecouXTFgcGK4ECDr6KPhzIca
KaoZlnVnBz5wS4xLqmQYtXGL2vmLJ2piQhoYVRNXhQiaPU5Oofhy20/ws3rje0XztdSA7SlGu7xB
3Bwnu/PSPl03ThrnsExZjfUGIJ92WwJj4T6u9loXnsaqc4oithRzrRf/k75y8jh9zbOxjaMK8tK6
9zJDuaZ6balm6kYsPvbFKgPYp1P7KI/XWpPJqWFEAGttJdQT+ruq/l4a3/rV3tZPoTgnhzNbmFmO
YppDDiPyU53EoZUFbXEhJRjIkgDb4uZmjywWBVgs2pa/C4wmK3qztlLOlNWROUjStNJKwJPfQenQ
bjB03htrYOeLRwjaA+jmVLd4D2VnHgB130xGiFzbIQVghYc0vEQT9Cc/hmuwxYvKOZM0maSZpE4w
SI4ZH5Qn5AfkXPF4xDTbmFcW4DytoFsLhxZ3cCKgQT/wBN3CuTZV6FKU8qYzLCEpkpDIB6rPKB/0
dC0vtiZq+vlsZegbpSIFgZhNDenWlLuvsTbYeafvKo2shD2fHk6TZs5WxdmTOhbyXGbYRDUgJ5Xo
INhqXlRzNWE+afgHT8TJ4SxJrAa5/469nAeuAk73LrflkDo5dKNM75hpZ+x6NG1tDUh+bSs5i5IY
Yd8UFbayVFTMT5HCSqvGStBp2uXaWg/gQgp12k04nImSafq/Hw+uzAqKcS5I0+L+LaXAzZSDK7MP
diyL0LaSgXeqbr7HiP0SAghqdB6Fce3Epe9kevqoYnL8vP2e5H3e9R/fw3cht4KBPFUDxOscGQ0J
AAMmpodTVO20whN0JyUurbu/YWlAjwxeIYCVyCo/yCgUqab0OeAicxEMP2JuuGoxOCOtHLiTlXn0
haYd1F9mwji1SluhMNse2J5ZeaG0F6Juq9FllzmFcR/pVkoew4iurG+h+PJRJnfIWTkyA6TtuDLS
Po+uMoaNpA6Lb1F80xtHLQ6BuEWltq4snx0Gcyt1+5DdGJFb6RdR8Ncb9j58jspFXoIwKKGS4nNq
LXgq/OrVL7od7f2VVtDJmvKqBN52THMh/4Cec878STQolKiAmNhoNr2ef5XM8XReW5dcx1wEZ/ZI
oOh+I08bO+Xn1Ysajn8UrqXkwRef/5kozuzpKHQYTMLFqGrJCrNTLZQeNS7GBHRH3Uohf8nEzpfF
6SirQz8DnSvglwsgfIBMDI1cg/q3hJhAttM1BeiH3IKSnphRLeDWJTUQ4OMQlKL+BVXylSNa8rmY
OPghhltLFaWFX441sJ3zQ1/d6UL9pc6PRco8XeytECQGK/5pYc5hUu+fErnbNipqjqEgSGzy3g6L
LXnD4pTjQK19JNjjYDdt7v0N5ZDRWA1aVjSeatzbgSEGZc0EdS4G7DIG5YFgYLKBHYl0x9ZIHj7n
BOAYMU/wQxgXxfQ0UVBIwPpCExhE8rbvIiikYJcUuD3UawM8X1pXlR4Kciqrrdg8NJIFfliFrdnS
JRc9/xLuhgc5yiikwrJ13SL+U6/ehAncsqsK8GPU9dEEYqpXtfH1/G4vn/BsB7hrTw0jNLoacqsx
sdLUFttTUVml7NES3KxAB6Uo7LaqIyE+OC968WbOJHOXJs+ASJYPkEwbNxXb/aj3SDxuzgtZNJyY
RJwYpMGfZE7bPgvmhG4UCyFoQPgCQuWaoZynsObLeRmfE8TvWvRTCBfed6RiBukZkLTJlU8R6DwS
sqmEy0w9tlFul49E3tTsaBavbI2abtEkzNbH3RYBk/dCSyBawTBSowFiO7oTQoVaFdLjZEsFY20G
aSmq0RVZQ6YOdRuDB1zVaB6LwQiJAr0DNAgmj4zI82kHSvsSrEpbs3BXtnfp/TaTyPtYAFulGFyB
xNbYMNnVi+shGS0fPFx5yCwFb44aTTOgBj8vd3FrgVuA1iuCcQ+Vsw1jlWVj1CIqTKUH2ocWSVvU
pptd439Vuqe6HLfn5S1u7EweZwHKUNLirgXDmEZGjMr0G7kTXVrIFlCIr4JS34gYsI5SyTkvdm2Z
nAHI+rZH0ghiZSI8CP5Lm5ahBZRHr1CepDZzO5muZGuWrS7muOAskR2T+AaaJlQzwkbsbCQPniz3
99JID5FEN6Y5HmPpPpKGLTUNW+p000oYwHAY2FWI8AigLsBL+JtC71a8zqKdQM4Kw7zKRMvJOToV
sAdNrKEDYSz7TSo3N324xjk82bNPMdwPEZ9I5VuKJ88YQoTSoDp2RHiMpkETGIlrsHDTiZ0TxNu8
RjMy0hvwYLpvR5hPbhhKFMm4zcNk5Y5MOnlOFGf5ZDMtInE6yZZtwbhido9MWjM4y8+M2cZxNi7X
2SgODOsxsgC5IsXqUEBN0n3ko68kd5nhytMDC6XN8zdjVTBnATAH3IDlF4JbEX0/fmCNgGFUty36
r6e2RH2rlMfSWAny1raUMwNmWyRmLEAoehINQbV8IB7U7crSFoWAdQ15YfwXmMIf3aKSp1lvTueW
J+a2j4ArDUR14NSsuPhFlZ+J4WxLKeuDGesQA+wdVNheKkDtBhMuc+z5fr8ibFHtZ8K4eEIizCgA
DD8hnObWkB5pq9pDgIr3GofhmqDJos5iCj2QKkThEBTl13G3AcWuZZj2sNZPvnZGnEnSKHxAEkMR
RAMv7CC7DcXBy8r69ryWL4sB27kCKDc0JXHWoqRFmNUjzJKkRFanDMiS3vboVfhnUjhDkSe0CpBY
Bx8w07YSCe+GMtrEOVl5iC06M/Ac/7kYzlQ0kZEGjUlgY/GyxLSpisEaLdoyPFjKwBnX3kdre8cZ
CLPyO7UpIC4ojqEMfAaUzKO1aZrFuGC2Ju6uIh0QEr3H1mXIfTmVZABPpggxS5fQ0otSE4y9YoI3
ewk4SVdJxzWYtOUnAvwVIG10BH3vKZmZvquNELKuA/koePC06gLTwizULKU40mJPmAPQtKasrKBf
W/iiT/4p9x25eiY3D8ZyQBkcPlmSrRRT2H6/FokshpYzEZzyD6AzSVMJIsw8Qht/ZVFjq8PayrGd
9Ik9NJ4+eGmwRgy8tjLuNhh5TkWMfCPUE4xdT5uHsUpXHj6LqjlbGXcTND1q0JqNQyPFocpyOyru
DKjo+Vu9qJozIZz+A1UVBF4D1oFMp6UKuxqmsJIVq8aB6f0NS/bjWkvp2tZxtyHtxCxvZIjMfR+J
xnTvF/nT+VUt2vfZqjivpSs+ylImDC9wU628wpxHsWn0Q9REK0ZxWRDaQZHpAIgmHwfHetj5qgLO
XdXorqUsDgATaLotulEKU308v6hFVwyCpD9lcUdVlXXKdAJ9yDSgPbq9VDkKc5TQFoGue17Uslb8
FMUdUZ0C1zqnECUpzaUSDHas3vTTlKPYBC9tle6UYHQ76q81kSyr/E+53LmpYtK3cYLtlGHoGxAx
6sF90HcrmZpFFzPbSC7MUBLSAd0AqzNVh6U3FPBo0lBgwMujFXGD0Du/mWs6wgUbY9M2RMqwqDRw
W1QNWrpR6idVX4OOXJPDRRtS2rUAAMKy5JJh3glvwDJCpSK5bYp4zepOVvXTq+HHFn5iAclBGeRH
JmSR8D7qdqCsVRLwQjb22PlWmtyCwaIX7wqVbc/v5cIIG9J9M8Gcue8FPdVHTPjaUQ2G2vh77ZPA
w2SzxRCVlImwyeht2w4WaU2nA60ibX0PPbKAXw8tuTVuerW8BiLgWhnwvEpJIucOcmaodZvijFl8
z4CuZJ5YASKA9EHXn5JqrY9y+XoCX0mSUQ5TRc4zKNJAaZXC51WpCO5Iuy16K1JqK5d2ff48pJFF
whWLsKhcBoBWDWnq6OFb0fvEl+WogtFGHscyQrdmX2vlrdRXqiTLibiZnOk7ZhGD0AxxXE9zBEa5
o/kui+xaeE2rbdaeBmkjyfC136rmvkxPA0hRzyvX4iHOZHN2QTVLmemTT1fKbapjpDt5ANeS05he
Ezhis9aVuralnF3QaS3FEoO4IHsro6NK7dLE9NjKoha97WxRnFWoSaynVIGUNhl3mtZ8kxp5JWQ/
vxBUtz6eWSrGhOYRRESgfQth1wTFqoTrtPTOn8+idzCnbL8EJGfyDq490w2TtDKLswCZ4L44CCrI
GzLxQa+Mm/NilqPlmRxOB1lIk8ZXYGOU7hEVE0lxY/R+oQ9bC1wRxHbNFl2kIbp4V+RO1/aTUZ3J
5fRPHoS6bkbIBemBVbXl3h8VCy9Ix8cMBrAV3JA813n4SmPQBJaGlTf1pWEM4cp3LB7n7DM4vVT8
MVc6NtmytNlTlV7U6BvK+t6ShXFF1GJIMxPFKWdGNIDWgRsRyGXfNChOFeOFR726ewRM/Pb89q4s
iwdmSerEz5XpYRlUXhBGNmSRwRbVldBz0YhM1QRJNIBFzDdBq2qvx0YHJS2HjVq/oSGEFpkTiY7G
7itxrZ1t0RPMpHFnRRojYUaPsxK7J7m619sLmTx0fggY34ucegNbA0ZdE8idWFL7gloU0/JyAMTr
gPU8SJVsVcUxU1xNd5W1nNCi/fq5Qr6DWQtDDHHKIS69qVoD0g1jzO7Oa8ZyR8JMBhdU+DW6SvIe
ixJT8USiDgjumMawikxuHSntj2UXXwHB97VSutE21PG+9sedYPpIIkZXUSWFdlWlsVukim/nrUqs
bgAxX0wAnrnypfKCiTDQkTn1h2mSycPCpr7AxMyI0OCnoHpcY7gIRSMtLehWjkU0cST7sGUblSY2
nSg4427XM/J3MkHzj+Dso4qkIMqq+AipOHUC+DdR2cyAC7Wy1qUYcy6GM4cqywQlS3DycFyV6dX1
5dg96IJuR+mXOr4Xi61W7srx5rzYZSfz4/6S6QRmTsYHtZ8WltCFWBz3AgpGKVWPQZmUK6ZvTQ4X
w4FFNaaxgZuL3O1W8Qu3RH+tpK6l3pfNEfp4DRH1Pp0nFgU1coF2KSzH0O9bfbQA5gJOU4yqu1J/
EjFSeH73ln0nwUMYfbyowfAP4qAzej9RcWgp+DaNAThbYOpBU1x414eHLt8S9L0KDASW2srVWLQT
M8HTz2fnFkRESAtQzdiDUWJqGrhUa7xziw5kJmE60ZmENMw0xE7Yyt5EUmH0qO47ibEt1LXZukWv
CORUDKYTYn5C3zXA29YXHVQjD2+00gXytSUiDFXdCIMq589rUQtnorhd83u5FfN8ElWeVEzu6rWI
1trY+2dSuJ3LApDokelZL0SXBKVmwECl+RrZ26JnQtOsCF0HywffXxp26EFSahyPJKFEEV0OsV0A
O0Cpr0jqxklqlcqKq1+sgqLeiE5FdICCd4tzhjRtkyxB8wkA3qzkoN0M1/pdfZSvfQ+EQ18q4BZU
7S74jiju/H4uXeqZXD6Ukaskj6X3rNO4M8EsiobM+FoOLhrJGeLTeVnvzGF8VDoXxjnHCHivLSJf
OMcNASUMUtfAt7VHS7/O9tmGXpDRehSt9L70AidhlgrGhZX3xdJ9mH+B/PHioXSsRLoK9Rl7r4kv
BvT5NHdm5ejS8/m1LpYL55I4o6xlJJe7AJLk+AImuRmAEiheaBp6FZRtpXslIFPLtfzQ59FPhB5z
qdwlNM02kFsBO4wBi8OIuP5WjC1QnqLkET6ye//mgilWakfOs+8GazVtZU2ZuMspo2dPbGNYbGKF
nn+nX8ePtWO4kYva2ybAgZ5ix3RUu9ppN6UjPDFL323qLxTaTe16izgJdKx2vNsqXytPPAkX0drD
aMm0g/0KU86YgkdykAsEUn0YkziL4cP6ox9hTm7VbS2ZwXmowZ17lQPMUBzgPHLfAs6hJWSAL1xr
gF/MbcylcOc8DeKp4+SiQDkvgsHWSA80w2z/N6VBE0UqeERyAfo0ipuOeNoguue1e8l/zcVzbwWB
9mi1zSBeLYV9MhoXHUbfpfSxHtYoKNa2k7OLVSsWeW5CpYzhWpPuh/aW+d/PL2ZFBP8siJu0yY0A
i5GT0ZYj2faV0RvTNY75xXhmtmmEs36jSUKt6aZNUz0BL3L44sbcVfJVq7md9C2WLoDvLerZ7p8t
jzN54CJuJTGE2ED7UqFu1konTX48L2P54v94S/ChmgZKEPDW4JSiDh18bYl0h/DFNLuLSpNfYvO2
NqPteYnLF/mnRO4CDCQBjZ0PiVV58EVEgZlerYUBizIkjOtN6PMYROaucl6btdRNl0xuwmNBOqRH
iFo0r+dXsrh3Eng5gPsIFjdeiog2oC6VJyml7gwCSL4Ofjo4sqA4pX4VoFr3z+RxO5cF45DEHUxg
Ut5UKjjjvGS4jM2vmX/q9TW+3sW7NVvc9PNZoGuIUZyIOoQN7Yie5F2V1Fa4BsC+aI1mQqafz4Qk
QQtChBpC/K50wchnixHB+9u8QrfHitqtHRbnP4BeHMuJCFEFOp8J+lZcNr4M/a0iXwhrXcCLeydL
wLYyQJ7xKTVvsHqgqQ9fboBIaOj2kulE5RqS8XJMNpPCqUOuylRIp6exeQivqu24RfVqlx1AOiLH
Fgq3hQXWtV1uC4fMEzMrPZjuGpXo5+n2KWqZfQOnJaxRBbVKcAXa1ysFQeEDGvu+fbmTNdt0gLNk
axvDBqvoo+k2trIfAUDvqWuggmu7zSkRcqOg/AqwDyB3At14Z2s3/UW9abfxS/kanhQ3oS7KYJJ7
/jYuR2yztXMalebyoNcl5MaFZQoW5gAv2Fb+5n9rFAu1JdGTrfIFVdIrwOOBDW8NO2f54TGTP2n8
7PKAuCBJSAT52u2BZIgS/csudnH2oge6opvmwr+Rj/5oBS/nF754aWdyOcce6zXV9BxnHndWhBSC
egCcHyB2/5GU9yh9tjojQRN4r2B1UfUS+xdaCqBU8MKUK8+36WM/PWx+Lubd9c/EyFrtKzGZNjHI
7DQ03hSE2UQKLVH5PoYiIn8Redu11tlFYzSTynl2NR9B7TtAakO/Cb7qpMnWB+LsYN7pyBtGa4Pc
nzEzPl7T96B0tsqAZkRopvzpYAOa2MDTzfiC/8HsoHHUALYH8M0XwPDdCJf5ht0DTyM9CZfD5vyJ
rtzTdwiq2UcwAEfDYkFvSgl3pZO8AmxWylreZE3K9POZlAKA/2046U0JdnRfL4GO/tY06t9xxbMD
5GxOWuVTmwKkiPFrLbl145Thq5a4A1KE8R+owf/12v938FZc/1sd63/9D/78WlBA/wYh4/74ryv6
lv9ynT6/vtX/M/3ij7/48df+tXkrjs/Z57/04Xfwj/8hHKhzzx/+4OYsYsOpeauGm7e6Sdn7v4/P
nP7m/+8Pf3l7/1fuBvr2+6+vRZOz6V8LoiL/9Y8f7b79/us7/8d/zf/9P344LeD3X+2o+fb87Zdv
b+kvD88sen3Oi0+//fZcs99/leTfVPSiIE+GESfMFus4je7tz5+AZQVgAqB4AA4XTHReVCz8/VdV
+o2I4H3CgOXUu44aza+/1AU6qP/4kTh1UcomRlCBUfTrnx/54ax+nt0veZNdFxFmF/DbH3vT4Bwx
GSxj2hkQ4YqhiwanKowKctD1qBwSMbSq5hSpJ589+35pGcAVzreDCCq0WzTWxmR75WX0hkRXshK4
fig7GjC9hYx6CtgeBVICme0uLx8U+qAN92F3L47HsLxuWAmMSAJQz7jfoFV8MIFa+moax6C/NPwb
Tbp9v8d/SR3vigz/OauJh+gVI8HFd8b/rf+Nqmjg1P6zKh6KnL3lb0H1UQOnX/q3Bsrib4qGARNR
RLpWB7k6FO0PDTR/UzHtiV4JVDgnEOKZCiq/TfA1hMiiqAJDbRqR+6mCEwaXZExTx7osIWP/F1QQ
f/+Dl5sCNCi4bhjIUkrTsMb085lRFIBFpTXKlI1XWjGy6qISMWbUMhUxfdj3SM0z2j+pMA2y24Bx
HlW9uE0Bjwe4kWCbSnKsu3Toa7fNqCy6eWDql3XN6hFF8YFFzpgO4p2KLBLweFCL/wbn3RG7zjKA
QGky65wu1bLMKeW0tFWmVm+G2sv9RhWI4WUD0xzT8IH81cAJjujw7dorNVdjavWDnwFJWIqH+7TH
VBQopkYfbaoleoLNRjW9oh3r0VY7qtxnmdCWVh41vWaL4wjqgaGvngZgvx5UJTDB9lEb9b2iliSy
VeyAYBu+6kvAKS4EOLwMZDYgwsvQuCBpgCOlgSBuY0VQTgWyUSjhpoVgS2pV7JE5eadhLaLMGc3I
/Mp6hjZeorCCWX5sGJjI7wQ1w3SIRi9htJK9KVLaHNOByebGKItwC9DOrAcIlSaLW3WQg7t0VIJ9
JDZjj7JjagBhGSONx0SfmvtDbPdXIWXaY10rMrOGZiguwDuLDifaFEWPVu+Yli4l4BLHmA98fDxQ
0K6JmV5gb+T2WjRpqVmFWrb3JZqnZCsMhgHhuub3BsYU6ziwGsPEIqg6JN+TRlMPvdYnV0GrKi9a
3ijNJstMjVlm0RDdKZqMVIchyKS9HLVyjONtpC3JpNQBgFJ/KtTWbFzgSmQ7OZGq0Gq7UBfAvlTV
13nReyVBMxzOOUwuTUGNHkuJkgddZqLmNr6o7I2mAX1iimoO1pIyYbAyjdwYiZA+QMHT0Gpa3e9d
UwCetiv4OQms2tcoAGqqpKqOCSbnr0dWjRegejF74CYXLUbKoXzmTjCo9JDJqQT1R0nMTbsOIMuB
VpYALPTrgIKFNngWMUMdO0LdSfeqLrTPEXL/o1P3rIu9tAx68CC2KtPtQQswmEcHIsQIpozqqyiO
qWqNmHw9BIkA1qkgV6rRSoqE3SQB8w9dPADtOCAqBgqRHcNrRS6idJfleorWGSNG/Bc245hZ4DdJ
rmuSG9Q2DQB0WNAhBEzmGBoxRhMrtQf5VyGA5UKoIUETYEqsDL7xaOaCEbtSqbIrNW4LwaV911ZO
2YvRWyiD6303ihRk4EId7NFhIW0NWYhTvBdZjpn/ZKiyfaEqFF3ABrBHtEyKc5vkgZLbEnLEmjU2
ymHwOyASk7I/GZ1ZaxbpSgGKGamZZmdhLZ6ySJwwYhWhR+kv7qDEuahFyJSgle2OZQarLFjR9o+m
uL/km/6j4/kQNk0B1S2r3t7Y4Zn+n3BRyDr+Zxd1+1a9RKh0/Dvyeg+vDPzCH+5J+Q2eCSTR6JLQ
4W+m3ocf7gk4jMRE5EQw9G7iIfJngKT/JhFRBv4EfoBSroFA+k/vJP+GkW40X0kypgje462/4J0k
/b1h4ecjDO4JRw3GBZCZEIxwi/wjLIrqiBgBHIBexe0+Atu626KOuxeMAHjohdQ8ylWH5xE6rcE8
1D8pBLY4lFl1hSlC/zLqIvXFL+lokzgyd2k4hI9hPI6e1ozqJYtjAIWG8MxfpLioN8jM5OEFSI3y
ayKz9LIr6uh7F6ioWoDCcUdGJhw1P6lucP3LoxTjlQvin+ZalFR26PWGPtSjEABJJozdTms0R+4N
gLizqHYrIgv3MStVhzIReCXSkAFNO6pA3i725cnUBvVWrSjGQgHr9VKAIApdlOicVZQx3/Y0Y6du
6MaLnunatmehfDmG0gj4qzHzNB3Gsqi7A+AtrwNZcoPeuEklHyjysnQLo2kCLU4H5x/rG2yD4j8T
M0SrdiG5YN4F6nw0gMmQIj3RZfj2IEJFubFpauyrDLVyUFd6sQQXqOjhXlbSK/Rco3/lRtDQdhkG
WnfdwBV7GekCZDaCrnvMq3a4RII/wNc37M3sqLqJ0jTbSiMmB1LECZY4dMOLFIfirdpkwL4a1Lti
zLuviU8UTEKpwqaTAqcLlWMsq9pmlKr85GeFfBgLk953uTi4ht7oW6MQ2rsgqjOr0mnQWLKYAgyk
7HQwJdXNA1N6WJYuTHsXgGXkijTha1NmrhRnSC4jxLdSP1NswVRAm24w/7UJ23CTlQo7KQolVp6C
e5j6TetQql5p03tcLti1UbMvQitMiPkKuFOQ0hJ7dQf4GQftw04H4Ppj2fQPAYXJHnrRDpLm/7H3
ZcuR61iSv9I2z4MyEiQI8pVLrArtUkp6gSklJQGSIAlwx9ePx+3qqa62aRurxzGbt7S8V6kIEss5
7n7cf/NAPTLYBBZrXV88QftTvEGSM2ond4iy7IqOufM4r2dDZEZwVja9/S0pOtVyKusCs/QvM40l
JqHLSd4QMxCMoZseH2Lw7ZTTNoIDW43kPcNhYcCr+uxLYPUixtOBWxOUHZE2mdp0sPPmXudlZfNK
IW3cfFMTg7VI3JIGtFyPHDQGciuycghgcL92ZG+jJY9HmCpSKcSpm2SxtnN9sckyZSqJqzwakAdQ
wQEIpVH85aPE2XUmhPx/kDzOZ9+f7rclTMOo3MNmNYEGY9srD7g425o5qxiMNi0pvHDeNdJhfp+m
fntV+JtuPRiqzInOyY+1/pGs8ZTxajxjknpN12Dz0xICt4uEaVthWbmbKe7seanOM51qZPYybLhA
zsUS1uegV/7pr+HnlXg7Zn0Q80EbHFUfBLdD198Ocxw+rCin0pqbL9h9vPB56e6A5j601FNZA9+w
dJs1wzMPXcE5+Vx7W98MkaoerVdN8BUNvBzRaxnFvHG2NlCjpxwjktARwnMBG8F+ujGMzlYi2KeG
1X06M5LVoyjvxhHfqK/kO220t58bf3mdIHTfTZ2ZnibKLmNM8KwkgalTe+Kwwmva4E+l1dGGUl2i
cg1f69bRvG/uxiExebypCn7EocyDZflqN6HS0njBK1u1yScbq3NiyC5Q25qOIXlLjPJ2ra1d7ln5
LBz481F1+3bTB+5jN+Vxp/iNUqp/DTfc+FVnvxpZPbCWTfcKrigyCS8k8I8o+187TnWqygprcuyf
hFTf7cY/+WRu2dz0t1xJmUYNskR1Jw6yUdWJ9SNisafIHoFcz6+GaH2hcUBSyQlga2c4gnqb+iuA
APtGldpLl7Vxf2zV1XkbNAvUdVF5rhUf9lONCYF08LwtrdpKZL0fktPY+81uqCBTrWSD/WR62KbT
1u3tdrWJWiqYOMsEp2EiJCYD+HJQzYAU1aGWRaS7W7eEURpFMEMpQ9/PS9A+5w0F3DmZiXzcOKcf
qgtZnXM5+rdzpO3dINQpLOsHQU3fFk0DaUsZuktTb5lI4jaAHj+S3xGpo4M/J9VbydR2y+1gf5Ja
s58Vrw08bPLgzxWqu3hZf7OKxJ9bDyTJMnHGF3E8b0qal6Y8xriKitkwH2K4snmCCvB7HH0OvyQT
5GT029dudPNjT3XzOmzawevWHaX1IIYpaftAOoR3Z1uV0CGtXPRGVphHtgkM89D+bbx9ETqEqVfl
SABnMXE7m/prkRAiDGrUmSG8yT3ZIBMX+ir62YOb7LOJ0OFVxTIq8VWFxCxCUAawrGs4Bi5aYx5b
F0VInV0aEu9BM4fHmKzkPcAg/Q3KjzrO677lz6FHYpaqtp/eOSH0gN6ovR/JNB+TpO5uKJJj8yGs
CNy/lKZtGpSzvQmqoVwyX1j6grH85X5WFMeA0tP8e/JiBM+JdhYHvzb9K6z82TOivcc+q3vp0DE0
LZw1xk6QT5iKT48zpfaJBHH7SMGHPqEUiRHG20ZZE01wUoIVUCp8qNggCQzTLmHrHeZX3WU2w3SS
ddPvmXD1S3c1mTHXmJdJd+ekX4OTcnb9xPOQuIAj0/1srodp8SanPyX+py1v1BC88G0tMXVaUpyQ
c1kpnJXBfd3uOz+Js3Vo50c6scLEMHgIEk/lpUieKgDiQ+XdGiseCSRIx6AT2XTtUaakeYm2RvxR
dol2GwIhhmHbN+w7jtucePDfCOe8Vu63R3ez4HUu5TW3rk7Ednd1J7qJayQszFCOhv78Gc9kRYQG
DgqQ7KT/fS0XzwE6wXvo8EeAB06AhJJ8SsXUfZpZkHwrJ3iXMHFhZtonkABWsNzIEY0x74kr2Uvo
T0uOMiK4gO0LH4CllruWyzSmgSsgqh4e5sqPXiy2k8bhv5onBNDTIq7C5F6WSN2BCzwDgohrRjTU
FJODmb+uqvgo2ZX4ClD9lWOPRJlkiX4iPvzeGu5eGjMteDja7ntvCr/ZxiSM9NoBNyjCkSaLIm0w
/pl1rnlCcjjfKQEFrV2j/dK5ac+l/5tX3ita/Sm3A4NpU2LDQ1kZnOqdWN8boQ7eZvYU+5KR9qaM
uz0VHKdkAvW+o6H3qvCObdqi5z/jEmp/4PaLKsVBPetoDymvUEuQVk1Vfpuh/uQktndU+0XVr+wm
wHzVI+t5nYYhlfc+5Jfvxs4zYg3n7qWMmuAOcS7DIWq2Nh+i1c/6ZQ33aKGrr7lNBCKgAR+4Oghe
lrKBsVzQmvhPoBuMjFMGaxLao5yFsjtnoc6k36R1NN9t5cmrJ7i06D1bOBrWELnUIlIFwlSb+7Kz
8uQ6ag/rMMZpAizhzovnCdnjDplWnE4k9+HnWkDJzI4tVQ+T2/gvFsjkdnEGcA/rQM+r2e9eeBwN
XdbpAWMVTG5Jj2NcBQTedxW2XYm/o5AzfyxbfQjICKMD8QSAScXOBJhbjrArRmf2UxXPVRoFsThW
zez/qcNhOPRanrkKxpMtVXCeJP5tmAysh1pu+mhtPx3dxOkvE/sa3hQO01OEdkmTMRXVUEOaIUaS
pVLFxG2DQKYwGdIZqcg38CSqK5T3VZkUVAn/hMZ8HIrQhYFI+cxr7NKQoDhDWveQ/rXOVbf1H3ZV
aMzZuC9V270tYxNifWwKrntY+Bg08kZEW8UtVOV4yn5Oh1acNTYaHM5rG3roPCQCqYALLAVdFtB/
hifkObFkgygdo+UAs7Y2BqbMgkM/GJguww0Ww729m34t1sDNKA4UdEeR3RicfybvuS1rSvGL1Lyk
rmoC+OMvCMzqtRe/+uNQw+e6M4XoA/68RaV3RZ3K+nGtAr2HCp7vYH3V5d4WGgNLDRLgzWuazX0c
ZP2mDMzOAS08NwuHNVZQ6Tuc/+WuKlHIDaP1CtdodSeIwYxNyewnrVZsaFLV3R9KBvdZdww+oSX8
YtbOPCO4CGGU8GuCCXiLQiMcUc3RyqcZFSa4JfLA3BbdaIY7Kagtwn/sZE9V2zfPFG0ADiY0dbhA
QuQj4gMsTRl+4OlMRyPrCNm1TZR1A1l2fc/ZjRim9z7wWN7EI0Fa+aTYgSHX4zhpgSOvhX76bpsU
TMcQZZUGfYncLluhVAnIfPJxOZ/MGLl9Q7SHjLGOnBcSlxlZIrebhtg7C9x8BYYZQdVX0hwqFpJC
VgZB7T2f9BukBOxY9bHDCNqQ4AbxNxjP6quzjsOF6lk0Lfthqf1f0TK7OkfD+uiZ5LfG+kVEPHDJ
GSK2cdQlItdMk0XAxNB8GbRFcvVw9IzhdifjMoAv3ELSqCbkPEd5Pzw5GTwuNjzFQ8WKMfLv0TB8
TMl3ACtOWoFgn5bkqLRCjeurVHnLY4eOL52DJTklEsTeKkJ1xPqoEQm3jG/4oO9ihua7GrtfZEGQ
bm2q8TOqw5+lkue5VVGGtJTUR4A6FNGX1awkrUSvEasj/yBeHXvS62FOOVE0DAm0V7zSv9a45zdr
OL0mA6FFPfVwGNLi4mQ9Z/Uy6VsL8zucQE18cNsaixx9MbvwEWfVJhhcD4j30mOqMR3QVKQRqsXc
W7nIN1SXKwb8U4Kqd3BVcBNO7V61fnsGjJ0Ftt6trmVP1mmyI6Jze+Oz91nI+A0HYX1YVP3Rem0k
M8TNSCSzKR9h7e2GsDuEuO3x6rtc0IEdRlE/LzM6RBxtCuVFMqJXQEOPSdW+feyEQPoXjF/HOl18
r9l3fSlgvu3NPCu9TuS+iODGrYwpXLI+qcp9bXE55pKMIcL3qimv5l7cIwcL/Y7hr4FqYd/KGRL2
wqSafleQmGXMH2Hjiq1TBP26K4EmpzNdyS3nc/JIE1AGmRXxxaAxQrTVRdW6uWNAbc4Bhot3Zpui
XTSGBWM2Thdu+nwN0B0Fw3YRG2/ShKHANLD+M8lXNcURip92TnUzFCuh50AZmteRSfItNi8TI0+W
dNf5ZWZwBQ3v4xgtBzSVWK8Mr8MgASo1czQfTFjG+Ia4kJbyVvh+eJrZ5u78tflwIfzTeTDzwzij
AUXz4mG6DPQFRiwpseVxRb/Me/wbFPbbDBV66m+2zwCu0KIq9V5Fft4zzINTz4cP8ojfPg/+pxrh
e+tt9KNiJi5ahKpWLrB5P08CeRcwKcHbC1ARAwOOZ7j+xTHc97rGPfhT+2R8TKr0WGQIlUnyoGI4
hEO/3/lleIP7NhVEPNX0N6HLvIct7rYbVqt+ryVQIsBcp2bmH3AQOo8o143vN/vF4jLuav8Jd8Vw
By1kf9Ic+YBeS9FjLeFZCIpMHtEeEHhRZiwUu9mO96ZNig3wq16S7TDVM1iVJUqt7+PAKdv2KIEh
Z2Zk8x7LjT1YZE/tGyG2XbL0Ww5F2K8lYdPdULcI7FTxWxLiVGmRFVWLyWVVLS416vFDLwBob66k
aaCHl0VXu8BWN522330MubqHMY20vJqAbatyp3Ywb4Hf2gc98OdRMITwNh3q2CUZ920Yz7cN8ILM
MXKYQjMc0aIjlpLDEleEtsyasIx2XRWNKVwut2LSFLGViuMsJf5vtG+/Ix7XKOY1PfZNMMA/2OW1
ESItAcGEKKMLXffYT6VsMxBkmKM2jGVyTQyGFdounUvv6Ef4Qyc9daa6vKt7Pw2SEhyK1QD/lCrz
ChGgl77RAqxt9bKK4NYb4GEb2wleolcxQjJbtPTRhqSkWcsv5dWw2rbVyD7LALK3WrZPPUWQWoBx
QTBnSAttkW9ZljB0VD04Or8CimFHezTRCoeTVmBCzSePNDKn0mCKUUQh4u2C8lA2QPS8mqq8gmGw
3VZziLpuA93jvfu4eO5CHV88FNbJvOXV6Jus9urz0ra/JutXBxJ5ahcxq278WGPZTMWCE+WWiggM
HNZJewhWrHKpRbLfxvgBhYdXRIj4xtGPTHafg3ExyWndAhwjHRrMCRs0RQn4R6Io+4k3+QUT3Cid
6w0cWYm0MRxRiEXx4u3OmOBgYMKKTihRezO1JJfJ+Mhmm0UO9o84ssdHPYI6w/xXQCtzdFRrUA7g
96x/45H+IWqjvQ1I9CcWqJOV2Ne9e7cLyonr5EzsdBhkDoAFmE9l9yQK30ZGy48kmcuMO5EFtLnp
Z/nFcSmmU4DnxlGSvfkaD34GWBA1DE42M/w11+pMx2EX9o1Nbc0Q3L4G+xJGEr1cm7yEPcxzWGu5
X0Po0cohxsWxLTu3BZ+mjk5ajDe++OAz1lWwqp9Gdyoj1xUYIus4HvvCtz1qdMba8cymiOc2Duqz
k9HDOuN1IU+2EINE6aQhVB+dKyTHyB/C40EkuragYqci/ayi5OjXoPy6Bn1f01TgNtdxQ08Ph/ng
JZLBHwaBxI3c/DA1kgU7IiN7M00duYmHD8/MbyQc86SsgpxZ881NO+/6YWyyCb1gQV2lc7n0iUzD
pf2Ne7ZCRV9nSxDYQ92u76sDHyrHtc2t+bEhLfwIAv5FIyyw+ZqG9Y1WiJgaI3B4EdITD5Utq4ta
pLvxDWXPDkkltyQMsVrCX8ho++wQVXdI5suk3XQwfflVd9oVm/HWm2Ub1hwxbs0O+DfKliFN+Hzj
K++8TLhM1mHLttoia7OPbrVG6uq0FYmsHZ5ej2t6oW4Hn1PvXYFriFcKMrIXwyHYdLaSn6ErBqx/
s95D7QHVt93T+s/mXifvfe5ornA3uhrScx3UPxtrd3HfoIAc2+o+ckOTT7U3pNGoZ0BY8tdQNeRY
Eozixe6G4zR/9kjo0jYgzbecaARb/MA7cWrdA+DMIK+u03LSsw0gfNKeUI5C64edpUj7xCtxO5Jo
2c/UqEvDQWH2w/qywJhtZPIsyxJn/0RIHmNEGKa34o2G+jC5aig6R+Q5rKvmgse/7sjEDmIK8UE7
2T7bZMVJ1UfT20TeWDLv6LYWtuERpHEasYdaVPkW+vYp1FcwLaan0nfHGjtxj5LkKyKqEHV59ixC
Eqb5G+47t6GPRYn26DsBD0M7g7nKxjuTrtw3VwOP3lWFpj0ADiSCNbROK7/LQ0+6U+RYnAnVBDvH
vf20Cv8sVzYVnd+HvzYUSqmJlxkrEHzqIAebds5zl1J0cMUTQ79DO9Wg0O6HB2TlkqMCY2DSsGmB
3kYjru44/BmgMNyAriBJ4gtWe+WO9+H6XmOzowGpYGnytJXsECkswi4dm/2k6qNfqWLEjctKNLD8
vb9OPln85BRNp3KR28WBKdr1sw/dRJ2OCvrmDYgKYHGK+hfrfbqfeLDbkurJTpXLbVvqj2FU50oQ
YF/L4zQykwdiwa1sh5cWVZPaUDdba66Z65yf1hm0RRtj5mZW/GttwiiLUEps3kD2FTfsbCPcVADB
7Dnc2gJprxuIXgAIhmMjJCY8GwCzAW491SGgkLvIw83Ygmi2rF1YGjm6TaDbeedf4b/+sjprz7U3
O+AmSPzsZqBz8DYcLgBI/3R9i/E+YXDw+qj8Cjf4w904e1HRSAJ9fIhrEmKZ8rDFo4Uy2j3ziQSH
kWhzIMRXZdr7qHtCP17yVS4YMrJdchnMPIHyrxLs65ZJnKyVQASzX/EXvuKeXqYkyTDg2h5n8Oca
1p+RlLnmU3sRfoeDCXcQPBvMGO+RCOaBGa+R9U385L4C9v4bLvQdqrt4IJnXQWvFMeiNCIzO+8TE
wA3RUS7gKnZMhkD+omyk+ZzgmIdf/rSbQ1Md6ZoIxJ7gV2z+/DTiXv7ByzXF3MaY2eCY60p1XXm/
SDN43xK1TZ8K0cifzsB/IMEcLpQsU585PMgvNoTejWy492mVQxZvOy5vHV/X1xrYc9Z0Qbcb6745
yQjgvlHwHSuBdb3TMPQvgITYvrIoNCcchHciUS/ajeJmRUrCg0R383v2BlijJegTcpaQPt+mQL6O
VcdqjA7O7rY1ur4041jv/HVAeLTP1GVD8sHbhJzH0wK3H0xtLgOqWoQQBYOgl3a1Nteu/SyNvQ8V
+APpAUsamCFHOVT8Fgti2vkJ+AS8MK97QtnXnyel2TvtNj2jpC+X1zWpqtOkkQTg1SK82yBqgTFo
sninpHPhmdW+e1or1CNR48O+XLcj3A1XhELwBvVw05XRfmziGA7jNv61IOzse2ZQZGoRd7tORFux
WA/x264KU1hZ4VpcXA4jRv8xrOPuSGk/vLWUbTfIs+vOnXLi21JAJ8CA2tKPgCPaEKsakeMLB5Ad
Kh7kvRteRuJ7OG5I6b4nhVF/onyxB1QanLv1FSlo5JOvo0BnFEEWrr3pYSjDMo/dCk6uVc0erpBV
Fg2JPQ9iWHGFobioh+W6ecwGqZZeswGzFx1qPEPFvRLzcvCoH579cuLZtrIWFQJvvno8gJO3Mh/6
et0UIymhauJzN4KkrOtHiza/+J8hdrPVMSBcV8081XPSnoUbGMBNhzCRsozzhpQS50xo7/91veD/
a2oLpHNfk4f/e73FcWg+oU39t8vnP2la//5z/y67IOHfIJO4jt3DzPE6IHwdn/h33QX+UwzMKMBE
Pg48aF48/La/Ky9Y+LfQ5wlsNCnyruCY/Q9pKv4TpIIIzmEIb4tg/+D/K7rAf9a+M/h+wwsSSZjo
t4BrMO+/DJDYbukoguZIqlFDAIf4XG1/7da9OB07hVjVstrHayKLru//b5YE4f/hl18NLK6utQG+
ivdfdNoeJYmmC0DSskR+U7eAqAXxK6u0H3pxHIzXBGk9GXa9r6IlhT7Dz/nEhju2OuSkJ7C6uoSa
c+DcdXMelxoWeMx7mzcQ9FJK453xYMGTBtwHmVxj//h6/VoW0q258Low1YOHSVrLxl/Wo8h9jCs9
HvSm6Lfy52UFAhjMcqdmnN8hUbQr4mbrgVTY7UYImTzoTauP0YWwPSsJKCVw9sv6eiVzI9KwT+Jh
j6cVmAJQyoDYMYFmQpdZyrs/G9yVLzFb/iPo4f/Ln/6Hn0TXAZz/fkNeII3/7lp13ZXNv91C5f3z
n9VQf//5f+ihghAeAdhkHEFz0f/WQ0HICx1uBOWTh6B2Fif4nf8hiKJ/g80yBOOMUYiUsDf/IYjy
/hbjL2E7AB0TwnrYv7IreXLdd/9ZDhUi+i7EgCT2uEcjiLP+Wa3rbZGh6JiajPBujkEoSf+m2uiP
6m+h23yr4GOKxKMNcEj84Q/9m5TkGEVL9OmQY7Nvpf3GMAt673i6DyOAb+kQse4QaJ6iwIV8NnkP
EJ+y07W/j4X/4G9DHjBzjwPjrWdXCUw5InkQRSaqeZsqhvp5HZBP8icI1lT3zSAQ9JCopxFOzXdO
4tY+Dlutn2rJ6h4sHAO3rBHpDSQWctLHzsC0asDOiTUc36u7ckU76a8jwsY6utti4i4SVe1F6RbQ
XohWX3rQO47tS9PZV6PdZYSaxl9kuQeqD4qY7KqozbQCrTh1bVBsHCGWa9dFdwwM0YWX295r6yP8
9pG8IY6TbV7GMkj2Q0gzpcKvYMTDE9ZCVgKbC8wamp8kAcIH/+QMlXJG/LG/GQ1MS3j3LZX/bWJy
6OH6DhJK/+KzV+Ai9Z+hQg52UxlD4tWGT4EPBcM0ocrVSIdr1uWXhW5oK92zqfufQJL5BnTfc93x
d6f5iWkwnkFFv9tVo9IKZL5u5KFV4ty1yZyutsQwW99UGWJvkltwVnCpFC0QsV7lS/8jLGIw+j+d
Z3dq5MOP9omXGyFBIg3m4vDDfqPlcxBBzxCEg1fg6KTpaE3OVtp+cw34LFoq/ihp8yztYwM7iVQ0
Aq2NMoCRV9j2N8nwzGnwOV79b8IKzAt0SJXFR9X+CIgesros6FyP9EmYFBBlbwdLxztYI4X5vKGu
VRqdj/CjHh8VLlF0Kg/SNhHYjboIupFnsSFwxoLLfaa8xt+vC5S+K5JlU0jsTUGhCEhJC1WyZzBS
ty7yY1NYzeBVmrRf+D2q3wKseXwmMYmBMENFhS9c+NRRWD16I3aADnPdwZC16/VvBeXr4rvhABPr
A4wrbznQ4gkC5NSn834zDHfRJA5LVaI1WzkQ+whDyhrn+4Tm3qMdFHstTBBGtJvWtXE2ayvwtWYR
vdN4eOeSdCoNtzBHFOewAh8UwKw7/lANwExxB0A/EMKKZDpvIthjnefWMxSmsdVzFAYbNkhjfoMn
h5ioc1FeMhK+EwllMe/CYjXkCQDgPCI/YVppmtQj9GqQQmSE6HvW3TVSvHfNkIoEorN2V7lfU03z
RMoiERqd6kTzgXB5y6R7GJoQ6eGxL+4qe0BpAn3v5I5bqwovwSy21d0PsWHDUryQgkPjEQTJR8k9
KODG3GcEfLZ6Z7PCCVUCH8NbATzn1WGBux72HxS9Q7huh4hv/YExmOIGaFb33dqXuR5Msw9m/wnq
i2JKPJgCyUO7Rh5M9fif0AWXhHblbV25T7YJfit7Boq/u43rElc2qP4sKm0eLuVurZKTmKESosHB
qzxg7xol/eQMSdcKujk0sRBt1bAitRBDZcma5DWMM6BNB5i0TF8GwiSMr9bwe2X7KDEdnPrxfjrt
x/hT/7VRGeTxNCC32/uZrTpNUt5LfIxDvXUgBtbPZJQtxCZNBucO7w4jGHnok7OQiKa+gqsJ8okx
ZoDapQUvSPw9SdYP34BVj6lDEEkQjwCwDIA4Ctc7MK51FsL0Lq7cTbUYiPWcBwN8hyZfABxf5d67
6k5dtT0COcVrrckhggVMir9V57aj+zhaFzjmD5AV1gDvwImiEVtyDFm4D6+GOirgH5vW59Ur1S3M
pKuCM70gFnR79xWHN916UzaQn23h+pWUXlqHHcggP42hZyJS6pw1QMltxw7lONwrOCJgNeOk76f5
2RNIVTEu66OPsvfbVGLg4MKjPXfkbZUccPHqDgZUlvSGz9jE+9HMzytMeuJt/UW6ZEaDvr5v03wB
lwVVW5N2qjS5kyS5lHzB8ETYkhNg0dypqyhwbtt8NIsqWNu2X5A1EdAYQHCtXj6Vg0IpTtwDh+ol
h9tFbtkdWutvfw7GszBIZIB07WtYV2TNla9LuVWXANT8h5rmJLcd8GPcd0rOuPwGkSH/hGbxssHo
LeYmTOHk/lCt5SemGM5IlDioCNSE3/lHDhH8HmzH8lY1uEARWJQUbYgrMYrMHSjotFt/NwzSETBM
70gaMinn76AYQfcoUGhXB/jRm5OMDhwiHXWr/P7eJ8MZYPmfsjfwKYxmgDlJeFIVljVAdpWjcccw
Zz9/9QpEvuqTMSOefCn56O9NFH1tYNd3yVV47F0lyGWIm3X6S5fsj9Du1lexciB68oJczqGYWp/8
Ve3nFbtG7V0XXBLK/hXs2ngZRD3dMw+B8k5pcxtdRdKo2MltqSGc7mbI/sslln/EVVY9Rlt7b/7S
WkvY2uwT5Dq8SX+VGvl+kGX7w+B2+irV7hEWekyu8m3jXPA7uUq6G1wnKC1q6Mag94aeFQTdVQLO
eTv9KmPIwq0h4cngjAUZBrhtuHa567XfRfLGmE9/NcFoaBtYnKEzHmjVPNZO0LuYEAUuLc4r2m5w
zbPsMKmx3yUKVHoayG74k8QdXAgmjD2E4BA+o7BaMbo0sFOoNfAsbenZBdsnScT4XSd1ifNGm+dk
AuaAQwNH8AqxQbQtOewRlwekLMkCdufQHa8LxrGHOPSPZhs5qBdzFbVA23HxEOt5hlQByhFmvDtM
kchTiR2OM96Cs2NamYs3RGvWNg1k7Z8sXjNRJriprq41BUaK7jSV091axZhCtSYyCmi9tQ/LmpDT
0I8OkaTAh3xYVkBmFoXL7XVmCPHSkG4lTpUnAnAiQewBeKeuEphwEYrB/KhR0du4luudrM3nCJIk
xxTT8nthlKDtod0eYexXIBpuoVXegHt5nCw88VM1obZDV8bea0Ohw8bpODTAq92+lJ06c4mUyRah
1byG9mrYBSKPcJclw+fsIzJ+GvUXRsoyskU5mJsz32Ay3dLm2I7z+KLgxtjg8bJ4+ah0c0Z4I27s
ZjliSqC6mybNIEgtIarF3HPWs78eKiazILgVtKEYEvJuNPiqHGTHfgTamS4Wg0hDlQOv6R54103n
vnFF2AyPU/C/uDuzJTmRLA0/EW2A4yy3EcSa+6pU3WAppYodnH25nyebF5sP1XSbMhSTaVWXY23W
bVVdJQJw3M/5z7+0YKPS2LgNCzfjtJijDlu5JHuDXgWyPTrZ0xT0z5hB4nCQ4oHQzlHOCBKNV1EQ
d156F2VoFNuKsf+Nhot/mbt7pBBPVZp2HkVW9TAOwyYldseLLgbsRDZzoBVrKaEdFIV+bTUR1DZP
bXN3vK0qZNr1FVklFKRD4FcxhX6M6d26EVr5JDUY3UC1ljkd4DSulO5sVabiXaDF9/iRWivUTkz4
gdbyOHie5yXRW7XQLCY7Pzpjx1SOIIy7MYS/ZZvBzkr1jSujZ2HX1aWDjHVFkg4jnq6YXugsXjis
LxJbMXbBedt0/6xs6d04ZsqEvWxY9vyzr1rByH9kWL4CPARvmvzabr/DQJmPnfc4puElxJMtTBwi
1cdmAA7WVyKWm6j7yU+B2zTD3E+bL6NXROuYojBrPJ/m7taEgeFjhQnBuLoJ3OHotA4DsyqIf3gD
DpyBl1xV7XLItM9GVGmXwk2vChnPm24g4C0Jr2TzJGBiME7sr/Q2vZys+SjmrljPJfCfiYm5J6Hq
e+1xqmg3nLLwC8M7ZsbEOam3IL4/sg7KyjCOWHyThWLp84WRaSuqMrUeXJZR13rFpq4j3FpyBpDA
dkerpwjnDNNCuBB8wBuF12/c1CMnA3+ENmY0ALaxLgr7usm4vDXfkO3CzKzgZ3rtNpSo5tIYUko9
VbA1/v8DdiibLLS3HyEEF6iR+3cK3v/8S/8LCxj/WiRSwnNdHVgITd+/4TpgAeQ9Jn/bWNzH3CUZ
9N+wgPjXIl4S+k91ry1tJFT/1kkZwAJk8XgCoRQQvPW30Dr6/wUT+xUYABW0JCiWTfqDTed+Agxk
SZDks43HPv1xdDs2YjpqXRMeqjqBnDzTBZeZH+EIvQqnUkcm0WTPjlRvYZn90U/iaHbtK5Wyt5FQ
wxH0qpYV3QsGJKgzGdQKJstUJcxT2ObN5jWMx2E7OZwIxjQxP2RGq1XDTZjQ/okieB6c3g9tqtSi
ye80gof25G9q64GuZlp4cHpo3JjdeJvrU7zu+4VwqhlXbh2bD/VwLF3jCKwfHmstehrj9of580RC
a3WNtcpM69cHftA1zso2GFFQEXQrOwq+Gd6wZwByXcCIHZ30BZEaX1QeXqD+EX6bdwdDwXbrvfQy
QPa87mx1b+pmviuSrANDHLP9MGfXNMrmIdCyC8cpL5FRXDggRlcxuGdHtVTMgQvTBwHt5JXltkqT
m0Sbsg0Uh2CD7v0WX1rtaHEMd/W0T3pN7ixDFDsvyTdu2uyc0jHgMJFBo0J6V9N+bnHVnGtvXdMB
rhJknRh8DqhbxEMY4i6sej7z8l73pk3VqT1dOOVXfYhHznwlDq4eXva62LhxdzlwrI0V5PaciUGe
wNFI1GOWMvAtKufJa5aYmEA8T45XrsEFMkQAxg7S85M5mlu6Km1P4npxNVkWnpiQDxGQMqsV/JiB
cXrNiMWZd2qpUNIiMg9RpaiWmvlQRMFDDmpS5HghWuks1ih4/aIRNDpWvUkQxDm5kxO3k0GWTA8a
DT8KgH0lSV3J3G2cJrsC+TO6ihSubtpcqCq8IEEEcVYivJVGs02FV74YBn1GWrTtSsORrGYGQ0n8
g6iJBgJrsJn7lFq6oqEmKGoXJN333gIhWyoxo5k4KkxnrfJ0Z1VQp0qYUroJe86Zo31S9clap3bD
6O8PtGw7KGfNduqKS/inz1qT3lIY3FBQ+mnTPyKGWAVW5qMnBlSghDLbdtMkxi5WybyKoWT7g+V+
q7J8N7opuG9hMkM0CmQzQxyvkq48Do6+D4z2fuzNgy7sS1GOB7QgsCQnOpa0g+anLJFsWT/PQeFc
U/jR/XT2veFirU3C+qUWV+GmqKt9Ogq1DuhzMUIMiVxcqleKmLyFjpKYOYl24YMq0m2oyo0zBV8G
yFc8ivZbBbit5ui7ZWrPU1FURxFa/tRb32fHea2b9iI0YbvoiJWRgzyay0ips+MHoMLD6BiXgsmY
gIiUTtXe/Dl5mhb5G7FftnFTF2rnpOOdp8EvdCfvsszGp6hK7sLK3MSleKjM8E4xwaJARPVcr8xl
tOXZxaOZYIkRpMYWWH1n63OytohSFCWDTQSBVhO8zstAbBbVXQ1VUgXtVavUfk6A7skaYPSp742k
X+QrsBZU+ea02SFx38yMQ1VvyofBoPANIG9TCoZ+XXf91i3YJBZlg1xmctlQF9AYLKwycGh1LCff
qvFZ6OFFEJY+5gU84Jo1ZRbmI3+RrtPO2UxNtx5m8ytLNKDNNq9zx8o3SYW8Hnfby0rTjrQj2wAW
0U2VGMXBruXWLrtHouaeYKDd9AYEDfrLXVpCvGr1NvcD4pN3g0ftOKvoydUGauF4XaXeF054At/L
qx6Ztu/28T6/GFLfs5+94ilyn6gIMddiKKyMiJH2IO76uGXzn6kS6Mfz0XxO63rXeoHfuNP3kiq6
taChe1NlbWNSIfYNc9SNAd95GQPJMb7Wk5HEdaugmI3tC2E7VzkAXAnpeS34dNFxzD5zlSfpFLeO
5GODSMJXgmQGOm1rQ60TB9l1X2NH3lvZDJKCIlTYt6bVfWF60/mBACwKwtpb5VCeAeiuo0kkazX3
b00pSMUJc7ESZXLXjf0f+TLbHRpveX/uUz0Ud55CKTEFkC5smb8OyANWVl7flZW+zWdQH1Oy5TpT
/2Xo+KvGCmE1FCXRcZpH01IA+aDIGXQS/6p+xLZr+GIv4+V+jJ4bq/hmh/alV1TfJ8u8DfPshe38
UAf6gZSveZV1CyWle9brbm8Sy7UOuvpAScjXzHCWGtrcZgq6BGcHVagNP7ISfQnnYzzSj33TbA09
XEQLPzsDAr72ajLd7xk5UT54FIBOLZ4LO3f8yM7IqUzUzThYnEzwKI3Q+3MwXKQ8JrOvojI6Cuo4
3CSO3V+WVfjHOOgvbpIdZyvf1SUUEQ43NF+e8x2biIuyUzex0DEmKDQFHwUhgMfOsHLC4kthJNXW
DuPbWEzPua796I0IeHFoD9Zk3LcTESi17ewDz7kbnPTKQhmbZ9UruO+9OUMidyFnYjqCyBKBT9uM
F2jY4pW7eGIPOBJoC2EgHxFaOQC/HbYUA7AGczHzzUnMW17nExtXfZmmap8KSu0+cCEwqe7eGVTP
C9JnPne2jMmG7NqNP8bQwEg0wetOW7iw6pqjg8Rr9ZPPrW9qZup521BXm+U21qa7rAYuGhq32lpl
emu41jFX7l1cppKlSwq414MDzhZkingIvzWLrXfvaTfCSr83pntELYgHbzEnV1Q0KZsN1mCg09AM
ZLJu5wbhxTBtyqiOVyou72OVvxiCJg22yr7vi2StedjP4eKxcY0e1hllV9tdmlnGcKP5U/PEvpyr
bBWh8szLcaPV7kXvRvMhVznf1qDvLKvvfRFimdWZnXEVq682pI9uphOCBDKl/aGV+nXaejvS/Sqf
QF48ZY2Z7aHZDjmpdwtzBA7lQYYAjEY6/xHb7rfJyFvcCTt3Rdj0zeTgHwRLsgx4T7aR8EcTJqSG
hFeSvjamFV2Iabxg6BStTa+/F2gIVqSw7IRyTdZ9w3IuxCUKbWttaQoDtQ5Gy1jm/a74yXLJ5Ssa
98xv4+EqK2Z909uABqlodjmSn7XVQxCt5uRJuvlhqorv8LuNde3FV3htGGsjH9p13cZ7WxTD1mgj
C3gqfdRi/dKEyL5jI+s2QW9B1B4h3oQlRErIcmAnsBG3tcVUyc0gtLTSuqxyHF6mhl0jMY5TXwfr
KAi/DAubZ54qsUNmYAL2ICDKkfBvI0kvB0cFplMETdayBPftrhugi8IxXw0FIx1KLGklU3vNPnfR
i/6SnXxiS4yvHLd4daBV0KFbSFkXilE8UW+1id/p6Am1tqXxTWOMw5MRdV+D7n4S1obktafWnO7t
Lv46zNOVmcfY7SSvTue0q9pBOQ1np9+YEexy2TbCn7wYYLxSlAIB8iS9WAxAQueHEp29YV+ECZxO
NwMnLoylhUINlz/QV00/3GimwL+lEnftuLDfABwGQnFbC6TUHcnkhTn4kA8jNO32IjfFEcAfbKgT
b8qxjAtnHB5m5T41lrupNffPYba8tb2wsjK1RVu5jWyFQlvmJSwgwaelORuIroxB3BJVfZGO5Fah
Km30kk1nGr5ObbjuLIdoHW+4nGo9WLGZ1qtW9X5sT4uiK7gfJmxfqg4Co1cnr+nYXRoGML1YaGOz
OVzbUDLWDbqrNT5wgIxhsU91uNFp1d2x+ujBA/OtrcqnICgOCfbeCbElCmx4bUFJgy4RgMZXjwVu
MJt0EkTfTC+aAxtYE2i9ADAezaC+RPn0iAzuxk3n+6YACh5CYhX04ZHsrJ/kqW8NNNVWR6AQauNR
JNl+ksOFRSB1CB1j1bcJFZcjN1NCQQXX7LbPUEDCJ/8BNfIqLyiGZ5XBqk68m1C2OazDHpZ2mRKM
x4KcYJXiFyR92AbtOk2DvdSARJR3aJvwz0BE3U46YpNxqiQaiHzQ4KhR5cOX1IXXkcE07LR0I2vv
oFmFe6m7bb7L27Q7ppF9jTYk2/D0VuxF2zBNroDzmbJ4CESihZHGrqOjl9IzOBOW6/RwHvSFjush
b9AjuagwByIr424/dQz6FNvqcYpafdMGeDcIiPCzHJ+CykJeDSpVxd5r31G4km5IgevhPe7Io+qY
NBVZo21jJBWUKWi9ZQy42Hos1aaFYw5sv3Ut9LD6ML00mUIBpsvbyIKzODUJ4yyTLhToSLQ5EuL4
2a2KizhwxSYoseRUdvoqFF+jhRfHmsCe7Vh7wzIEowzs5aomlH6baAwwtQRSJTmSt/2MgWEcBZjh
DFV8V0fJN8OM5gurk8dcCoKtK7bEUWg7qwzrHXYBkANt2lEn1K9FlN9GkXxtZS0gjCbwdi3ELHW5
1eCjlssVB2g3TrVKZ/caIi71VssfgpKn1qqN7pYvJqQ8Gr+QOXsEKpZIr6B6nv6weyw18viJz/U7
1nY3jK3pL+rcpCqv3zwFAU+bowe7+D6J7Ist6nxbi3xrUVvTwSLDnMZ0gDuW5ds0nY0/IqMs0PQq
dPGGObEQUYRPUA8vTc94NSJFDWfwb+WxrYO7RA/tMnPBeW9ezZnrQ8nRfXvSaCA88PnEWOdW7Cv7
kmn/SxKh8qBWyBDaFgY2C3HxOCMvpw0Bxq0dlHkOI9lwjRTxzS03MyEOAVKeQBwCq71VfcrerGCY
MoqL+vTeFjdeQZZ3BX6zMh0IiVNzUGo6Ioo/2jpQNspylLyIPoBSLzydkZxh1i9FGIGakDO2sjpI
grZmxpzo1l2rv4xDFRxMZW0Lmtw5Fwe7QNtHNtyXscdrJKjm58rBsU+gcGL3xib+GrpQvQ0cgVpX
rkvP2XlFDgg63BVpAIe4ja/nsryIG/0KWthVSwkW2cUTQsbHXMkHJO7PxmDsmyhqV9Jo4GdbCC6n
R2AEDDe85taBCE5lYlIFmUO2ycyvQdkaq66Za5rd7iVJrpmtPtW5xJgpalJEP9NbPTMjaWhNLSqw
YFjaeGDsVHWomGRkrIPZNtdSjeusRsuki+KIRQHyT3ynViHf8UrgbtCaw0oLvgvzy8CG2M/VXYx3
6a4Ps5eL3PaumK1f9T3kzRG6gt4HN1HdZwfpBseC69T5JNa41/xonOpS6S6DYgSjy0BCl0DKHRpU
B9KEHb/MOUL8W6leIdSRL50W5Kb321ZRkzDfXXcN/GAoloe8hWjQOSsZlPdj10Gbj/GWk2P0MAlH
u9CHrvVbDPy3Vd9T6zv69eRYj8SxA/UCu+b8A6sJ9sc+nZeScpOJ8k3OZgi6Ol8jG8JRB4i/q9We
fK9rhejSCPq9XTePMAjqbTG9ykS+OpXjHNLxzyQbDwlIQl7oN5Xq5mtJeAPiiTeDX/TFQmfBvPCl
qOZy37XpWxlwF24/9dcT5mErWH7MF6PBh6sN6y5OzE22+EQqLzC2ToqDC5Ne2iyIELZtrYey03YG
OJ8AT18j1Ma9rYjNP+toCHlkC33GbIOdiWD6qpeudpSNk1zYrcAFyAAGGMw09a1Am9dNJ/+BLeT/
T+stx6J0wKfRBflFACisj3Hm//6v7LV4+5V8dvYP+A/mbBhkeWFUz84pdfEfKprhwR4VMDRN2JG4
m9rYef0v5mzri3OkK23ssoz35qXS+5frmIaBraCQNjHB4u9w0RZv0l8AZ12XuIMt14f4hpW5Bez9
q28k1t6VEfcxLX85equ26wYQA/tYJXUPSGCP21/w+Nu//uBfvVLPXQ58myeM0n+h0r6/XGtXliu9
aPYT2qyNKjlJ+0XaXTM9BXgzP/MKXvDy09vDFcsTmHMKadkLEe8XW8y0EdKrJEeVo/Ffw2C0V3gV
dbd6xpBqahpyHoJyag8enidbj3Z3//H9nhD9fj5eT8J/dfgFmMec2HKmeRcbrkIXbkfKPlR6pa2L
RP69CHFIvti66UhryE7R4fv9dpUaQoaJp4FvqqFg7N2U266w1TrXce/++IbOPFDqK5clQ2m5sIrf
P9BaNYkr1IS60oLc0nravMllhSf8VGZ7I+bEIS5MbtpBmxdZS7n7+PInGX5/3SrzGdLZ0AjxXE8e
qOXiL1ZJIKoKZwl8lBAM3Nv8pIVKzMeG3ADrjwqtDbtypZKr3IrwE+UddziHalX0MNoDGsY0tdKn
eSijZB32qJ/9HD7BLfYd01scdM53XUE+/GvohufgeZ9g42S48/M1wUozTWY7kk/45NklHpPlHKEC
3YjyNnaUE1zeteHGS1ztNh8hZY+6dhUUgQG/OalXNl6MBxZ3sW9KDT22F8VMYIHeNSTjh48fLKzX
0w/FFNjRkh0nbJ7u8uH+8qGMsduSBB7MvmbQEwyVo3YhzCjAmp4MZkquKkYyX1fm+Ldc4P96ocKT
Bj6oOmM5ebIBldhkIiQSsx9ghrB1Wtwtqn6Y/KIf3/S++esI+z/fwW+vwGa4huGzwWjN4rLLY/jl
NgNrxv0yGy2/4la2lFfxHR1evlKVUuuPn+hvn/5yKcuwpZQ2PP/TGNu4DTyz7mFKwoA5pNnQIqhu
+0/u57f9lIuY0JH1xXbaQy7w/n7mQOHvEeFnN7ZtsFJNkxMUAF/VUfW8nmen++TzP3u9JQeNTYAr
nr4tzeiapK8T6fdlMNwORVZd9US9+ES+IHwpjObx44d4EszD8lhukHOCYb9jmo598r3naTdalc0F
4zydAAGLFAJYGPuG5cZ+O6Vfmz4cLzq7ah9yPqh9zrBqo8ki/WQjP/9DWDgOFHHb5bh8/6TpdnPM
JTTLl7M274EmqitU2AJrEQzZcuaRDGo15vZEiq7ofCviVIYCq2UO1I8fyfJBvDvSbObgGHkCMriS
wuLkidhKqQgZl/RVBTPEjvVgV1oYEVhYEkBxUivomeFn2+5v28NyUXxAF1Y8LqOn/p12IZjqMLv2
TY3hSuoGmOLBC8WIYEIuneCxNFjFLlxsETwXKV4OjySVlrcV0YwdTJAU+36odB+e4LWoqvoCGEH4
KEfaTxbMmafjMb13LRvVjYss5/1r6iqrsBET637XZfe2jTFDKIL8PlP217KNwXCrzI0+ueZvZyJq
Aovd/efDMSkk31/TsuMwcHVDx1q3qi4gyWl0PngVleyoj3o0fi81FornVgHGcWX+yT5zklKyfCJc
ftllWBPs3acZWbZZRhN5SDxcvXF4zHhsyFxZqzG3LL/JRLeNM83YxG7q4UdCSnGbWOVu0jE4ouOQ
Gzk2JqxzZJD1wCGelqrbsNfAQ1aYFX28eM8+KgehB/uijV/tyX41TaUC3pl1n/EA86FBq2mawWNR
2ys/LeNDFbrrvMl+UCamFx9f+/e9n+fksSw4a3hUp3t/w+DGbCvkrx1ssI0rKJC6ok82Gv3ex1c6
87W8u9LJXTqxFxtDw4Jo26a7xiwjWlNv1keFlHAVGiEjXI7bx1Eq8Q+eLwcc1BFiEoR5GlWJFZrX
Fk5HoomLa5NhKWdfBMX3WbdubeBcpjYgkTDqHVwG1Ccn+blP75drn8ZVViVG0tXMtSF1tZuqVpQx
o+NuQsOIdtI04yNuJZ/FdPx+IHGUC2Q5HuZirMqTuqXrnAZDEr73EvdPv2JruZSLL3Va4EJa6LH8
B4tIQvSxqVg8CS/o/bfOIMTOKtPRfSsvnEV1lu6C1P7mUK5+Vi7S/Z1u9B5kI1pHXTcJOjvZ6DX8
Asqaox9btrz1Y6K0fPThTIQaRoDeBBuxQugNMaEv/FHD5y4hJ3xT6JH5yYv9WZieHDmeREZl68uO
Sh/1/qalpTMijkzdr12U9/h6yTVidEj0RZptnFK5N1rXqzXEHGszFyD6jJ9hqExNdCNSaEpAFuOx
pEs+fPyd/WwXT3+YbWMubZmIJgk+eP/Doqmz4gRylt+TXIrdh4lpprqDWkRUeTDD4JjyAbubGLqo
DMjNqBEqeTVbYGGI4ZPS6Nzytx16THZhjySQ5XX+UlomrO0KNpDhx3WVrM0M3n5YKHxrbRXvk0lz
7up5am8+fgLnlv+vFz3pp0VW10QAEAgbmhnOkE5C7O4c0jpIdCSGspOnj693bv9evjJWo+6i6jxZ
CXbXR1hGYZyaJzbdCykAezufrrQWyympZ/GmkHC4u7rTEOG36e7jqxvnbteh+UOBRwHKN/X+Gbvx
TPvj8vWFZWEf0J6qS0PX7K01QJ3U0NxvJNN2bPfpB9EU1AgigvGaf2xGbO0xwxRKbXuV2Qe7sRRj
dpV8chqf+4XoepEXsj1IDpv3v5AK1m6yFPfgwkjlj97LdPKxCW+v4MZtp9q1P1l1vx81ENsk1Rn6
YyJoTuudATxrSolJxk0hgq7CzAb2cDEeAiQ+UHGMK5g466wxwuePX8Xyot9/eVx3KQ8k7EcQrJPN
CVNoG8CTTlVOZnwfenq57l3hfvLCf19uXAW6piVQTIIYLUf6L9+UWWkKUytp4IwnnVtXkR/oiS5d
R5nVHoIUrSC8+ByidPDmjq77yV7/+7tcrk7BT3UnbFOc7C5dn+RDqfNsPS2CS+5I048YrT1l0PXw
6k20T3b8c+9SwADlXKHCh076/m6JwahxE0JH6TF55yyLvJXE/ZBSO09oeBBwBXKhPg2oGP/+2wR/
XNqKBZZzTp6zCMw6JxvY9PXCGq5C6je/SXGP//gqy59yumboWGgf+UDojU++3o7hmcsclfujWdgY
soRshbUcE1+8D//JpZwl3onKwDktycmjiLFr5oYilUy+AdV6D6CKSU/59yFNjmiwWmkISDAACyd3
1YR4l1gZ4r6eTJrtkKXfoj4ImWW3wGATgqV/cGf4/JMdBOXYtJZF9MsnMdvB3PYSgVOVYFrTVDSj
pof+0cQV6pNLnel5TZjIvC7bcdl25cmCxK07rYXsTX8sunQ7BGW/ieDr+KPhogkcctyDUFNjYlwq
okLCfmWryVy3kUYY5cd3feak56csVTtrlNPntMlJpT2R6YKPoJE20y26XLw/x+9VOkJ1dhLH59+J
X1xqBV/lI6TYupbrZtA7f+wr+cni+v2kBy43QBNNoBcXl4f3r6DUbMx00Fb7Q+72+xKHYkh+qyzR
r5LcSfd5FrSf7PLnvhxmBy7VBdALsRzvr1gkOfSPwDP8wIPT5ikGnVMfF75bsTN8/KTP3Rwzc+m5
0l1AspPl7E4pc6SAjb2b4vgg9DHYcEO4vnXFnVzkSoTMRJ+83XMbH1W8zZ6wMN9PUazYNqAhB9Zy
mEyYmJaaOprYfO9KYdV3TCjIHjcifWdXWMB8fLfntnhSZ5cTRl923pOvqYpEZ0mVmH6i4BGUML03
+WAUMFTLaNOHxWef1NkXifjAQGxgAdqfXG9ox8QaNJ6uIJJpI/KOsbUsoq3h4DD28a2JM2+SzoGq
AFY7/7O4Gfy6U4hAN+FDxqiCG228Um0Fo0ND0FnHcIqrqCYGS0EeKw5eZniQ33TvElecJ91V2hYj
tBL+yUDQXDiQCcAxuIoMvHFmvALEPCb7gYJzp2el7fciftKDEI0uA+cnExLCRaywGJIt1pAFJu27
AIE2buweA4MG1EibpuEQJ5FzyM25vpCDC8fVgd4XCqPbfvwUzjxwA6MHktFchlt4Prx/CBD0SA4f
WVrRkKe+rczmDrij3ERVOH/ykf6stU7Ot3fXOnngaZzrKoxMuhGkWpe5N3XYCBLEEOd2dRih3fre
3LRbIpMs0omF3GI2iONVkkJrbjBVTipSuAinqNd93WNCi4E8v7O3P3kkZ9Y8PxPHP8FDkexg7x8J
bup1qhRN08A6PSJgeiRTK31umaCxvc9z/Pe/sQWm5MynR6N1Xl7RLyeW7oR9oC9F3CK8vmM43+6b
wJPbWoXmbp7N+pOFf/aVM5qi+nbpWN3lu/jlelpYuF5ra4bf1EZ4lUwZxBjQZazRMeb8eHWd+8Qo
f3XKfXxumOq8v9RM6UgYRgPQk1iLGaL9UmVdvBFdBZkbGQ+eho345HH+rF1OlxlwIzgsmKNJBf7+
ok0T1Lwk0rk6DGr6dTQL7V6WDU56bjc0uwlHgF1tZ9+HdOx99LLxXgSadx1nlXpRBvrsyvyRdI1x
VY8eis28oc1bR/iasiqxBRFHpUYPO6wyApFTLTJ0vfa10WuH9eAYI85p+chkKAjUIHHXC3psJ7Ri
xuu2Us6zDt8cnW8UyCNm35gsGFruIqyYm+F29OL66GUFqRWwmbqHygGlWYHUkmRJG7CQcbLoJsvM
TF+Rh2G/ykyMpPxJYfT+IMus2hl4bspt5GA1gf7egN4qSamDJOmk7VcvyNI/jb7smIcgDd1VVux9
sUzANt8p7OklN3PkBFiy1FsluxLNt9aaX3L6qwzvW0n+DkLpRqBATNo/Bij/D/okje0AW5QcBiOz
cDtz1FdviuFNd+MM43MONsBP8F0LY5yKdWuLdsR8O2reQtnFJFrRXGAZCUMcO+K+bL645KAQ+FY3
/dPHa/HcsseYkq8M2NyjH3y/LGRSaAiPWYt6Qacgag+aVRNNG5wvq0+W/dlL0f2jkrNAnN2TFUiU
XuCafQvo1rGDFEpvdmjSypd55ml9fFdnN1Vqa0hQ/IcC7mQDN3GKgWrcY4bipY4vvFZe6HmE+3Do
XZJf16HWRg0F7ajaelNobGoxeWv4gvIIE61Yh7aYkCjQSsEil9thxpA/MDtv9/HPPLcRgAZSuyy6
Qu/04c9uM5q8Y90PwryEs42PJxA4JvMtPsxJkA6XfeJ8Vp4vt36yESy8EZ7/4iVGbfv+jQ+dRTAZ
ptUE52A0h/y76LZ1ulhE5FlCRoYSSQrhmqApFBRj+NQn7vg8TXnwMFQwSlcoq7UbvTdU+ckvW1zP
fvtlxgLKIppkOiFOFkiOjKpSRoDT5Bx30Px6yF4rmOQeldVgGC8pTTzW/KaAD4EWNrmOhIAjz+A2
fimgHv6JtiK/DGMb0QmaZv16HnGvMR2n+RpZ0rtD7BRjskht8q3SGgcqvDHewouyKDoqvIM/frln
DkyTols3QGGXoOHl///lQIHnppoiHwG9yF3YOvH0R6PImx5dXJS9Rpp/fy0B3OtYOpoMdClO31+O
FYC1Zj7zWhsdprgzEugd6tgSB5F9S2TJErrDd/3xPZ75pEn8c5gZcJjxzk52j3p2+4roNNqnKg4B
bMuGIAIPpjFU8k8uda6XY4qIWTYUDoS1p20l7FdCXWNuED4MXp8TnMPAZQ93BuiOQjMD3ylxoPKG
mQYzdy+QvhRbrZoS3NHJQv34xs9ATHRxC7wNxA6QfNLMJQ0hE4HMKBALr2KTQcGDd/d8VHFBpo0+
FKg1oJ7C4IPeKpP2k8v/TgqxWVu6oy9PYulCzPdve3ASabYRiKpAhPOWG138MFuzxDFySJF0SnGX
ti7Ydoq60yW050HNiklSi+mriLDNw4B4hDNt0700+vTJ7ntu5WNB+JNrQxNxuhTnEct73EPJZMkr
g0Sd5Mqqxx0JG9ExC5Ppk+/MWJ71yYYGHY60SmYeEPJOyWgIWAUW4UApYxMon1GdCZOVvJdYz/Fp
isVAPl4J6cdqn2sNEmRj9Z+MOpYS/bdfYOK8YIKw6NbPje2XT92U6IqRCBDFtXzc2ESbWBr05v5v
rzlB/bbUwg647enGbTuE1jTZQPp3Zht35WQS+BEiK8v6dtzC9Sp8/HfrQ4Gb7qGrhuyT4/vMkge8
YPrOukfJp5+cG0yJoqxHIYNLPThcMI+zX+glbiVBnm4tQm98XLVxx0IhoSJHu/345s+teMHNW44p
mNzRlL1f8cS2OXrcgc3FkJNXWZXZF52OLc9EMs+27d1pvyD0AJCjiyMjXt8APHiRB3STyWAvXpUZ
9NhY3rtqUJ88mjPnOF2DCagDqK0j83r/22IPwk4ZCtOfHPQo0WwatzWlyQEXJNaiQJkwzfNnoMC5
izLRgPjIyqeEONnwsW2BAmWTfBSSbFDX6bXoinkbEzW5z7rZuZjaT1a5sfyJp8vcWibES0sGjnWy
AhLLW5IWuaI3CIS2kOu3JjR6AC1MQCInEstokZxI5Ay7GSOMRaEyPqZe/Zot7HFNkjrw8ao4s9Nw
EOCw8NOs9DdsOCMeuStxUIH3HBPS5tjdTuvVU6NqMqty7Pc/vtyZ444OmNxbm1bY1U8RpzQE4xIE
L/qxQXRJoiR9SkcdaXud+9kOf25XA81f8CUwTA7N92tK8r1loZcJn9Fxe4HZIqOSqE3Ww2jgr94j
qCgHHL2SWsPVCEPng0I38MlGfvajs3Gq5YtbHCZOt5yytuI6NQKebyqCQ5UhWRQdlITaK3GTq1Ae
YJiO1xngLeoTFHDbGV4ZuSgFAZIThhI66RebQTgEZjj87o9fx7kvAPTPxY3TZqx4Si9KiqrBkptH
NKuh2raznP0xT52VbuQoOhYny9n7+g8uCYkKyoxALvPbJY24HIltYA+eo/a6MAaCk4Ia0guJbj6P
cIpW/0PdeSXHjaT7fkU4AZcwr2VZdBJFid3qFwQldSPhPRLAbs5azsbuL0neGFapLiv6vN2JmOB0
S0MAaT/zN72CpvTxU88tcy56Dj4ufa6Xk43X5wspGryeDdTbbOu1zs8kwIwtFIlxgwhVeGGjn1vm
FO+RJqbl4ocv58C760zUaigpSLibxW1/oY0FRKvL503vO+WFDzs3g4RQgDh9StS/wTjjsMNSFDzc
pjFi/9Z38eYc40XbEE60siCw3mCBcgntcu6h4HRcBhP8E7N4vLNSIMBJ7PbuBn6b2uKvuMcTPtuF
lmUDVai+AgP6+vH8nRtQsGUIhVA84796ft8N6GSNeVq2KV392M+RQXFxme8aVBi6ZLlwRJ3BdYHI
pekiSKBsaksnayVxZCyQRMOUIzOdv7wYcQBhhjdDGiOOXA8cIHQFtpKsbo+ig72eqMvi1zybu0AM
PcsJOVMA5/WhJnbclouVA6ql7DtX8sIRdy6gIGYD4c6dqWvOx6OSxl2cZV2PkoEx+3Sd4+dysNpr
2bYNvK4sux7EMq6sSiIWalN2+XhOdL3y9DKjK0LJg1NWwy+On44KZDnEFYoXcTDjPNxXABA6c4Q5
1NV7QI3wsQoEOINpPnz84HOLIQRoyBIE9PfbnSUVFR4R5TxYoh/WmkEMWxZtB2Lz/n/zKIqnPvg1
lsRpa9jF9EdGDSu9izBgCMwRqTJpz1saQJd6TbZ7bjxDFCloMHJAujp4eLfGZZDDJpiooVWYr95b
UMkAf3fLNsRqSQZlc4fBbnoNA/kZnRtBpCCQ0cByYJ8vNti9AecnAyG2QMSbPnDyXU25z8pbc+WR
MYPBydVNzP2zj73ChHQdKQROG3f78dycOxrQWNYpHYfSb737uTXyJUY5UXe0p51Ed2brlG5z3fhN
ux7ibuT6Rejm44eeS2CozIL2Ri0RmLCvh/bd0DnGPGRlpxg6DGdvMk6uVREByZj8ConK3pw3Tu4+
DQUG2lWFYclYIeX28TucWZQcTsK3AnCwJqiF41eQNJKizGel1Aa6DBYY4U914H9PJhjmHz/p/NcK
il0mPSZUs/SrvPvaDoD9lEa2i/feCL4VgyLKqtM/WamCnZdV/R4lpmFtFjPJrWcY6ykM7Qv74lwt
gbwUpSw+1bWApBy/A95V44ASiruBLIFItYXLoY8pzGoUSl2VzhggdYTlJMZZxm3VjzZ8VhGCqAsj
9PFwMb4wJDaPOzmLqMex5mjVgso5bQ37+KIt9cCQUAuvVlC+Uxh5vdiUEVZZYhxR1SLq2CpKmofc
cSB2Ile27v10QuljLC+Mzplog+49aYzLHULUd7IcQ4nncBtbTFCNR9xicUAtc2Xcgdg2sASFCfzx
559be+A7Xts8tD5O7uMmmcx2BAOOtBjGfYFtZIdUYrGqWie78Kgzh9QLMU53stBlf+EJvVt7pcpn
OhQs81T7v5gQg7d2hzrG/+KDaJS9PeUU5dTF/lwqu3U3yBRwVgnJCS8Qh0ar+eJK1hvzdOnwpBcy
oN5OJ2mxj8Nqh7AKwk3ljGcmxZY1YJps1YE7P3RjxjGJM9vBjNEgCxDrQCaacm4yAGnEq0viMYN0
wceffw4AoosU0Mq41cmJTw+Tqe2aSd9wHlVRvabTtXRqcnO7bXY25ug/k2h2EcQslztV1ZU2MZL7
VPX2heP83ErWsG14JwSXljbMeH/UpA7yOfg6sJJLiOH4LeOV5kSL5twnB8MhFrvw5Wdnw7NhZWLg
oeG3xw+sHRGJZoK9U5ufXXzpV6Kc/ooNha8nXF2StaW8q7U/HrY63s7PIWSpVoa7ZOqyJ9kq+a+B
nhxvIOZ1kUC3NU+CHDHDxWkrtrJMa+jbRZPeOQNWqZIAh0s0Excyh7MDDuUG8I+e+NPViNINavhV
x/5asLcII/xtu7xpNk3nVzsh/SG/sNbOXNh6cqn8AfABBXI64Lgk5n2DvB95J7aTClWirl4yTAaq
73U5pJtejs2FZ74sm9M9R+5ANQyAIabjJwcWQvaxMvBhR69uEVsTjg+NUJx6ZC7a1VjGHR5MHYXp
UqRbVFHsdT4UiHZib3SzlLK8E31dHxBcK24DF4JhgOr6DrlZY6MoKa9GrGavlMTgxI4V4gpuXu0b
Uch1OTnBThp+8ymHqriTSWkDA/EvFbPOHcfUMj0bpxtCVC1p+X7TGPNY1QhmOhsT95/rIi8Vto3o
avhJcynyORODI56pCdRE/5iphcePWlzE7Aa03dHiR4wb8fNwY0vp7ZE4wzw17yka48N9aIelv3BE
n1uohP2wSgNaClx3x0+GhRQGrYtg0BD43R6Fke5z7BlaSymNSIRM88JGPPelnM4kf7pSR5x1/Dyn
NhchQQ/D7hlQ0RlbTLoNeQvEpT90rsruhxYpa+Q02/uPj6SzH/ruwTr0eHfjZaPnJ7aLmLfs/Hlt
JxNSbBWCzqLGDKpKHO/q4+fpgTvdG7o8pptBLJ9T+x4pUppeJjAKkL7ZP4Eog2tkbEg+lll9o/ua
3RUs3HXS+PFOpeElZNYZrDfzSVPGFgi/Uqk8iS6NtjWKjCRls6RDuDKjKvkeEfFfV3k4HSTWa+u+
s/HzmXC9VW5vX2Fb2TyjvlRf+2V7Gw6xpeWI/bVSbX4/Jll5YYDOvqEmzJKWUcfHyOl4RlKMuAd3
BpO4uHZ65Y3lL2dqyMl80e0bjS+v/UCtohn9zgpHh13Q006AJ23edrbXrhSiXHeqqZ17M0YZeWSt
PX48hWfvb2IjwAB6ABEgOH5DqzMaC9VEe1M22NwiAJu726rA/wh1851q6wU52Sb4I48zb+cYVHY9
38s/mZFsL9zf544i+JtUoHyTKT3tshVStDN+r3R2ps79FlGRgChC5Q3FFfPbxx99bt2+f9TJBhVZ
b/WTgFPmWhQjEDvL1oWRuYdgieJrb/C8/TC635feNHfJTJXxwp3inDsgoPuAB2L5aiTG8ZgnY2qG
QlbAq7LY3ih7RitcmXCnXVEdBsgoX+LA7m4RWCuJqNJ5H5ulPNQBd91URuILidOvwk4fQzLXaxCX
YiOsyf+TYBfMbWmIe7o6SNPnHuD31IvQ3XHwO1ZZfyuHxfpulrm1tUqko9JKS2WLrNpP4QgYxo7L
24he5w7dg2CHKrVzK4ifrsVgN7sht4etbaHp9PFs2HqJnR4jFNips7JXuWV1oPXu2GIs3NIaQDxy
Lw4PUsLdhR2HqZeKozVCA87tWA/+tV3MzR2xVL1DkkjdLEnvrbHEWT5VPubNdIyw0EWPZTMgwPLU
KM/+FA91uXe8tGSbp/PfS+bZWzH6l3ol51YudA5LR0JEXy/VknfvT9lLWXaBOGcf8epzIbGFNb1s
D+6svXC1nAuBIK94nLWAFTlWjocKxe8xGEYaY3OR4dAIiAXQCv72dZ1i6A68YzNDv737eILOfh8n
hEWxEQTby/y9+z5UBwqoBTRehJ8PO2cUxZNS/rMFCutCveDckwBR6Dl16T2K08Oo8EmiDJ7UtmhP
EgJeg2a2P2e+cykmOPskutY0NwFzBafUe7gVDbRbDmbV5/XBLkokpkYr2tq+Mi6s77OXQGjbFL4t
yp90jo8njQihQ1TAfukjBAeUAOJVCj2kycZijT1lvSfz/zvxsunaV3TYLBE9GIRQ36KCzls9BiUW
m0KttAglCAx1+PezC1lAy9sAcgbIf/x2S0PhEvgcS8qtAN15Tb7zOyK0RAbNhYzhzOol1qSrC+NC
6Lbi8aOKWVDvxZB+03Zxf8COK94Lq2rX4GBhemNBvJ6Ni821MzMtoKtQ8OJsou9wkjSHbhcHZR3a
G08F4baO3Rzsl5hw/g0vFblfVs3JSUaqTToM6xP09ik6oUPOJIxmejdj2Jb72QNKmQBU2ZrS9O6M
xGmxcHLLXb7MxX0+GPY6lWWzkoGWRwiQ0Ybc0O0xcqAmHsYgGVEm2RBZiB2GRsEtYMHgoQVLDQjb
qf6u7Z5iDeYq+2zEPTnp6r8+XhnnFi4IHFpudF1hFJxyJy2spV6xHXCcqqsEcseqNrr4ts0RbB+j
mggeg5SV36GwiZ8uEs6Tmd26aDuuoxp+kqnSfoMZj3PXjSUysKFXPX38imcml0yQwr4jaJ4CNTxe
Uaghp8qsWLxDJY1rKREfcyldXWUS1cCPH6V36cncHj3qZBdTQ7Q0jRisPH5uW9fX/i4SC+6Pn3Ku
YkqrABBjIEhYKKocf1GuqD72lA+BWiANFvvZiJbv8NkuLG8PDR07D5LfWwLv9EtYOvUBPG5xYZue
G1SbeaewD8iMUvXxK5jDTFd8RnxhatuEkU1SJIX7n4Zqu/3HX3v2SeQP6FTRg6Qaevwkq3fAr2jw
kKzi6hE1RrVvB0kzwUGI/uVR/8oV8/83A1pNXv1/m12un8vnX//z3+81xvT/4VVSzBD2f6FvQVgF
jIeWORfd//WxMF56Q28qYoHzX0QJARcuiRH/69i5glheN5O4DfmDf2Vo+RK+/2f7uCwmdMqgBKPg
o+/A0yAJX3fTINqMH7mElmX+gchhSUo+dqRkPSLmYkA11G8mlRmrHLpyjTp3LMOm3+RpXHdqN0Kx
m8tVb49p2q2LBYst9+DG9JLNfe/hDvOc91nVJXuA731dfQpHbNjtK8esrbCj8paItLhz4igL0LRc
EPuyHzx7CRIA3JbLY4ij53p5jMrB7XZRO9itdZ+qMCBVxwfL4p/iUU5Zsn57rW7uwibdISHcOlgd
GEbYto84X9g2UXozNLhwEGOnyJW2Zdi5WnzVioLU36ZLsFguotil2UYXQrWXHfNumH0agKCLLShS
ICdh9JxEUMXcJnXpBvEflheXKlzVSzdqXz36eH6JnUITx+XKwPmm+YHQP7QXdEztvJx28D2G5GlM
PIUIL8r+AUPSF1ZUomfb2xHxUczkpPNhNHqt4d86CPqiFtEPQdhquReHwfaKrGMGsPptfOwZc47+
eh3HfmVOoPWHBheDVKqc94rhLfBelEsBXu+7OHVAI4dNEdnjdTGR/WG1S+nRf3BUEQcYQeCy4/9q
q8yqvrmMI29XYtrOL8Qe3uTRk4zHAjC9hwu4j3FSEZPvY+YQ+Y8o9vodarJN1JsWrl1LOfj7LDIq
V+yI6wH03UHDT+tfLdYvg9otvaomsG7uECGbDZB95Pc3TWKM420w5SWDkKGlxD+5aZXytIYEhs8G
z2zyCm3TTK6xzyfUV0GFIvLMX0mGIeGzZWqL5se7Xf/5dXLfC+YdZ7Oo5BGZ0+CgpAa7VNPejw/R
NushJ6SqfVqcdor9A7C+aFHXaA6Pntg0svJ6ubVjZK3UoRrQbF8ejT5TfXplFZHwLskgHSe3vA7B
FkIbIPdQ24Cod/I6iZC9HU5T9K3Dd5qlMaVmPMkNeeNsYFDhTXqoRiWLWj4YNqo74+2UDGWcXAq7
j6NN/SKcftDesTd1GJ3ThsBCpyQdaqDffpUhPHI/tpw16R70XOK5D6iTJ5GH2SfrERQEFLCmgu/W
jIgSbJI5cNWMTsKgf6A1FioMT4da9NYnks3ZMT4VE/5xPyqnH+LsbqoiJ7sDoGx5Dx9P7nFJj49A
rcdCsk84tDABAJ6EA7ppBzSmnr9NdpOixeqNcHmKrTuoKpz30ukaZ7wOjRLUc7X6+NF0sFg5R4cJ
hSGQCzZLi+QWCM3xysLmxR3gDsXfPBxR5ujrMIK4AnzVeQ1zCDpOP9ynnMECdyv44fbaNLoxbO7K
RXSlc19T5mVHSFwc2anow8pFgbyoLL0uYkO2hIfS8tG2roYCUby9N8DMatdqlBW/02ubmd6FbS2+
LpiOyxh+B4CaTvWXukTv3d+7eMmW2GyKwdBKUtwAbLKuTiOvwSahEnrjIuHIa84TPBsM5Jx64NxB
9H3gjYou0LvSAJfEj8iYPCbfhGbE32zHKeuRefYD2SJe3Qx6b8O4mvkz5CL0bxkbT/9qs08Tvmty
Ya4jtlLLgn8ZYPymP28q9Tdjqce+xw4NxPLWRefElT+jBNew+aZzpkjVqwqriOYHhyjmOLuyQ8Iw
3i74sdg1TrI2pGWrTkxUnFZtWGizg550rk4Oc6yo6j+kdQK+aF/Wmkn3UGdoOxrPYCz0sOd+3DB5
U9PnU/19tPqcf+nMJeP9h5kFfWrd5qldZdkVnfpKW38sBruBA3YZe/6qqnP91oEb1XwXRPLReHTH
Xp9qmCXr96RyqIzHsu70PVpRMUIz0Z4RDLB2c67MjvLL4OUihOqJlZO55Tp3mh9e2htM09uvinss
SDFvfj1Rpz6upi9FYXZq22ASNJIp4vjX21+BgOrJTQgm0/yPflQg3leZr6w0QrS81B+s+iH0hhvY
Nh1nTBnZMUP68d54cdk63hqorlIToZBD55yu1PHWkF5kdsuCpRxMsoS6HFIyIYI2b2ee0bTazdYb
s4VFozBo5UdVNoq3e/srTpJ0NMscDOeNBzDY+rJ2KrtlFnvlt+oRWwIw7Zshb7Gc2YfS1rsMrCt5
gCjAUzWrKXNa4T6m1iSSOFmh1lVX4rEnnu6XL+aUdvEXNaVi8m4bf5lNa1kJu2784cZ5vUBtpxPZ
HbzdmAe8/gMlOr2+wabo1W5hUKSjoCDVZ7ZwR2OmXJgUI+ugnUXTGZ9ri2J17WH+NVa9/OPttrMm
apr5yohrCvPrxghNBSi0nkvmg+uRsAoHAyTR+nXspjFl1jKVg+3fxgOst5+mMBQb1+oFpLpbx1qG
2kDgvm86j2qnG0fhFpffpZz2hbBKx9uBWtXbUdTGYl9scOsT9t1MA5Ahu/RNzj+kWjiJT2a6pnjK
mSSyR98D+I3DTDTORIE2nY+OBP41NIxct0hRDocNgZdvYKXSEthlONRzVgu+NMklUasT0huRNPE6
cT0pInyj3wO9JaltkcxJ+406tuLjF9Rj+IHFRdSFuCSNov7C4RtUnNe92U3qZ5iHfj3vJztQ0vg5
mwhqF3d4sA8O+GlVjQ1qTVE+crsUU9ljmNK0Uer6d0aAVeihjVOC6wvyKSdXdGCBCQhNtDfwt/c9
2BTHu4iqlkFdsbEf6YU1McYY47TECZ5XxLbE1mWUisY52IbqVb1vZwhR9tePN/JJtMIbaPVkkJNw
OfRm1n/+rra5IAGOVGyjHpELynzxhzKnScw7I7QKljyFx2ycEWlvaSStyZf17Pp+AbZi+2/fA9aY
oMAQuAIg+OlIZI3tQgFv6sfXsxEHI30gs/O59nd9ZE5MC1STUG8Idj3hCHm/jns/fo2TcEOX4FG2
pqsGkEI3YU4mJM2GvpWe0zEhnVEV2vQvNByMhqqhxNnTQ3Wmy24w9vb9+ELq8ttM8GAiHXCzLAVG
4SRuBHXUZlW21I/Ayz2yPw4Ln+tkjEKDH2+Hj1Oiv1AdHDmO8xMSFCKvLowAofPJhke1DekZ4NA0
xYlkT8dA5UHVZXitPlZyAAB477xuMJmWzN5V3vcc5/sgq1q221sQgzNYqcZbWUWUo1YZbSvs3KxM
6iM7M0xiw2RIuPJkL/SF4Nbi5ZtefzGUkUCSoeZzhNeZkpNoAxjYtdFPXxPDACD2qY+KvjK2pp+h
vHUI6GXjh2uXow40FBrczQ9hBDpwaH3AWy3gKjdOWjSXAr2KaxOx4/maDCkfcSgyIoLOHbUrSBOr
5DUd67F814GQpxT/8u34T0dW34+uXXSQ04UKOZnbUUxOEu0zy9SXhmUDkPPQ80SYJdzZY7dU38pp
abljrBKxsx9vN2BltjgJAm9rsp4/y8q84GXdSpBq3SyLThN3phWhevGHIUSe3Zf0sqzpLsqFzXXU
pzHfuBNOT05z24IWRaWzn6MIAlYURNEYrhQW2wjfATKYUhyj8sGbeyzxPKP+pt0GuWmXRE/2jnwy
4xUWAUKl2YF+0DGLwiNDGKtk6X05rznwE/5ssXtdTlCVq++rGklKXiXBk4EXywOBBzu1/Bacy42Y
ZslfsV9TVYPdxd98+z9YbGsWSsmdSzJJzKYHOHLmmF9N9J8QIxbSIqQae1cXEkwQqRN6Va2nI6tS
ES4Qi0K35wcACb2iupLuBdn55OXcpzmASh5A14AjdEtAoO9qazIgoq7dSdptu1sSxkrunKKcY0w0
y8LN8vHPCYveOb4ZKPD1g1aj86Nmi2Uz8YiJucqS7aja9uqfJvJfonernxkjI60qusABtVATN79y
7EmmEFRgjXtOkgYdiocvW2OhKMP51C+ZU/fmKpLFGCB5gfQcrQ4ou3NjYudjpHiFF+QD9riyaVOE
3YObY1/lQzsJddyWlu7ix1dFUOKVBfdiTDg7nrBSWsbm2sA5FBG9vDRTgmwM9RwT272uiJcbr4qz
pL4vonkK50d2zILH1qaI3CiUiJJ4iQ5fAUssCVrZpLLFwXrdT6bf94wn7iqFGDfp6FR8J2EaCiKb
OXHwi8AyrdWJwlt28zbflid1eFS+hlOu8PVvebuV0f3VJ3fozwZD8hpCf3xw/3Z6QtKzTWQF4YkC
hzhN1Zq8sVDMquSX1/uDigGhncMXTQ9CTXQMqYsrybu7Rob7zKryR/b2x+/w2+UBbIFrIyQyodhH
3+D4LkX+u0L52RgfTHvIpwdpVl52Rz86W56M0iHX2ZWI6HOtffzYl297H6HBRnYAomvYW8j/PgWi
pV5BvSrs2y8yiZAW3luQHsKUkoddT8ZWuZOS3Z3VyC401wiNNn61ZS9ms7gJswhI8rdQGi02pQr/
QafaFk3uB/XOihWB61VnC6zc4PmlFlEfpxrMJ2CWeTN+wfS8pWjZpKZM1d6ucUqwdrH0NfECdnSD
6WjC0UWrL3ewYjIv5CAvqijvv1vLodMJ1k7FlAZoNx2Pt+U1SsVePtAIWDyrfU4nqLfqZ9J2A/Pt
VBYPXeGHhWnKvkxmW9cuK3ex2k3Cfgu+YumOByu+LEJnqpbZMVE1ORd/oaonaMcbc4ZRkJEDD7ro
kL7+YteQaYpu4mBNrgLy31JgXXmZyf66gWDkFTBO+pj45eBFqHymu2LsGga7Lw19G1mOkSXu341v
eJO4sZaEN4nrepLtpksosajrqVYzqqGmkbXYuVmKWyhaQ0W0phqnvcgMh+RhqpFur6/I8MPR2Pnc
vpa9arpwAMG8Etw3oOxX0zzrWa77aHn59j6xzB17t/DKC7WS00CWBJC+LVwCZGxs8VvZNe2mhMbf
ED7Q0BjH+k8yegxRFwknQ6x0zMLpLdNRMBqT7eoq8sd74HTrUQmlhUKpC6tpauyn4WPVcNbOWRE8
UGDOlyekyPVex+XJZwnYcHl5IgE8Z8K/fq7uq9I2RqQEatFJ0AZ7zEuUi1+S6cKmeHKRRqGOq+xK
n4/d5FBK93NInRdrUyelKVTWX0Q0+GLNYYASeLz2c3BlU6uW5WGEO93yjX1TOMn6LVzlgJJ2dV0V
oJ4MFATbqRafm5ycDSPLVM5wxavGTf32UAECsEBfdsRBf1JiCJS6JIh/oo1LOA1ulGI24hC6m8ox
ffyu4WTi8eE68mGKgoEsMcikXghu63XBX8QAaUwjNS2i9ls6dtRs1mU8T+lP8r+BWPctFUFKJ1zq
tUx66GUbx6kx4d60ta8H+uM5Pakn87rkQfTLQ41X03iW49ftGhMREOydPyO1NnGQeAmS7Pjluc7M
P9UvF0eimjDdCHsAlLM32yRmtWU27W954WV+W9jQ2mD8kiXq/2CPcvwyOkzoK2rtD5B/E/aSiRgb
e8kRnc+zugChoYeuVMny9PEgnLiI6EmDCks2hMccW+u3tD+Mp5jk0OWk8RujP5TtqMuvZTk1Ed57
vdDlQ8y8hjHQsaessoe3mCvuECohOgu7iHBABegLg8C0koXXfqvIFXXj0clFkUQXQu1xjofk3orl
0i8bfyoqAge3UplI/vn4o16QJkc3BpgzLkrmFmsAXTg4Hs3QneUixnR8eKvIhnUVep8Gq5kDuU38
BeeAq5FiJrizMgPTGV+BO+76eu2ZuW7FxfAn+Jq+heljrEbylrxiHVOu+rLUGDYaa6qynoMBNqrm
VG4dLMdsPLjABWCh6YPxy4YDzCMvc/Zuj5l7/22EWYH9+GuwYCtEOAiyXak7By1FnZcfJMOouiyI
v1KbRM07njC3Nuvc2XtGAg93FZWeOZbbPJMgkK+HZuyNR0TjkYD98TYdyzzqitQy4PJCDQ7vTof0
xbUqjJi9OId8htTaS12aClvBan6rJeeTJtVtBppEUIZqo+ZOucUsTL9fg/3MrPbkeQGc7FWdBW5p
HGIk3qBsYYhNNLz2RxxvLlHTf7ttaMcCkKKwiyb672vTg2SyuKhZPYylo3eoRuE3P3IZhexTSsF6
DH0LjclDlyCLeenw/f3xelNo/WKdKpOrH68iYq0kpcxfP7yVMsGwm9wv2RB4PB/7Mkrdrsgc3gIJ
ECZ99fEytn97AS1Mgcqnbn3BQjwNfGTvpqm1NCMw7lhnVWlO/EaN1ImHdFgLhV5FuOF1MDe5aSg5
MIFIb7NGtkbYVCQVb7mZYStdNxw4kPmXUW3oMj4+Cbon8BbOz1XIWoo60ZogRUuUXFO0DV6e+ray
CjfXPY42HvpCXM1QtArEKM1+SL1ND74UB2pyVE6NZJUnpSyMCyfkb8c1ViNQPimY6DY9Sg3HszHl
XmZ3NG8/vx1RpCMuU/7WrHZIV5sf2Sw5wzw8Olgt6EiU0wM6DhcTgGM4h6tZz3AzUMaAUQJ25LTj
FllTLuI5n74WZW/EAkBiwTNUNuQc1WHAevx4IZyAZXggkB/wZGie0iVDSerkZlWG8OIqGuKv0o0S
x1nD3yBhW1kz1StCxkqG47PC0z1a9V0fNTShOevyaZ2Z1CjalYQ1wo+PX+o3pANNO4ZAx4P0Bn6/
srop7+eqKuRX9G71STKjp8B1n9FDI/x9DdAUTaLpoTYGxgRbJx0gLS/3DNeam90JOSt981KjYBi9
RZBdd4mhZ+/1oCxip1ie/LSz03q/+MzFl0ZhIV+s8SvT7dbXALQhdmYXdh6SrQ9vfa3EgYgOjLso
WBLIehJ5rGQ3YugbFtiUNKsaEKZ/24QlZFRca/1abDqUWdnajY9Ul32lyS1kcaNqXuocbajjWcst
LF4vGAydbE6vxbuPR/Y0FmDT01SmIW8REUDnPIn5BqyYzJA+weNbZlm0fj/uqgS7yR2p6YzAGcoZ
erd//Fzqweyh/9ybgB855oiwkWTl5AEPc3LimZiesNpHe9cLuRjByk/jEi9hyAYWopxTT+rTUCpN
QhTvFxVOUbwFlCOrT/ZrI8RzyLXsq8RvLeOHNVBpoLIaB1R93vo6by3LsSL3GVeF3xet3ND9Y9uu
pcTk4a6NfTWb68KX0sVhszd1JxaO44BxZk65Jr/P1dAjYleSNM2FRiHoslUew0wLV+5YjxxEocxa
3C8H3ej88VbYqnBMQmNNleFijfuamlCHc3baifqusoBOYNQZ2p39TIc8r6rtLArHf8qWSHAZ+64x
dBm22wtom5vGjhY0eGGDhdG9MmkBxRvUGus6X5UiSyoMh+ewjO4sfUOQHogQSNkmi8Y6nO/ntqOr
StiULKwfyplLnF3NIx37+WB27JFp46gowa0Y9Luu9ggg6pPxxzxT/6rWndMCLYDmllfGV1chi0nf
rQrbOd9hL0FQtE8CpJTMrZqDftGq6f2cx9tkRPn2MVA951SRDvrKAoAc+j+pF8l0H+cRPmcoa5Vs
4k3b9GoKVstrJznxKCXyEDEZWNPbxkwIuxmnzm/ide/MMi7XhPQydQ6oD85D+zUmJ0uda7MJSXof
lipNk4ZyX+WbHXiVoc6eB4mO2Y8Q5mhwGGosxeN1BrdykOvahvvpr9/az/3LIZEEcmBC2iwa5ux2
DGpd/3stu7715MPXhrbBlHLy9E1ECXpcKh0I9VmtK1njwEXVEdcgVFCsKCy146/XTmCclixP6XuK
S9SbKdu3G+VUsARavOjSS+E26eLxHuMmB+gAvw+4GpkkicfxPcbWLuEZ1eIwVjJxxlVeh3GVfrX8
yKexW6D+fAWFBTsUCT6szMMWju1sR/6VyunlIzg+JdlN1XMKbmrqe7dK9TW13MGKv+Y5Zlzr0C1i
dWf7Rdet5eR61yZjgDooVG03zq6DZqpyfLXRIEYhc2j5M7kv7MyoPqVoJ3bXRk3Zdo+2Rp2AV0zG
56jL5nTniEQVWPFa7RfSpaTaNpQ78zVyeQSmdeXZ6gBTF42qyolCJMui2O/XST/5yFFYfTZZN2FY
1veGT+iwMkXMehsKzGBVEAtsbWVQY/UnqvA6FiOkDDct/VuSC/R2cOKtAz428x9z1DTuhtYdFToL
jv0XSOjkOp9E59F6x2O6LcIBdYHEepqQecT/q332pGyeDMvO7nPXmKzV0rtJD00kNqNipF4t6azf
NlxXdrCZhLsk4Tp12qIzb6nBGb/CMXb2NOiKzRzJZVvXLFZYTcEV32pRuyHJXlX0A76iRg9DOXQH
Ks3hctsvkYsua+7P38zcXXZ947qoHVl592lMmvozWPj2Ls7iZZfNvfjSB4azj/CO2FZprVtxQiB7
HGXlHkNsZPsxR9clKP8OVF58VdOR/2rWQnyf7UB+i7q+fZiNNrqNqZ8f8q5FYxK6Jsy8pLIo3Kll
6yG3zdW3pNPBdPrhpkqT6VNld9Z2UW26zVIXO/FsrLHp9a35Vx2o7LEBFvS5cM3+miq7vFe+CUfI
aNMGW/t2uTHnPHykbJxfW3EkPgf2AgE6BY6wyuI8uDGH1P2Wi6H9FtKX2YPbMNajaLFub4ea26T0
Cq2Ia0CaHgL3yh298rHu8XxH47GlgTGPxnNsJ9UtukzJGmfu/tGC2bJRdevsFeIOd7YTwy9dxuXv
rI2qH7GXUMObI2NTjVm76pbI+mHRArjyqzm7QiZt/rTYRn/nxaihWLTWDhLgNrbPy3yT10mQrpO2
cj8DtQmmLUCdkqdAlTCoD9zUtYsGYhC0/i7Is+ifIJuegHkPPyyut30xp+EqIyFcdb3gPEwy86vL
Abw1piz4JGLfv3KWpKK+3vEBceGJrwF5JyG2gna4qYKqfB6KFLdzIqjqlqWZrEc8x9gnthYTpqq+
MoPMuo0pRD1PiWtcN3YbrJHBDA+C4+ShqpJmxZ1ZPlGLQkZrGdNnWWYJigN2OX1uhCrBqkOPDAt6
GSulRqdfFyovf3CgFs7K5gcCDREjCILFdlbwa5o/seoZdmKp00MG24gzQy7ZAz22/gGkvLNaQALt
ByCgq2ByykdPJY2NX3tlZZCVk1EiLrKa6gklmrjovkO/K+8l/cGtoYrR32BzDq0nzlS8pbzxpFIa
WtNQ/YHUHKSJwvqJdviTlxcT4LVs2hmDn62XEIIWJi+1cbB6GLW3oRsVV3xY7qxp19T3RBRQz3Ny
o3HTNDZXskTBWK4QLuV4LV1An7aVms+tYUxrFQr1N+xE47sBihIj6jZxgfmbSf7Lg5N3lUrDvamW
ufnr/zB2XktyG1m7fSJEwJtblGvfbFJqaXiDYFMceCS8e/p/JTJ5YsSJ0JwrBSl2VxUqzd6f21Et
jIeyGGc2l7s+p66zPEz5ULRx43v1mQ64+9fC3fFobZ7/OzxL91Ynnemem6wcr/62+O+2NdT9mXGl
/UMwegFyU4rAH0ZWZxvIaTuCA9iIbC+ZN+TP3eqQwEwyfntuSy9o4iiIkiz8062X8GQP/Qa7xRN+
QKnGpBKBiSjb/eGzgIW4YPfN8uuMgeNzWiItiZuwTvhAgrMEFcBnynbjzYLE+CGcjeMnyp0n9BBF
HvPgzYcFrTAj4ab6N4B+L17XPfyWOCL9vUzNbogFotc95im0X6yo8K7FaiErzJO+uqUizL+6VP93
gbFlH+7gDPduMgYgJ0t2mvzdruKVma5sTeT/Vxiq7iG3md0AGA+94JbJucjb/K+QmGamxIWYQCwR
IZ120zvmojC4fR7GCzht+ljvc/vY5dsLb/x7Mfj19263yKxLobkEM4eerM4ZL3245/yU10YPpTuS
+x0QOLLlXn91uiWtY2/J23PhGd6T2+IhDlrzKxic+7iWK9N1Mg6hemKCWmywd5ll1VZ/Ym/NEK+R
MR7X5Rjdte7c/+aDVcK4EC/+YqSYXbiExeemX+c7n6HAxFT07m3ZtuTO5bWLczC7xucsnGfYqSYy
qutalDnmljTMih8GJTiuviHxISL2PKSjLHdLYgv53kmgzS8JcHludwq1/JQjkaOKtKM0T6fXjpE8
Eiw8OtC2m2mINTyhe6FhITLC+TyFg+R4Sg4UlDGqRQvHMqPXyWoLhv8yQl9VEdN20mXP34OKtTye
C0TM/BNPYd8UV7JVYuAI75dArX5qYrOd5GhSa4SDfF/zMe3+SLyoXrHTHEq4aG+YjETZH3bFfdR4
jfudvSnxxtUY4bJPQ40s47xN87w/oxNJ+7s+MYwWFDtttzZm1/nNS1FP4zzFaeSNxWVC6J5djKF3
CGY3GknBJc0W/jDRDCQPaC6t+tF2S0o8A4Hucu0Ct23e7LJvmj8cp+zNDphjEPln2OjEsk5tW1a2
+QhAu3r+DUwq7fJ4QhOBWmdBAbpdEr/J/KcNhUwb0yCmbXZNloKLK6ZJ9wbgtRX6oVLNbkHEe3ae
CFTMzqjV+N/RwZh0+95uEWMl8nr8gWIGPUo8MrTS++snWWW3IcSmA5r3MEO0b3HIdDkG7CVOXZ1G
t9z9b0vFdBIC33azRLbN4JBPWlZKYrKkJxjB0OzvqkOOCI8N6UEyHmOQzdbwb7omqfk3t0W2C6tX
S1CtJO0CKYgqjXPTkLitVgXV5cJ42ziUp8Cbppq0jipKXDy4l8Th8utfqKVYEguNFj095kmJpjuT
vdfFaQ8NXEU3mICW18xnh3bd2KEa74nmo2gvca2Bcx9lf1M5Uo28dQgLiivrXHbzMEzgAXU3VfwB
VbD8OxhXqVrS6mWx2FJUl5mLZAXNiqvjTfUR7dpIZbbUeaw/EcUub0AE7umCGKh1bypYNsiYAAUE
3zPZS8Tq3ZT4mIZro6D/gZaOX67a83G25K/t0zppKnn4hKt1nwWzNxv3lYuLDZQs4NGIG9331tuv
ySx68e+RQOi+eKQv7mYg5gWmon3YCbde55NNBmyLVxohJftUia4J1bcHpCXZGh4qVRG0bEZAQ/lW
E8A/vqktsQz0bGgMhG0h2SsttNO168nHI7qQ1XbrsiWd7tMcbcn7NLiSn/FNomXfSmVCGe06A1ZJ
bboDJunKpMwfKBBTAaydhI0XsHr8Yn9Hegqs0kXpmIX3NOtw5bFA8j4gz192AJobhseJMQD6WXUE
tK/mpQ+M2YY+A23nG1M66dm298z9YYgyc7O4caiJzEvRjUxIvY+W9Fg+TS+hI4Yr+cc34sqV66mv
SXOAqbuEMO91InbcAHMWyS+UMXh75T0VpUvwBnlXMFfYh52aR1D4ncSP6CwkZ+ivmbUWN4acTQW1
T1L2G9Ug9DFvhViGimdsNeHGTy+DAeyLU0IuPTkJuPvYFNNJPu0YiJPJqk1rCUx17u9QhpJfHiFz
zOyUF3QOz2vqreEEwZvJzzRto/zYVuFK2sfv5pkeZSWV1mzjCv5lfV/hD4YPsZkYWR5FlHP8V34t
PQ8DMfA572KBdx5OibdLnCrKt2jjEpi29StzGyzzNxMJStugvDYcSMLVcKKvdG35NwISU28hwCey
ys9mVk1oZlanZx8OfVe47xmxcdVTzshiJpTQj/lv6iwZ/V7yzOK4Yca0NvJvhkdaMHHhownkaswm
MIPadN2cy2c+deRa8P8rtFMk4825fKJ2RQjouyZvyxEdOlXv0bzj5GJJNu0kJRwIZEDgYhAaH/Au
zD27fO7Ztd7XJYBY+k7kDyhP6Y2y0e9tVNnez017SNIUCjQkpsdth+03kxhB69rj53oTSf2ttaEy
SJzepnUz481FEZSTbiPPIw1ZFscf0ODIt1MZoOq3rQ6j7ZQwtaOlHzzw35ZZbt2HekR9WbZ1F3tJ
uCWsBdrH9c8gb/iV1kA+I2EPSty4H3SywijVjV1GJCqwDcjy4LYn6FPe8w6ACn+5JKYkIJcm5VBT
Z7S+5snPAGaNys35MXjCJbzHRK2/vkX06/x8o3Dq2U15rPYWSEVshYLDXs9pLyrvN3WUoawp2BMa
Ba3I/d7fBwWgSBrVGF+XrZcHTT0O8h8SyA1gm+A66T4mu5UbCdxLvkUmgMid2s6wUNNrAtHA2+9r
yA4RJytFQBYD/Eh9sVomwGbyXxB7LD+80tIg2ZXXz77QrnN+NfYqxH0x2/WKZF8dxL5pkAZ1ZtaG
JNAsDHASfZyTnDcXRZv8utR6GV2sI/mtyJeFI9HBPba/+/OGGPOeWSU4ZU5pSfZKTT0vysIPLpVX
bxwn3VrgA7qf/UqeBECDsuZJK5Ozb2uJm+NM4vYRHfecyDnpa9+XC1zxtT/1GFsiOdGZ/ExO2yUk
lwV/0LF5gsyUi15/2T7ynv1dSDGxiLs+lceNvyTyes7rQQodAkGMCpVEI/VOGCMOrRFkoIGeckdB
SvE7cew/98cdhxl/nvq7JGcQPOOTMD1U1QPwZ9j1N2vArtV8aiJ/XWG2/ZrFfwPlL030vwFozvxQ
1tmMqmRGgoD8bnLRaRJtQ/J37hd3eOSkmIbBCPIQYziZ3OWY7uRq9XEqZ+2paqp2/D5UlgDKdnq3
dvOzZ85bsFwta5NUgQmFzJNxanR+H2KOpNAci4ZkvGFzHP7jV5SPb/5x5RjVcNzfB8if0oDy5mpS
OziulDxAExCwlvIBrh1Jg/R0fs51lZSkIG5Xzaqry4u/9500dkBwqW41uTeLvQky5oGZpmjvAPkh
nZjXu7q8NTzofD/uaO6G48V1XbnVeTZoKc/L0mEiekHUTWt6Tp1sDUrC6w5hL5SdtFhGYRAZ9u/F
GO5VdGUMlNwmehmrDd1kMzNan9PcWPeMgbKhLbqvg7Uu3UXgZpi3c4djh0+hKx1Hff85ozic8QPJ
/rG8DsIlTQUZXfdlNHusNT8Ycp6V6fby1M0QxlKYrb47sxVaHxzojazro+LpEqm41g+w7AspxmSK
rbyZGAgnd2iRZKg64nyFRPfOrVILDFjreYS9USCEg7EeioQ+hQw49L2HGGdyoyUJ3nqmyPGpMcTK
i6rnKuU31hWtKuqAxpW/I5/9lV+siSFjQJ+QnbUmgl5fboLWxBYJHumatC5vJYPmB+dFUPTh7mwK
Q/5OiyuYn0tFvTOmgsCFCYh+RVTLr57lgLb5YazpocR9gwG8R4E/Uh3B6qw2SuTTXlbkZl36Zl8Y
N63KaE3SNz1CuvB+Npw8GOSkx4P5ws3F92Ipf1RH0cIbE0cZrG7EOZrl5W144D/eeQwR8zAkeKgl
u75hZmnRmm9uafffytKTYhhd7gLCEP10gdvKpnvRb4zxetFrpm9tSfQuiJb5yzFhgtV2CyPCCrZb
Dp9YPmez01COUZXJbbPaCfsgrEy5yfRzRSIod0qEgYM3siaj3L3mwnHixdEQ+BPzLXuEvPVJ3W1A
6VJItwFGLpfAMfdGnAuf0Tr052rT6c4DterRgAywxff62M8Vbe4pXSbCaJN3pdukDbmPHN5T5T38
h+pIU4G8j5u6yEaembrk9Z7G0Kg+Oz0xiQyKmNusAP9EPGPfmsurYDTjdK8PbKNapEiVD88Eiydt
f6vbImMdTAUYw3YLlFYp3Bx56mrKz93wpUArqqtNUczNKOSVo4/sQp3tk5lN/GUxL0ftUBSCPyn+
OWeaY3ublt1ZLOLsZfUdFu7Oixitg/XnMcstTr7LRBYAH0Y9aLXkIipDnpH6K5vwaHkD8Ai4AEiS
5Yv4+W0yNYEnlfaD/PJNdwVvipGSc9fvgyFPU2YMyaqob7iqN1C8yfCZ3hCFJQijQ8R+G6cwW8D4
QE5mGuu1rr4HZwzll256A7d8H6byrQcHqapLbn2RR0haeKmoXOVdrP8EfCC/Ii05oCGUF7Q1eBkh
peS/px5SBbUpuqGVn/+nlDAb5d3P2Da5XJt1lVVMZvXy+OhRXcqKGayF19PWEf2Wx3YFAugZjcKP
OVmf7e9ZgqxPKqkg+SihjhIIma5c6uoe8BWgAUZ5mNL2HQPAdXA6+ewZZEVYEw59V3oDaO3kojVV
SyoVujzv1BayE9MuzNkKJI4SbUvLkbv3GJaRYQBvIDWap1V+GZsyTgoQbF5IixbrMJAKF9307l4l
OzOtyZ2mVu7PCaU8v1O2a/K9HDWMrhbnaEEJeZbiH+HFY7IgYIr13qJXpRrHESEP//Go2BRokzoh
CObJAx0M0jjguuG7oRk9sCG1kmuDZUuTdPD3y2pLPlIVu/rqxlxOlen269ENZRigKMOUElcpJTtQ
DRaMf0Aj9iG9hSaQRZ6qogZ34ViqVaWfuq1U1hXqpCiLaW7BRilvEuPBUj40mxl95TOBdrJt/6mV
c7wDLVNrXT87I3NWXljBLXrHqVpzzQ9xO/E1x55QxlVn3OAiQP1l+ZQk+EI/mrKj5Q84yOTXq+Au
M28PmEzdoVovbLblTBQ5Aw6NfUCYkE3lC6mg5r6cOnNlVC0UP3tRFL1UOahSG05hYPF46sk5e9hu
V/TUZi9ihB7yJgyWRZaxll1Joljjc55THPsiYZjmO/+eN8tFvkn9V4qp6N2JCnl4awkEdi55vqtW
IFSnvH7UyK0OCKMr5bce+IPU0gRrktnrcwicyBxEX1mwCUCXBx6Y3cod56pOfLdNwVrUBxCSaFmX
KPxLNUDGinDgWQaekeoD4byIUF8iTPXOuxJu62h//ybKtvP62HQm3JBJwTrKRzQ4pRtUDfxeFW3N
BbmhbAc0oqlbenoxWevrPxHPL+EFbUkuleeXbUqXqJaDhjDxI299/46cGPlu3eO3ftOQS5sWY2Aj
YV7Na0ZeN48UFu6QqhwLWYnOcCIy1/WuUWcVeCVVLHUisaK5YwzDTe2Ufg2X4bnm+BZvtO31RtIp
CtAwdplS0H0gvpQeKWT0AZtC347K0KCF1AMeUA6DvKNNsS5+Nuz9/GAx29nOr0i0+xlLh5EOLFJ9
7gWLkPfBGtby1utcU5Y9vd/KCqc9arSU/cr5p/EUQVMny8p+lltVt0qOv8iygUhp6WTQh1XQJNKg
1yeVbE4bVbkJwkH5y6wG7xH3NpJI/oSxzGFW17xga2upMo80hNLupJWPXLSM0ZCenzAp4aLf7YCX
gQbTXw3piIRZlh8o9TdytG9ogENrYyKKL/V3lRU47EuUcfzBl80/j49NIhfpAY6HArXwh7MbFp+K
TSy1+csBHCosT4tqy2MTBQXQP01p58oyozd9WRxLnbPcgnUDvXMeF6PlP0yhN3me07DIIhnXjdQB
gZfufFxv7+VS0IXJrAD2XVVSWhhO5Xj8ThPpECikKmuaOpBnqoH1nUQ/LBdom04OrA1Awu6DMt0t
3hhQOupe0oEW5q2o+sA6Wvxpsmo7ZTqu5Y7lF9BlWZijzZJLQGbr8eGsDWIEMBQXfJig8sDnhBzg
AC2yyvA7/uF4aBpdZKZ8btUzC9c9ELISG6WIcxQ2HO5aaaU3RZDWkAwRmC67z8XcyYNBoyprv8Ht
ZGvbM58vYGeWzlBSVykAQl0A2qgTrUM6Xepw7PMB3ukoRTXkbCrw2EejyVeYqaovXIMGEgMjhGwG
Gsae0IeuopaYwjI5qWuexNIM2/xuZMhG6SjDxrLWh93C/kHN5NdMknpucb2s3ssYMa4lkljpnrRV
9mPtTWqoa1A2dvF5JHO18m+Z7c9eiKXKSicieAKkV9Tu/T5Np8Ift+4H/hsxr2cD02P5QqvNdBG/
JSNj+mPAQeGGZwxzWQEatDMl99ImgEO3fQ4ID5dolPU8FEHTPc4doqjsFlV04p+2bJ6c+2ZrRPXe
sIz+7RnQuu+VP0Xz1S+GHV6zqDcfOB7p1INYuulPs+168RJYTlLfkpn3h4rKGbZC3Eo7NDbvwuAu
9wbml02f1p61da3tZDNvrTCX/dHei5kht4WNMkjYAXVByvGL3MSNmFM9epE3kXO2ov9ilOry0Huz
L0Bq6O+sJybeEqjcIu7yryO03hRH9r6IxzCvdrO/ukM0jmCAIQa+/OpWi4ELNBfkNxqoh6uNOtbe
EpYYFOBqEC/OvD8Ho57ZOIxQsQzhwx7u/bKhQgoL8t9jKOzeXU8ixxFUxDmZSz6tJueDfzbZBmQO
MivUe0qo8G0K7aycg+jB6nOiNGNntkzGvM1wVssrQ7vr/pvwGlQt0Zx5y6NlBZO4bu7G6Lk9r8y7
vCC0lrXXz68tWRDtfQfi6T5H1SCMR0/MU/s95FBuv7em7xdgnIY7bl/rHb1TecFZOzPXd5gwB4IM
My/hw69IwTAQKv6R8U2kyU8cu3VSSCKWiKQ2PC7ubARr9JlBvUyBI74SESuXeD8xnepDm2sUcBhY
aWo8oYyx/U+IZHgyce9GmyDLeyipEJAE0zPkW+25dynUC9Mc4TVBUYU6lg1ELGzVVl0UulBWJb59
HEW5IBvojxCkneZAlUgiJQJwuxUHwmorC5bSb0Z2BAa8EqRePsMEUkKpX8KIInlpcPrJ2lz9Fss6
Ek/wXkFHaC6jqJ0lZIexD5LtvB62On3hKMhTUaSJY3fH2eygNjshoZYbfxJA2fkpqAsDQ4nNEN7f
k7ljHM3r6u6NEV7K0aLczPNAtki7hdLvx4CbTDCu+ChE/1/PJouj1eo43YZQCPHb2IZJ85GPpZ/8
tRBxNN2v5mzWb2M1uuLfit5Un3bTuNMgsz8WI6Lhy7clB2H2KnO0IYOG6h13U7ldBOjiFF7xi6ar
c3ayRF7UpeK98qMqSfmQNhoOwlXy5smbija8beuINDMxbSyjr501pdV2I7BmxDUzebQTA/ka1jJQ
UkxN+eo7TbL/OVF4kNflI6ScT2VZghdcnLEkEeubXdmFZdzEUBFRN38OBn590N0h9bGi+TEDvfJn
48SFnwni7c55nuK6PnUtmfDxWptee5n6rmdku9Pbxqmj4xQv7RoxCYomKC0oAbywvOaURUykXbLq
Fo0b8iRE3gEzAszM/lKaRme+MI1rOOMcW6GMqupf5Zh772PYUnvY4fSdy2dsz8FuQsBGXjKeUR7y
olWQjY+AiChj+7ldfsw5GNwdfZ34zPgX/6VGJv0QFvN8mZaIjTiCL7t/tcRvNOcBZ3V/y+Zq/d67
SMricLeX/LQMU/vRpa3dP21ogM4BYMqX3gv7x4XBb08YVpwm3hfcVVfbq7sX31uLjw3n9SunW8W3
XLjZNa9r5/es7Y27IOGc91yxzXd2ZS2MQKbJNr8yOJlTrWrF+AdlSPow8OUz2i8RkxMw/BB5oA36
/RcY9PpAZH2G6qMnBjmGguDhle1gf0BBlN6zTZvXoGVeCuuUeSlQNGGGIOSWP/u3NKDSi3NoLf/e
8/a8xA8bpgViMHv42BtGJ8TMFnfMmNkPcPG0Lstps3M3tguze0ZiDVvcMFCrPBc0SPB2nbgPaoaX
FZazPBVJav0ZmiL4Oi1W/j3PyukB5aPzyjg/VlnkJ9eotU30S5X7YC9DGZ5GcPs1ts2kf2AymfgX
dxs3w7wP5b8Mi8TQLGXf0er9zmCg7M+Efog4laX41JgRAzHtMbp5nrleHWc1v9q1nb0nueefvKjM
r4uxJ5+zAu1OsNgVTOxkryej8buXxnU4UnMjm88o7Oru5tRB/tcqDOvLEA7Zeilns/+O9pUwNJSN
AIBuxsTFuC1TTpaktdZT1y9JjEdrg6k2yvYlHJkHcjEnu67Pc9Q4CE3NfL4FfrB8KyJ6sTMTE8yT
7SYzwpDVfSTl0nj2uOMf93RCN5ht3herIYN2KpjvmtRrdO81dYomclyW5B7t5pReOJfEl3Da0ifR
Yde4tFRwb0uaL3/Z7ZhCQM8kqsZO0Q79mQ/ifHGkbf+TucrxL/AYzJhq0zV55mWreEiT/YpjqP5e
GQTh/laEM5E1/MQ1lPzAv3PuzG9kzTXJnWnM/vR7tCFm8p7DZQ2C7EL7vUf+b8zQBt0uyb+aEdHf
KjdD0EvSAwSqIU4God4TKIZILOeyb0DBOMrHen3dy7Qcn+0FGf498pzWugdHK62PbRsZnHQKoyX0
3tMZRccUBxa7jbPFBjKmsiP/pX41TbsuufjZkCZT9MrN8KPdiXnReihe83IvURKNkuja8wfkytzv
Vb8t57pJpuB5NQsTJlrgvHtathRqt5kJSbnZW75/EmO/MF6x9IZPeRG5gthci6y+HoEikrS4MEHG
7za8auLUVnBFZzwR43bj3O3Me5ZB5XxiXqO3/0/b8991wjJ0yfVQ/+E1QWaC4OTvOmG73XK00GL9
tBlmtLY/INaGrnonqqguv/0P4f8xjOk/hP82OmSbxengarGxAPxqM3XX3Q4FBrdPmYD76eKSHBKO
hcxrW05KL3PnVdwxy9zGDld6JoKNNG2twoN0nuR/2ioR/ENN9DlmvyL5PxK0ZsvZ5L87/uAlRCt6
J+g6UiTxXLi+/9W3J4e/K/D80BcRDiJZm2l00bs9ulhDkZKPC/ud7FsIC/4lRrWdtxGCbhhfLJa1
xJyKaZrfOYWKfb3MBYpF1I2G2ztJnKs3aoDQ8sGC1ZY/nKRmUL1kCGhYkPXSe/z6dt9N+fFoK1YT
3ZszEKasY7gaYob65Or1aRRVvzfqQSzc4uv2B3s3DNyTbY2T6bySozbn20ONKM2frqxuz+0e/XUg
QuwtJXyED8DwNbS5F78vM55ZPtSy0c4iru4mtjrmga93m1nIbmvGTevXd946tG5G7hOVf8ryNM0q
RwcHOEqirJ10U/mUdkvHF7Zjs83N+wxT3p58qlw/t4qrmN0q2U8wTzJHJasWIjreEuoT/2tShfKt
5E7jkaZU0urjttDfAZtqkL+ydaloPmtIKTJLn4iSplyGrL2AWe+O84K4PmzXU0QfSgSpU1o7paHR
p/L97WRmkIppRUj+knvZBPOVG6v8yIRoLLRFDCjcKSyyoZQAbYgbkE8uPEHUmlpCBr5Fvhi7saLJ
uCQjxXl9FkRV9dmlFW7HQ3QtZtWIu4HBqbVxVyaQOg0x9UecED2dZSYPuWk6wXpHrB75Sud0MoIh
fTZnm/y6uE9SRK+3csvnKXhpzW5ds98gTGv4E9svPV69JTSFp9EGE0TiPZlerMz7vIWSQ6cf0nOY
8exskXsa83a0ngYVCkn+HgbG53UsOu/OYHJwekltd/Dz1wK1Hu+RsYktP/o/9vNhCPvbfg4wELGr
HRevgU9Yzt8PD16d0Mi1Ep9mfHluD0NuO4YDA4/uvom7RqwYOZ3RB+o+qcw+sASJ4YYqxnPLJsur
SQ4RtowftP0Wvf67QYhhmP65JCwdUAUm2UV4s1V+SQmBw5AbNOF1ckJR0gyCYTum0QQxlwSF0f3a
DiZPdyYeCsaKREf5ejomFXUM1OHqJYCGKAFkxuqugl09fgX/LsMT4LuxBbVvdZfMRb9bx609E5jH
3KKSTC0gWQpOBNitg5UmTDbZR9XGLMNVqnGQKTM6560rmopMthilW8RaLuC3k+BCltnSjo+VZTl1
9PMHN7sikfyUjKzYmkJmDrbujLGGWSdnKskxrOkigqX5QzMcqdPOdXtdHa+ecekYrHryFpXhMrNR
+yONOAKDdD4jdheZwQh8lPSve1uSaYpUuWzJMWyKqAMCRfdyhOGIIctF/UidujK0dPM3aeXUjs5h
TxMjH09GPUkwhLOzFumr7+OuYnW20TwS5aPdnDo7sPDI6u8+wUR5VneHcUZmGdndJrFILMdOn5y9
mXwJNBNEy/DjOgIxsQ8racfcJr5EnfOkXV12i3kRuswkSaeFfUnIcKUu6vziX4Ml+86LPXi0XPdN
iZ0wkDJ/iYhFLLnNIcHXIN7uf0R8/91BS2KDyXx15o/YhNsFlu1Iw9t/xJ710qdZptH+kuLpAlBs
D1e/UgVqUkCnVmgpxj9vxL97Vnl5G4CH5QrowkDg/7rDZ1hfUbvh+qLZbS2D0tZVxb2neS0xOlxB
clNpQPD/x+r/y/wR3g3yGqJzLWYgyDmgv/oKCUYJJA1Y8LW504YCaGSRUinmnAamcZrqwSmWy9wK
wV6JFukVy3KoXvKylIZBr1YCmZKg+JRRTtR+nPFzbNcIzoR9pwABPHzSMzZB3OTfJhGm9fy5LBt5
pekgrpwL2K8vKQc3NfU/P3XiSP5eO8G7OSSUcJ4TbkZ4zK9+WRfKGPvrmL42qSBh7EI5EjbiSinC
sr8MBEKwL4Ag5E2DGtTHVKiO8EhkbR2iy+UGq+/tsCu9AsHBNE1PIxV8c018r+Bn2S6MqdydOWti
RTNqlF5xMlOFjsE7a7WUUpwGLuGgZGVGtXxVrWWwkkLiv7SBUB+nwcDIu12AlOSTCqde/hJ/askJ
YKxyZkEv2CNISe3WpUT2uTwAXBtFHRZEDxAnR+CwxaZCHCQZzm4pJOVoLKZUbWjBJZIdUKHC5Ih/
5Xi0vSFuiCrYnmwkKmDNoWH0XODVXB3xt2vqbEizaSTyKYaRxeV81WovRQqbS0bewpuDLKn8gq8T
cZRy4q41iD/MhQyvlEu7dPr9OqGUFfUlUrHl5XjI/rbJGBaKLr6G9lFZhzUche1QEgJh3fu5eJgX
7jtxhvMAYxJGGWbLGps7kRLTY7rXUlYxFEwi6k9KJ++a7aGiqlDUIo9QJL9WHPYdnEx5N1hVilRU
60HH1ZYUr6LZC8HwjLsmgkHeHgrFPus3HDBOhLc19qGM6B425kr0aO5KyVhV9pAEblw3VdVLekhs
iXvy6I4N5hMWdPPTq8ego3S+hUAKlX21u8yFTVtKVxIpuBSYIQ3jeDy8qQHcCN7KvFwZdo0mY8uN
q50DlhB2JAIpkh3ROLMDGYa9ROlbPi9t2t/baBCy+4zUcgq7FrCaF9DiGtNwC36aG7+jHtwiGICP
uWUv0+LkZmrAiWm2SFcxoTM3UHZbkDS8MUtwqdp3+mHaBrk4/SWcrHYfrxzpIQd8vxuyBNQ/bpvT
AK/p8D/d/IRDIBWvSdAT+xcpeSJDEyTBogmrcZUxP6d1REv1ecvrFVRXSRE0/cQlyRLTf9DMD4kD
8lsf3RU5k5al6yyr0jIQrd8xSXMfV/S2VotkHwliaH5pyTMpqaE9mwFgXxLflumGwqDbdh691ILZ
O2ldtN6MZt4EcxC3XWoZ7VlrclP1hUHEykWmeJWoJZoLRm6qwAi2eFBrbUIle79sxVCHuBIkwbPR
p6dHNaKrhEox7wpLnCuTA+lK1k7udacBk23yBTOktZgPnd2A/19gppYFtAEfDEvHW/q2GXFRrSQj
vwjRSOIQP345grj609R8VMcxsrAtOQ+4+9sVc1i+B3KKJXf0noRY4aha1luQpaT8x7lZZ+VDaxtu
154rYaZz9DLShLImR/p1jqEi9Dv0TovK6DA2JARsb4+1SDKCYo0VZGuOOwa+7KTjsuaZCRxInVSy
rFYFcHHJmsDiQCHpq4k6eVJvyyTZPa17K/tJKk2NkjEL8ON8Rt6Efnr7aAx85LTtzOl+b4fwEymN
Xoo5QLkRlMp6OerMOmnlTyKQmSwKTDgY27wIq0JARHZ3MqMNrI0+b3B1MvCxaL/gZN35gZI6AyK6
nKY0mB4g8qVwQwa08L4TiBY+U5n0Uv6h86E01e0wjmwDGfTX6JuLP718du0SUWg8+luXznExDHiA
36w1m5ngfNLbbDGWRMoN86XfcbXFa9HnVvUJUCojFQAVzLGX5xBRZv2cCyZOk5zqD1K1miurANHa
JoHYvU3rZv6MZQ528vXsEkw6k8rWdo6kNEoUJjfRNchJHEijWImoOm9CY4nhUep6SvwYHAUpn5Yj
RPEPfY5doXz0qcPRyiQRStTgrWPQMu9opWHm/+ly3FVSGwP0m5lQYraLKnzfgiDEv6YkFfr9aDmM
EoysieG2zmf9fTGeTRIIFu5S+mJgAEMe2BmhcHKkAjNa3fEK30Y0x7MOkoW57OQxqdrBuc3kAl0a
qD7ns4hwV3qQ6wRb/0ilFPQjyWV+GOo5RNbrkR6SKeU3Kk95xgxKhcnxfDxkjn5o5rAAPF+e6hqi
qrhrV/pcctMDHxfFyWNu0LLcfOVXaJUiPpXTOD4q8AAMBNEuwoQc6cP8pT+gVgk6SuoFUi/pbiXm
0UeMElxpyYe+LhMldfMYJcTT1yd2PS1SIGMecYVYfGQB0injA3pHU3L/PuHTzadZCcBnxaZCmMmG
pVKEhLbPTOqC1FIDjM+yftFCpbzHeU96EukIfEMaMejKVgI7XjNL+if1xkNn46MmY5sXtSSJtSEN
fklSuqU6AfcjvqU/1L5aq7O7mJpZdYEc5h13E9RPeLWNUDL3nnIB6Wq+sFMp8wd5RT5sL0cwZK1U
ZNpZUhHYwLXPkEcpctYmGaXAztdkSLz7gVPTXB9sEkDJtNSfWy8i/TB+iljQAMsvR8mQNUGtP74+
hKOAbejEI4WYX5zThSglyhiLQPPglNmEzN7bM+pH5neq4q+ZvJ2Le/PsohaP69gaQfXk9ZiwIFe9
Lll+EIjDYXmuEvQwLp1VF/hfXf6SWlZhaN2cOM5wKXvYniBuRk+iWymVPz8F1iyhNGYVSvyCdRHy
Y8kkvxrmlQMMDU4IwRbvdY8WIZ7DYOFFWNU9YIUrkmaMnnH7FhK/QkvHb+y9Sv4ncnMCbomhcZP1
mzNDAnxdiJ3mg2nxHNgub5GwMN7u6Ew02OiGqTTt2C/ssv0d44XE6Zw+lDjdsK9y5SrYiAJi4A8a
KEoVDNj2rdyUUw7DZCBeSaRC/5/7iV+7CdQexKEQ+UPTRDd3dBv/0URmVY9bcBTOy5JzzQg2RLAy
8EvJNFy17gZ72UVOEu9cOMWjWnf//C7+q5ckdFFO1/PBv/hWfs1mCczM8F1jsJ/Dw7+kt06ZsRqQ
jR59bbHOsgLRIsJaeSQyVRn985v5JSjGtojMI/kHvYvFrA4yYf7eVxeJGLvBS+bnzFulXWudqbI4
YQ6RqHZsoAnA83/75xf+r+/Cg0W3HKp8YHELjOvvL2yPIZNMInd69tSFG2CaJqlbB6pNbke6oK4F
5nyK8JWlqm7/57fx6+cHWJCne2DxEGikf80OhO+ahxT7/DNDKhRqmUn1PRC21LbR9kubhu7l//mV
fxlkSxCajFc0bZdgNFiB4NfeFkNVSvRzYjxlyhNS/R9359EcN5Lt+6/S0Xv0hTc3bs+iHFhFI1KU
KLNBiGo2vPf49O+XBWguWeRjvZnZvYiZhZoSE0hknjx5zt9YHveerR2VRQWJ9MifWsBJw8zWae1S
xOMFI6OD9vQ+KQWwhnOSUKdLVFUs5sKgUOEommactixMACYIqnny1XLDXtBszZErOC/RmerwC703
s2WMmQVzZp7ESnheAlURbkM6UoX1A/uHZ3q5UioTer2h08Wlb4QdNwSfI2ALPFsnfxz9ptRbiLmN
Jf9IYlOUoxWtypQfZYtAvr92SvwSKEP7lgPbxegSkCRnpPBPhGBw08DNT7M04EuWgij/idhSaZaj
YkDVv9BwJIT/MiMAGyAM5wSLT0wUDKpfwC1UzHVMsM50I07mArNRrgflpF/1qW1PwRfNqJoi3qMv
oqMKxMlB6LRwGEu/qnwLqj9DFzmkU40/gGC4GSx0B/ptRhnHan8pLvUJtC9cy4RK2HeyQsj+CxuI
N/ekZvf+9zzd+Oh76IaNKys6LAZWpicSaMTnDhV8x7r+5TQzb+sC1RMC/ky2sI/cQJyfwHMqU2rw
Ud9/COOlHCsTqWosK9si8KHm+kqOlTO0E7Xv8TqCNseh1pV1blfXTuck3oM/DBKqPY00AuS6mzhJ
WEHx7BgWzipKMepl+k1jGWMRu1CyZbAjXuPHPwJJwSJEW5m10iETabfkthiMjTSwuZT4QkKrV1Sf
WhyFYPpeQGLFsbekvWVKHQ+zGxkTzhB9wEJUmnJ/6ECrcfKDrH90TMOh5lrxE/Hv5roeSyLnV7Y9
9kegEG1IUjFJAepCORCqUgUOEMtC8IHdY9ukb0toNSFLSve+7Rghmk1aZ1Xdloq8VtsZUL8ooAjd
xSPQfFfuSqnweZagbVM3nlkivl2LFD5RgyCQt5ZBElhsZHgATXOoygCl3S3lg0B+eP/rKa/WEP4b
RCjZAK0Gm+/01LJszgNw+eH1UlMv5tcnZ+ImeaAgCbMIc6U+ceh5zshsY9Y3X4qX5ezzBDJdFOjk
KRZy+HhGjvxpBictr53SxMs/ywMqQz3AUdv0zrVsX9q1sBJp1yIRJzo8CgKnp/tBw8eNcrlcXXGL
KozsJ9y7QMt2Mwp5MTZatNFAPh0l0o5cufmACDrQMfK53XEScS0UKk18RkzHVCxKzScBrQMmXlk0
9a6sSaKpThUVZ19/Iw1Hvue/lYdYMghnQ6NvbQn/sKOg3bPUjO4MAKjISK+W1uWSNpZzUoixXUiG
SqRF2u1Mkfm0s0AIgOTv2MJb2dJeJYVxVwrBxr64CoPIItCk3PjM77/GTywEom8tpxY9Pk9B7+6c
f8er8TUKVmDxRDlf5yA5CelZMgbNaCvB5aLV3xMQxEXuhY1IqhiCJ1HOpOj3d9OrB+AzAwo20djl
okF4fnm+mtQsTTz26gMKusfooR9vdssx64OGFXHZoFwQugbYXuvL++OLF3x+vtsgMcmAhB4ol9lX
B0I89DreSP54GRFcpk+23aIaFtSmR2WBh66kemequFedWeSq8mpcWieWgwIpOShr7uS9Y0PrtCnN
q0usLoKyvbH0Ih8fnLSKpv3Sts9iJde+NEol+uf0hcQdazneQ0+NRNG1jFpuS7WFQO+0xruBOtOu
UlMRmxdcAJ0UEeHpgqasIRhIgmzUaRwtYMgAA+ef6d8K7MX703qawyEIzcLWOQyoEYiz7uVn9cA7
DahHRJeN0yE1sgLUHcbWCp+6Ki6RpIg7Az7XbEZijNTmH1tcXTqkHYDIteaZj2ycTjZzzWe2xVPR
RDu99PQJAG2QZ9HlDEcNj6S2OYeca0/vv/zr4YhctIwA31kyx/PJt41Cw6BbOhkHX3B3H39xkZOO
VLmZAe1nBnyVmnHoco0iiOEliW/66ZB17Q1CRaM8LGSmWWtg8KGnItDRiwaPMHbrkstgBBKpgKg3
EV+6UVsAn8kO1y5Pri5R1Iip3y0lssXhw/BlQaeZ2aPDkbw8k4+QPQC8i5UhViO3xtQ2CXxdfivd
E0MoWmDV4o2ib1LMFF1OeYslvKhOBB4NA1xBjgDXmUq2UM2MthOMAStMRcu+CfyKwozdzoDfrBdl
pwilYOqBuYeu110453AQrdALqrtU+IqkHYSnB0sJRVr3K1upunCSwaCW9JXW+HqAPwrnbk+XSYLd
N1mZuIbhaCG4OhVmLQyyXD9yPzOohXVFK16J/cPI8zzUkSmK1KAzRflm0c8A6ywIVwvkeL67JOKy
+Tgi3Fbv7ErS/WbVV1I1mm6d4sTh7KNywgFtrgjIco+aC8TYHtLnzvDxfLudJ2u5Fi3hOEI5nDvj
Uq1ZKtQ5QmrTw9Ktpph2pPsfQdhzQZKKjihOHrWn5cyQx8j1sKsZlfUslbvcOW3VEZNplZ0g3CwN
OHQhhOlkeKxszjMw/6MlpdYzPdTvElihHTonlNV0shpqZ8XfZJd2tEL1Ixp+zEBp0ARJ2Kx8phtD
kRQV0IiCXHhcrpki6FfSzEoFiVBlu4Jt5ZiHVC165xKlxrr9FGFaiDcNRW1jcjZzWuII6eZshzJj
ndKEw6/O19An0XWqU+gnpj+AWIXWuqHKb5bbTi4E62sRs5l1VGCVST4i+ggydytTQW5U2+ZJjBXH
iv9E2ayJI9lwFyZ6RvHCARqpYNHxdZpL6VC/G+2DH5t9Mm6Wyu8CFYBCLaqdS+3Ta5EjfkQFAJL9
CmeOWL9BTqqP4e5PbTx9nilHWgkN6SmF1Id/YxBNgfEwU7Fp6LbtT8omiv5AJ7ZrP+DXmhbqDsEr
aXyw9AnW6AfEjQQ92YB4TestNvqpRsY4mpQ62dRz83EpS2N3J/jSqOIKuv4iM2FRJGWxcis3FW5u
RZTTQrBodk27pQNNNBRA/ilF07e7s+y4kWh4zGXdhRRZzVFgSeCc0dTDL6DTlehuXtatObBl4+PG
7dCwKpHD7Wy1zrew38UynDvknkSR/aKQVEQV1t2MIZqLAjEuRSzMmTkYqWpkyGgwY7Q4bQokCShM
L1pMiziWGSEaWG3h4RotdcMEIgU408rrbqxY83sgZYuOczYEHLbLm85LzB5NeJILs2im4C0CUvNW
j23Hlr6gU9lpW2cOXUvDaeFezRunOWpUyceK+jJNv5jIEWK68JJnyvBcqqe+KNSSZsrjrKuyEKl0
VMOJPfir+vLD0JBdQHwE2cgGgtVRNvdFqoK+zTWjS6kbz5X1uS1i2oNYjVDLIUa6i9DONOCvQEuc
mXH8zdy6Wcia+lxeX8SzHKrmhEMBSCwfF+fZhehWgagiwCM6C1diVq2RA0VU9kslMIJrI8zNCc7d
HCjDzLMJoumQG6y7OA/kGHytI+EFuXIkHQZ2Ocs+9PPvO4qcVNo42p8xrebrrjxY9NCW8fBSwHsv
V8z50/xa28eoVzMLBPmF+TdHSvVYO1HsSgCfOGTFKbBoys0941+8xyNXdmGv+ijgTg9diyDSPymX
S4N31iJZwsNczlwUAhZ620JQrMDOsC4zlPqSxEc2LgynB6eUUMwGXscFuF1nUiV0X5SZuD+TYBDG
08nSsd4T169gvgf/8lw6kmX+udjgKgabfgQajwQ5xH3+vjZf+pdeUDYXjGYe9fKB5Jk6qyJHPYUf
I9hfAFSWY063GnKa3p5EH2apm8T5UWO6nuWZxpl8BEuPrsO1RppBh2ThzzZzXClgTXFotaLtKW1B
PxpyTmu9EQ028nS6SF+Lmb8Mo3EUacL8J2WW9xjm0efcDRCLuDgsAKgYp0LWUUxAFYdxm7H48KIS
KBZrduXgxpkq15Fkj/JVCeWK/k4BL+d7hatK8MWno4nkNyUG6SmJ4IPN1l/JTFJdOmEFgDcOxKV4
PosBzGo6WYRaKYbdaseK1WbbFYe2kIT9CwY8lAQ938libSeZoA1zKAJHPnCtH4WF9KIXrTKq03pi
rxHt8/xsY1JqbOttK8u4w26bWbB+XraOdjTGWzKB5bjHwZcIsA9LtQVziHH5lDlrv4QEEKyhRmvS
tEugBLAQZh7lEpCXxHFZ6DPjSIlHkVssTUEEjuA2LzfERdlogW84Ei57aJzNimxLjtvOSdUCLFJV
TWBcUDURBGK8hkTUmfWxjEw1SLQwlRdxFqh/y4KZajMY7huang2qmbNZRzXDYT2V21y+ihQk6fBr
PDLeFsDDouGtL7+R/JDfiDKaqMKmM8N6ASTN0klwBgXVS+Yo4KlqGqPs5fk8mhlo0lGFLJij05w8
VXN6uGgXLe1Gf27uzuqMc7txWZ4ztXSWTDDnhHQu8tRzZgvC2cTOvQsg4ILrBAbDTBLkqRntI2Rt
2OihZAub2nk1L6oF0bznIgGlFhJhnQaKtKoBLFl7u8nKPIQW5Zn6Yzp/7PyoYNRE2PRhrRcAbLvT
TFn0l7XO9+vuk+d3mZHjRSAc6BLbEhgkrgCiyz3DSKToWPo25j4oFZo0Ab2GwoaK0ptONr1eGr9j
bSAEuws9fF/gXM76gHTSRVIdzUgthfSC71/WKFTkt3IfagpQp1lZz5xVvOZJWvYYAP2paje2HU6J
uV+KFZLfN7Gy9mG+BeaqjLpjsZlTMoaI1xGMoCHJdA9pDc9IOi0xBICNcRBvWFmjn6Dntzz0L57/
IIm1qHAks3KWSV6shzih81JfC4xTMNzUM24F1Xpkf7ZcQoa82OgQnOvo2/vXu9MahWOrFo4M9McM
G4PV0yLdZJhDHvpZckiTAhj4ItC6qNKMc89s0Zr5lwbWAD1CHqFHR4+DNtlpKS6Jtaa08yk4RElQ
2o8jNwULOkGBJSjWiKU0pNk2Q2WBMP/+wMeyz7OyDOVxLrS2ToeO/gomEid1ekmytYrfHlxk/VjY
+p6iZGP6BwfTU8Di9NVby3YhIlcK4I2pDeokW+vhqGGvanKmVupVfFTba+TUhr6IaEHbF7fvP+Qp
Ehb4K4pUCtcHtE/k1x68IxALyyo6zV0QajMGblj8y6tIlEtleygSaQehqgisCNU627Lvh6YrisLN
kwEE3UpF8kC6r/JQyv01SC1QzauUZaClW302ji+DNEmgR4WJlIGHNSpkjVcBmaoWbFMEqynaz7vF
OFbUj6/5Xz+H//af8tt51ut//A9//pkX6L34QXPyx3+4T/nNj/Sp/h/xr/75t17+m398ylP+9+5f
uQ5/VnmNLOnp33rxexl9ebrNj+bHiz9sM2Fsf9c+VePHJ3gYzfEZeA/xN/9ff/jb0/G3fBqLpz9/
/4kXcyN+mx/m2e/Lj/Z//fk71chn60H8/uWHYib+/H1fJz/q3+5/hFnz2234VFVPv42/XYdl+4Sf
wqvf8/Sjbv78HYOdP1goukA9CMM4miS//4Y2+PIjHcaUKYtqrKlSU8ryqgn+/F23/mCNOZTFaYTI
FOvpJtU55iT8yPzDYsvpOEDTz+afq7//mo8X3/V/v/NvWZve5jxzLV7wpGqnqaoD8ZFuPHVJOvKn
VSTsSTRk+rrADSYN+e0+/MKYu7JOr6ywKVGbnORVNI3+NlGaYG0FaBsMlxNn487uIjdI+ElbjcEF
hRIaWIr2HWlscwXua6tnaJWSfVzq6XTwKn8n5/J9myff+yr5Wy/09WhYl2TSB3/I8AXBxRNxuOiv
NlL3MG4fMIcBpOYNzVZt868OuZWjFA7i2iR3ePRu0MEosO/1H1PsqDCOmbq1CWB+1WnWI5fcpzR2
oPxAGNqWHBbbWPaTDXZmd7zwjaZn30NZxRwzljeR5/koV4Y1ssD0t9AcQIBwgoNCtL2exmm6iBKE
EQeg1I7W8wRh9LdNmxPZikoDllR+TYr0uwMyOVO8Q9Nq9aqPvMPYWTslYPi0iR9lo3Lc1NP8badk
xfxYYY2qeVUawKWzAg16/7MjfcC18xaZuHjb2fn3fjRvkKOToaaEfwUeLqA6TzLJA7BN00HYppEf
0qArbvXSs1cSiqDrobdxqLBoUFvRX94ADTWPH6vUT9dpqSMAWrQ3eq58SWsJyZP+e2eOD3XNlwtj
vGHGNHjsJ/IwMItrD2TrdkzCYo2k+E09wbricrJNs+RWcqYvU888qagYrGybQljb3rVNcRvLZb2O
0C+ExDs5a7iZmqvixLa2latqaJsDOe5YImyFkvfXRghuJC0i/50JSQuMuCdRrBv0b5bcraxegtCL
CDak9PDRq4cReHlSbP1WlbbOqMeHAOo0pHjVX2EfcWdiCRCZXbsOucodKkym9qEXNB/pjTY7SCcq
5hvacICOft2gKLKxSGA2cWAO2xGsErKpPIKEMRn3JnUdZ1Q5JadttgYQ5E/eyOxkJZgocEwALA0T
MRk5AJmue4eokuWVP+gu4C8kJXTNlRIstsy0uRlxSkalgaWJdAUCThOL3TQgqhbKttcUSg/OHtUI
SGjZ96no+k1mmDv0WA6KHn9MourWkvn6QdncpsrN6KP5Vcbfn0WwJSI8jwAniQYcFwdQiE4jxIC/
SWv6ZdXezORc91vLd+0Eaw0rN9wxMi+MMNZYUMnV+4Od2JHR8BKjadgQ6gKKAknq5WhdqyhoRni+
a9EqXpm+48IecqU8+6pG28mLbyhbU6SjihjG9dczg5/0X+bBCaomDDcDTMBJjT5LFS3PDdV3gW4/
iuvnxpTGtToOBDg8peYPgfGp4yVXdpZeSZO1e/8RTjpfxyeAXUJIJ9LK9mlWRzNOT0tD8d2468Dw
pld+YO7LMl2PerLNvfjMdFsnoAMxngU9l/GwvzV455fTnWlyXQGp9fGH0TFLqcx1MD5U8YemYMtX
3BMRa3Q+UZ9wUADoHyLdvG6KR7WsLqA/rWNA77aHVFSTXRq6/uDk0iZtL0m6H+zchskRX2hFeZM6
pTv9JTWkY2WC9NFYbBXQ4OjbancI6mMH1Vv7Ig9/RH29R27q0itJYUp9K9vBk1kO9oZD//uQIE2B
ruHVWOZo7sm1DnOvQc1bARpN4yoI+h+l5nxKfaJmLGvVpQpXAHi2/pdVVl8jASAArFO7RavcBbpe
rzBACt3Ex5wkH6cHtSR82upDPNqfgkl+GMuQRVbZN6phj+vcDg4ZhPa8kC4KEBxza+xfyqf+r3nQ
i/Tq/7eEihX3X7/yk1f51OopCX8+vUic+PtL3mRbf3AJIFY4JsuYPIf0aMmbbOcPVaXw7Ii4ZXJN
+mfipNj8IwB+Dkh645hV/TNxUow/bKhL0OloTmKlZf8reRMjPG8hA+rkF2DmTAGD3yVbJ73OVg19
BfWL2m2kYG8HNljW6uCX078WL+ZhFFJGLkQGUUvs72cghXEqHfSQxtptJekyb2RaPo+e9pc2BDC0
48tnc//GSXBi6GvMoxkyIxnILeIl+HK0mFdSPHWqXbyKbnzFNtdh2X8NJe5/NFGddaUX24ETfqWP
yqayg9uok74rXnqfWSFEoWA/VB91ZNV26A08yo7zCT23hzPPeALEmZ/RBtDKWQKiyjqJaEqvUepC
+IuIhj4JMLi1VmgEDlkxN5ic3kN1+1Qq6oXhSx8LaFCrSeJYw9vgVo+cK1kd9rEUYOdmJJB3yrxd
caE989GOUfzZRfb4jKwxhbgrBBEMcQo8+2qBbuQTBZraBQdATlPia9JinhsF0Yrk9oDu81d9aFY2
XCBgv3gCBTpk3dJyBy29QK/XQCOj/YZIzfc+y+4nP7vI82nAXcg7ByQ8Sf7nJ+WeAd4RyiNQjJdP
KgGRsYAk10iR6qlbpGO9DUMPZesWB7TcsS50U6lXIFE6gri8ef9bik/1appMmesEtyLBs305uNza
hRl7Re0mxOnM9NhH0rf3hzjdpgY5BhBs1jNwE+AuJ0NgxAoBUotqN5Xty3asL0Ijxl7CPHPOnqY1
XKAYB0E2TWbnYLZ+sirNRgEUnwW1WznVk5/ZxXUdhyG9lwQ4WGolbgzLAx2thP5W6MfUraqP77+p
aZ7MpngEqJky4U8GSKWLnz9bdEaK2g7dysqNdSe+ikP4uFVadI/IS4+7BtQJqWfTj1+wScI0RPKU
b1g86fgptfaVbMQF5Ko0CZ+6IomLrWMhuomN5bCfRrO/UKAPFDugnvX3ofKuvdK5KUorvTYyy8Hc
udtP6GZsAl1ZyWEVQcMoFFdpzQ8t8q8urEV50/vWhy7OMSyavM953iirJvKvHGDzFzzGlSQDAxxj
6DQ45PqfEErX14MdBeteh12me/kHu1CtrR5GoGKwGlz3lUWvUQ6u+lhKtli67ZtRVla9KgNHsPw1
UkfSFwla0U52/Ayy8PCIRL+/UsxwY+NfuTW7C03tVQqhjXNlOMH2/c+hneSaxxUB2NQxII+TVp+u
vDxtbbAfdeUmlHW3+GrFmDvhZUVo+GgRtTBk/4gXKbYqA1byG4iFrWthTLoPEON4oh3+0CJ9+gFZ
QnCbrOy1PqUWmAEU9ZDfl9Zj519TjVxRgyYg88rSl6Hih0WFP21VKv537ClHrKbbCw4RA2X5clr5
sv33++/51gYzuDcpus4CBHLzctWNvjzANkkqAkgtfU78sLn2p/oTLjtP7w90GvfF8hbYS5gg/J/6
28uBevAvFQUSFD3lJL7Iyklq0VxPpJFSA1ErgUux7erkW8Q6WL0/9FvvCHpXV9jYgK7tk3eUNdQe
6BZVLtaV8VNZ29dcGpVv3pSFZ0Y6uR6IRUOlF0MMm7iqvRrJm2oDPzAPv+LMujXakrZEot/7pBm4
wdxCIfnr/Td7Y1IB4AG353ogKCLizZ/FDEXqPMAHyKTKTQi5XbMOyoAjm2FCRyyUa51CO72nMy/5
xnQyKOwDS+ECxNd8OaiU11EywEl0QZDEGzDyVzos8BVOONmZkd4Ky6gT8eEAeyoqu+TlUAZIFKeM
8axQreIJOYcfmtVPLnqU686p/A1djX3fNn/DcUDjKY1/vj+7b74oEEsyKQvs+emSNUsbdLPDuqmo
CKWGcY0u467GYvv9Yd5YNKaKkAG0EocC8WnB3mkTs/G8rHLzSe126pQ9hBUaZiMGhmaifCoUWoHv
j6icntysU9D0sDRMrtKWaZyuG6WspgHxYRdZNeOL6Sdrtaj3QegQfcfkIw1ehAM0s9ibva9ubbWK
vtl1sUVKP0fquZ/2eImZN2ceSmzD5+nE8aFo0HG9V/HOPV1XZisVduYHfGxP3jVW66zwrfpROD/p
8iQrC0zMVpfbW+r61Ocauz6T9b35GSCL6Orxdk9Z9sVewqcrotvLVdjo0X91etdLkUXAdG5U/ceI
Munm/fd96xto9EvIOIhJ0DRejjeakk/ENEo3mZyDWuZfuJaf+c5vvRLsDw4vrloUh06yJ99EncxD
0971q0Df6U2XYeJcjbteGb9iN3bZSmcGfHUDEd/w2YjWSaj1nSAbqmxkxLzwtpEnoZwK9Agxtu5H
bRTqsK2sLHL13Eaxua8vDFK51oy/wQm4ScziwomMwfWs+gealdd+SRuzsrThIrLCp/dn/629rUMm
Mw3gy1wCTxLnsVYyOeva0o0xeraS4RrJzhsoOXf/2TAniwqieIAWWFe6Zl3KG6mJ134yxBsP3Ywz
UeSN9BGFl/99oZPlBCXFCaeBFwqn6Sfm0tu0kz4krfnQpMO5r/zWTj2ec5SksLQ+hu1nxw5mwGqg
J3XpRhrqgplO384xV/jF3UA+v0bxfi9hvQsKKHctw//4/pS+tW9MzlfqYbCa+N/LfdMPYdgj7VFi
XJ3J28y0u0e804uv/9ko4imevSJU+EENyMzc0e7W1Aq29J3PXDreOLxtGYIXVQjb4fJ2sjYGxyu9
utRwG2+HawTlvznD9FGpo1sr8O4BuCUbAzX+M8vkzSOV5iwzx6jCHOvli4EYUYepsPCTBC/mSvj7
bafxIyCCaT9YBD8vjNYyVKQLlLK0vafon96f2FMSo8iRqPgQ2oDRqySeJ/ecaBg9xPVTvl+hfM/L
5Asazf7ajHtQb+nnoYy/6UX4dwPSaQtQIF2hGLN5/xGcNzY/d2VHRxSJxzDNkyiVhyyvuMho5uJJ
7eLU8RROyscuG6xVZUjWqgvGcW1YyR3sZe2Qwrx2m07dBqFubQfuqRuKKfFdjSu4q5TZwa9NujR1
h52rY280FO83CKDHWECOQgS9WFf5dOMYnb9r4HLVVVBfKn7/gGs3Br2I7gyDE7tNg2paqUSxa2lY
QCtaJwv1+X1SZmj4hiF3Oj/0QJbV8Kz4YqY0jZS/FZpIqhfSkIhp/2iowAcIoJq5fltUQFGCPDhA
E+43hqUjEtun15lfNFe6jHCnOoXbtvE/DR3CwOiPHYZquPLtUHPjoCzXmo8rdjqZOJtJNNl0ags6
mus1XaQw2cEpvDfDUd2Nkm/uvUn7EKB8tsJONdsGcZ99QwhQXcm5d4k9Vu/WKOWvatzWu9xIdvgZ
mmuzaD0kvhVcx+tGOcSVjQBjlf2dGtZjWMc3WobWnhQlKFk7QGzyyrgUzYc9Hnr/+smPGj6MYguU
IQfyyV73ItSpUnksXBzIMSrtJ38FrPROrsNb34k+8q/ObMI3zmWbCxetFJINcVd4uQfBjQxShDiV
m7V0qYrE9tctbDjUgA/21KFD3GRnXvFVSYtdZ6u2CjUXZSzwISdD6hWN3rg2c5LMUgUcOsZbCl/R
fZ5ZoGkypLpKfmjC2t8WjnGXpulTkTdXPFp27auFDv0vSPaKEyEgEA7jB1oK2aMuqdquVcwae/Qk
7M/M0luRgp47YYIopbBVTwLkaKMXhMJg4dZFeoX8+qEFFn2Y0uCDrWEMXNkWap7RFG2cUv27k+x7
zKbbM7HijVABOYMMAbo1EevI4Xh2Duh9qVlNa+WcNunaSGio9w06pIhtnnlbschOsl9wBCIegkuh
4nASk7S6KMB7D1jFxul3E9tNLhxnMmwR2l8NIXAKOght2Hon80m1omyjqsMUoFcf6r6q10GWPSR5
cEFdJkS9Orgzfe3OqlEFez/ivnXUmeLIgX8JjuLVoYMNm4OOa+4CnTnEtvGUFN4nTNAwO8huDWFM
lUXdGTiSWNGv3hYgFDYy6NsiDPJyk8U2MhJyo/C2MbYsmHXdlwbEgjB2sB/vzwz21tTSSKAeLLod
r6ob7YgI7mA7hZsY5q0UtfFab9N1rJmXhZVfSrp1r5XmfRTIZ5q/b00s3QsTdjTsJepVL1/S6M0g
l3SlcDsFykO9LQBar/CjbEHPK1sDiQ3SsvjL+1/zeCM9mVqKlAZweFulRCaLTfNsU8QdkrYGB5vb
TU68R5niSlG4rum18Yhyjo/urrCnGNLH0GwuKC9t0A67xImkw31uYlosp9xSVE13PiDntV8BJ1s1
gMq2Uk64r6Kful5QC5TqLT5f9Rp5RGOt1NW9FRuPTtx8s4pJQ7NX+azFrbFqFedmsmLJrSUHEdk8
+FFoaoo2du1Ta7TRiLe7VavHuEs5GIZXtXBAQTxiJwAmmy4s79+fHlXso1fTI5iC4lanInv+cnoM
tHcLZ/ByF+lfkilLQlRdXMCKWoZIkxsHfWytXeHJh1FkB4Gklt+Rl97FdTLdy4G+acDGba083RuQ
MbZ4cupMBiDGKNS/mXaUQgkMnR0ib+cqZW8cTI5Nt86G1QrgST/5sI0P3SuuCk4Jc/DXA8+zarNJ
2fT14F/hUwUuqLTtM3vnjUsjUtfU3DkP0aslNXw5X0kyIMI2Gblb9Qg4tcNg4QBCBaLgXKYEUsg7
GF/p2jEkb1ckobLWFW4WUZTJK8fTPoODfBz65qGFWLLq5ekuKkz9MJRJuZVzRzpzkr5xKokkAVAi
9RMIsKdbrqjxtrdaPXNlh0JtE33CZaFZhTlNbyyOBvGfecxGQF+KjkZMmV70qJ+fOZdeBxwFIRY6
mEwararTiDog+aF4dp+52IlcJqN8I2MyHdfjtgkwUxydqz4khUUZ/kwkf31/AGBqA1+jyAlJkrXy
8mMJbjy45TB3E8QpMUt13CKY4tXY2GvZf6y84J5VuhqMFo3RM+/86iw+Gfrk6oL+kxKkcsIR2YwI
PQ/7Mad/UHRnvvCZYU5L4jZkJgR2YzaB011nSUtxtXbV/Fy96dWBL94GJQKLOEqcOOW3+jLifFrE
RPa4kOw9E3+ABBvi7fvB6O3vpdpAdSy63ZwTL7+XOtmtaSs4AXEl2amNfh+Y+o0ZBo+d49y2+M6s
aGpd4uJxobb2vzW4AE4il0PeqYmpfnZQFEnXcBnwGbyQDgJO0nrRX2PctKux+FE25d6PgmRtV58y
OCRnXvxVA0fM77OxT14cN9gwCLBjcH1gIYaTbCtTdGq59I3mBoj8p1KPvg629AmF9StHMc5slFeh
VAyPBDd9SyqsdD1evrqfWcPUx07mdvZjMKrob/uXfflBTaILS3fODCbe5cWJczLYSU0EoXWoKb2V
uakwI7QhxnXtpjdUqtbJfziUWNbPPqkn0zzkapiBn8ZXHrdxIaetdB9VivLvf8G3X8pAtobcXzdP
jQk0vUWkUWGDtI2lbwv4oaJVNHCVncYbmOzdv/NmtJopLMGRRfPr5ZuldCTBCvJmSHq0uNbEiMN3
SbHzqhQzgEFLzqzQN9/v2XgnK8Tq4w6BUD4aNgW3ltJf11W5L+1mLavNxb8xlcQZ8GlkxK/6KNFI
dTiJvMxVQAqvClu/cep8XSUpjNb4XDP9VU4qFuMRogcUBbGwkxOiltTMcxzxXiMgLhOp57Ayb1qn
2dbltI8wKULt//P7L/j6VKZzTz3QPLbQAUmf7AC9kiW58cTHa8N1jnkyfIPgsSnhwfjFXtLTqzIo
Q5xHx23WWPdJV525XIlQdrIFXzzAyb5owUP38sB+L0NgN4l5odOhSOz+4/sv+sapwZLhBkfJmubB
KQAxQR7XDLHBc2tFQbfGoXfsx+25pQng6vXrUCQEoY4WAjIzpxojdTMRtmNyWFOVvoeQkoDhpuaO
jGCd1NkWxebgbiyGfjtq488Rzw0o2QoOVioOQeUg38dS+bedF+UqtFXMceyoQquY+lpSFpg+qebO
mqqLUa0vy1y7jgb1Dsgx7LDQHPa4+3W7PoRZHXQlJNduwN1LcSQAzcVn6lP11ZiDO20od+8gmOuX
HjQlAXlpgUA0MYZercc6p1mOk0sBidBFX8D+O4cPfyFs0JHNCaFVSrddq6WXMSNtILUCC0daV2k1
GwazdokPXbPraqe9RUJn23cOTMxKUd0M2Q4cLqe/igbSd+npX/EO7jcDPd8Si5CVlTZoO+vSZy1K
kis+0nd8BKHEcTte544/rVStmC4Gv0KCd/SsC7PIs5VqJOW+76R2I0lNvoa+d9lOw0VewB9xUmCV
VtKWd0Gk226bWd4HHTKkC0oOHCW2c2vd4NZkKqhvBgaWT578rYBk36PAvtIy9YPlKfsYrfWC3p5q
7Kq6gG9Dw/NbwLhrdLPqq9TSGgp+0ng9xqgWBfHk3QWe0a2zMKoONMttbJBk6RBUsrkyRPGwxwv3
CYvg8mCqY3EjV6SebeOtRmwItk7UGFsTJumVjS3VWk71fSUHxlY3G3nfZ/4VAG96P2nS70Nd6bbI
qdzDivzhQUleRf19qGj9IVSsdNUVVY57Sfwz05PippuqR67ZE6/tbDTq5ytHnxpX05Jo20NG7cEW
bHUAYZyB8bgSQJ8L5OpiPK2Ui66w1w4Mj7XpjNrWjyK8NOtMu5DM7AOVd75d78GiwEDLgpyUG1/H
QqerAQK/vQScg+qorXk7mI1TtsZXtkf2Jzj0qNt8VgC5gDpHdcCxUtVVUt/ErkzPD3pb4zpCLdFf
R2W1RSf2a27Xyc7HNx1ofd/f2U3ncTvU2r1Ue9eFOcpfehh3B1/149vKKzRJ+BJbq9oZMA7UvSvT
lvSNp+v9dyOrIjdj4jGjAgWg7TrYnOVFNyjStamXcUX5uDKwlfFGPBlR+rR8tK+1qcbptlVd6BbC
ic2M17BkhzX13AyXyqK4TGlV7CV52Bp1HbkRbGX+ef5gyc2Fkvb5D6M1870XGR+5R8cP9DZlddWB
gNyXndn8CLQCngGySd4qG+v+yQgCVccGpO/Kg6OWvb35P9yd127cyLq2r4gDxiJ5SrKDQkutYAWf
ELJlM+dYvPr/oWcFq61l/TML2NjYJ+OBUnWRFb7wBkUqqY+M1n0itb1NwQIuVez34byplckvMHvb
5nEvzmfderbjWbtoVA3cXZ3b3mTbyzWgwNafIuhZLe9kMQYy5KYb2kAbyNiACoe5X2Jpvsu1BsXO
VJmmSz2KXnp1EjjIcL8WBkL+gY6jODhq4GU71K6BF5L2XNlFF3JmtEPm1ZrEcccoFn2rLhVlTydq
F79G3wKyQNToOwVCXerX7WwjZJZW9bWilOPBLtzxvENVQtviTFRuCqF0dwlqOWdmXpmZNxVm8nWu
wmsbCri/jJ3YYNIDlRSlvhuIq8LwpoqTTBaixMVyOhun7sqIo8kPm/LVGlDp9+s4iTZ14y5YpCUW
NUlMecWZ1llRBzS+na6s0rrNjMLvejJolyrMRYZemVfUoRnAAPTVzLzOBnwcButm0kz8VevHuk1f
W1mjZ+FibpnnV6tyup1M5+aCFbedCBgXdgw1tNUelQW3a9ZeFAxOSiU5z88lMJvd0uH8KfIbvPqo
xCDAtcETMA/IP57AI3SBKEW/zVTt0ba4MRoCH19GxhFWKpaLcAt2c9wfqdm9Fg7rYu6w8Rqn6ExD
u83nynnAsDD03N7+zkCDjwrfoW/Gi7BOPpWDGUzG49iv5jbt8NiJ4hG5hjUaVkiS1fp2cvu7zDEO
SoGsd9ZXl05ibybFBPTU3I69+cW0wQNNYtqEi6Qpnewjnowm3RulD9liD+7Qdp4C9xYu2RbNqUMJ
udF2SjyD3UnzNGpRAeJOiSfa+DIsMb7qi2/pyAN0HzBQRHbZ/VSWyZZa91llxt/xxcJhpTtEeXwR
W8NmdoZval5+AhEfxJM2nS+ZvhZLieIFoLHUuLM15YLb39dISmVi7SieXxnRszb3KLiH8eNYC/Tt
bN1nYTb+lJVH3Vj2ruAsmKO8vFU0dnq2FA/GKL1JOjvNqq7pFeP33VsrgeZrPIYjp2t0ZWoFvFjt
WTG7G6xZ0fXvOm9A7pE99TkbpW/b2aaftfKLS8EviosLtW2dXeTeilBsFW12XooqO/SFOLS9lvsp
ilKA/pS9xBAQPw1tb/CF2QirYxrFedCY1hzYaEBk1ggvl1CidPs0MKXofdNZdmiO32bl/G2S3Xje
0LuHidRNkZh3sRiT7knG85jcWAUyD9VNWNlzvAEjKbYRBnHnVDC//z4Mey+tXoHtBihyG91T8yRZ
COfQHhRJpQzX3Et7jMEDgvNznvXpWurqNWjch8ic9oOTfJRTv5NY0nOn3IsGGIDf0zQF+51RYRlV
u67DSyR29nmv+JlyV+XTlRuKo1ErZ6FKR7VrWOfim5ZY54jB3vSafbF0L1iFBDhw//5x/Br8gtIV
LDeKQmt6cRLyT2alRJEzlLsI08NJHxCPLn0FNOjvh/k1KNWYtAAahNEZIMKTGBu/htDFK7Nk4fd+
mOieonBKLLfjlHvqGAdV81FB9NeJqaBnTCRaKXWBFVm//1O2a6pxAzaY6slkiTMHa0uC7cOiWMHv
J/ZOKrj2xeHw0IFEM/tkNWFdqWKaxTsdu+E8cq1dESugIdut2ugfZLnvrVzGorqL5BhtIPukimZW
YsLhnrHsoiIACLdCvujlg9nVi2+UHU0hwwxQ4CRN/Kjvuf7pX3Kkfw99CsSsijYsk56nKXOJjwD9
Azdfr/76bEIhCdZkRx/UPh9N56+n2j/P+XTPdMqs4L8XVzsjdO/R5ttaZb0dmvIK1Y0PbKfeWzGU
EBx2KOkToPy3K2ZerGyu8R4CWkGqaWg4/5Wwk4br36+Yd04By0L+E87fSvI/bcFE+C6Lhfb+DgFX
T7iPej7RcjL2KKRvMsX+AKry3qKBBbpy3qDgUv0+2eCqQLCsznv2gezOhYrbQjUq+9bJvixtTQmR
x+uF0vgUNfG5sD/Cgb7zTBmUzjXiAi6f4qRSksV5hi9BxetDqwqtAJltUxsGZzto5gc78dcjRoV7
tNbrdCABcFzevj5Zd/gIt02FOfBiXdRWsWyLQh9pPkwJGlyAuBaE6Tf4yYi737/RdzL7n0aGZPh2
5FopORtsJml3ztnaPQwdc/f7Id45ZtYaEK8RT1+wRydvMVqwxloS9p8l+4tS7B2I1KQTKM1+MNA7
q3PlvVO3A9GKVPnJQV2g3BKH+LzvnKx90pvbVmavFR7cTRdd2J34YHe/tzxgpVJFhyVCT/Lk9FwU
Z24zousdLTMfLdZtW+k/+Ly/f3rvvKA1P1w95RAfpbH89gW1ONpLZIurHZCEz+0KTbTMm78xBC0B
ivWws6hovR1ihrau1tCSd3MiD0jRNB6q9/f/3RjrIvnpSot0tD9ilwMKVRmftqOHA/vm90O880Jc
HQQ8xUb+RQrv7RCgXqbVC6zc9a4K0zR5HWtzH6vyb9zO/P2VD0iiCmb45HGNuEbNqmCc0kbTq0i/
jAZsc1Djf2s+/x7n5JHZZjQ2Vk1tD6iO4i3ZGEyOc99Q0f/9c3t3hf00n3Vb/fRqlEkaYPCYDxS/
G9U2bpQi/qhV8O4YFvSilU+FM+HJM0MIsxVuuN5PdrgZQn3ftB+FGO8PQWeSAiKKMKe12NqRzgws
gQJwr5ynfXk5jub+90/qnZOMUiOgDmiEFnM5OSxVjLexpqHcWy1IUYTDYVU+aNC8WNyP2vnvzsam
P0dYa/yqQ6uhBip4/eVuJj75oQCQwv3+69MBHWMgkwYezD6leWtulbljJsodOKQrFxMybFfGrdms
IlfOB4Xq9+azBn9Q6hB4RPL27SITU59bbqUyVq/eLN1thCzF72fz3vY3oYcg0LyiW38J87S2EpE1
8nJkcblmlSsxHt/1D7Av7w0DBMUF/4IpiXHaiM8BkDgRjk07A40es1qd2sl6UAD5/Wz0d6JWrkub
6JzuiQaW/u0DW6iF49DEAqAIfV1JqonxVtdwgqubwK6trZKCQHPtoG+tM4tyjhbpu6l7RtnSK4Xm
JU3pZ18LJCRca0GACdtY3d1l6E4RD5+Xk3mHDjRWZNm+NQZPM1aX3A8uyHeu4zczOLn3u7gDCeAa
5S7vDarLX3pT32H3dUCKaWPq7e73D+zd0SygbBAqeT+nOVOEqWti1yzmpE0CdbnGFs1T4sabq++J
+1GT8L1FQKTxr8FOjuZihr6HARpHJmpi3Ad4ktqeLR7/zpQMGpEEhqAoTyKMMs76zkGedzdb0mPD
+LMa7yJw7zWxvbA/SNHen9O/RzvZoeNIzbmuGG2p7K1tIAGrPMT6B+Hm+4OA40Begttz1U36+a4J
R7vJixoYC7Z1G6W8Ud0qyNrmg6m8d04Tsf9rlHWt/HSj5dh7dzbeimiShJ7qXiw/FCnmjWb+l9M5
WeI14OhRYkOKTHoVOMXXXH+2Gv2Do+DdlQ1SyXDgCFH8P0kOVvWzsRi0NQ7odsr03RDNrlLsgHKX
rzTuB0nXu8/u36OdcmnALiSogDNaZHYbzPSCBT6odHSW+F8GnwLJdNfbFJgIfcXTxSAaFSdyIVkM
qu5DRdhiwvfBs3t3vf00xMlK6IbIUTFHYiXYekBV2amGIDb+1nqDsEvwyeUGxv/teqOfk4R0N0ry
1APeQjA3qk2tkhV/RIJ89+VwwTlcPWg7nKb5kSntEiF5QlxabrMtNlLr/V5HwqT44Db9dSRqayjE
ExzQ7/2lBFXqtaumCaHOKi1kGM1Z19EhaYbrlMT798fcrzcdQ0EXAypu/GDqvn16uInE2gDlbRcq
9tZp5APwh12sxVdKFu8K45J2bZn2Hwz668JgUGpsyAkB1P3FoChbXMTly4VoIVs2qv3oVvlV0U0f
LL9fty6jWNxHgkLlSrd8OzVXw+bGLnhfU7ogv4f9dFogKfaYjDpVBfHBO3t3TqTNVERhBP+CXG8g
lVlRw35CURubUmDBCv3Cad78/n29M4xGOY0NS+0QUOLJpOhC5jjEy4JAS/eJuC+ZudcM5QcH0fpn
3pbtqLfTOzPhb4PiOk0Z1AWEb5I5xS7q0C0NnFrt751UpB+hxN+bDnwynLsB2wvQ9m/fUVRig9i7
6FgUlXlnWnWgTdYRcstfDoBXeL0BF4I8HnzKyRmhLVlu5LZRgCDNsNq2wEgmivXBffTOesPWAQEb
YK3gwU9hkr2TjvXcL8VOd+XG0qtL/D0uR9lsdDRYSrP88vuV8NFwJ3MitZ5C+rbFrkF5lpbENa4a
3toFcJskQN3x+W8Mh+II+j0UqwGJvH1T+Fqr+ihGhquRenLcHQYKu7g0vDxx0OLqPti875xLQF44
AQXMCPLjk4Uh3S6eWrUodtNSeKicv1hLswHehyDcVSLlfpD2Xok+CvzfOXjfjKq/neSAj8Qiq7LY
gUbw62QB5YbUHOLFWSH+3Mh/SV7q/0uu87/RoPpfKNdpcdT8Z3UpOHPod94mX19+Vphaf+efClP6
H1QyIDZTyoDhDHnm3wpT9h/wKpHDWz323ghMaX/wC6AS4PJw0tA+/ZfAlIX0FLEdZP+Vb4T1zF8R
mDpVw7XIrqlNYFBFNwD1glMRIaVYBjWXbradKi4Ij+in32Dy254rMHIr3y0kfL84169aYLsbBfu4
AIAAkJ0irb5koHQ+2LO/QOSolSC3hMEPxxHF7dP65RLRWctGx97I2dHu484xzlrRuUGs1dOxHEYU
0EXiXlYrKqiRavhY6rZ6Uybtcv/TWzz+eXO8USz8RX9A0DZdr0fqQzqP/BS9LqB9dogi6pseLQdv
cQrFs+axOitlpF3g7vgao5brz20LC8ERElzAXHUXTjzaG1D+6uVildrRAhDho1tvPOE5aO0atIe3
S6IBQSrz7RD3fR4kEDUPvR3NW9xjVvKFettY/ddQ7/ClQ6H90sxS5wDAM76qOqmek8r0fkdnGgn5
NmmPHYyzWzuuaBQVtnXhDnXvhUCp4NhAA/puzKbYFdkQXqBRXR6AJ9p+NeQX1QRiHCZC5SdKMewm
w/xa9MBSxir7zAcBc2TF8hWsQgnHQgFU0pmYVNrRrZnnF7MbmQ95L5ptYhTzS6aZ8XaOr/Ic5Eqj
Gl9tJXsWqXo1xfWnaeztbUNH1tfL5IABQ/6E8mfr57UW3wDMxTEBJD4agZp12aqR4alaIzdT13aH
pbGWwJjCeYu6dvepnErs/9yyw/sYQ4Yu14wzVyJalcymNDyi0AyEg3HtTpX5FdRSsrHqWQB7Sr8W
DXLJJCaKeh0OygSgBJ1+rzLCGLSbKr+VSwS2qlDj3KvGTPexMuoGhGhFa77gKJDk5+ibXCpanIT7
1tX8bFoIZKp9Nyqqr4wPtaU+CZvXV0eN6xX4fIHCKL4osj03uvg7fVtoxHG/4VpH4DXt1X2ECAvQ
MYy6UrUTewmoN5hF/tV1Qko1mgVurJrOajlLD9/D/lCaRr8brKT2RmmmnmVNF2rqxp/0xMn8zOyV
IF1gM4wLFNrK+JK64babNfUMAF0RUOSEFGjo+b0N0saDO3sZYzC9V2r5mgIF21AKhxAxoeykK5Pq
tyL+pqX1vpLlU9YtGuC0sN/XdYaXdpb2+zCz7nCpGDwzb/Y2TmAeZMMC/VH72gCHhFW44zRnaq9i
Rz/Xt+HQokBPt9xH5kY91jniHdvBCV1QZsI8RmEk93IZ3E8oavJKG8W5XGpVSZBxD5PzMFG160pk
8zEx+rLwHWnXFzRIxbHMy/GyBEK2rmSIORtUzC3LH/QaQM+giCXz3W6KLypOkyDBgSYoyzqCVTzI
l0RVsxulETvFWtfggtWofeiiykA01c5EeCFcrNivq5FWtJ+AkKJU1mFDsHjhJEG6zbBP0Mqum1m7
UStrXvZt1cpqa1szHwcfxxxAmJNdT+F2tqLsCbHfM+SL79WktoJ+RJi/D4fQl6u5VbbAIFusReVH
4/rcMCfrVqZL70cLMB69QTLWU5oWJeJKf8lxfXvhwAN7Z8V55YUFWLgRNkxM419anwszVL6psT3c
uM6g3isj7FgjLOAzhKHdvCpVuPgYSjVbBc02L2/l6LU4FR16bcK0fJ519Jk7dDEcFQhdmOCXlffL
zpjyYvCtGT9Yx02XR6BfgzfNavdJJsLdOe6417Vu2utTYn/Peq6PQNWoMFbl2NzFJdrCfjsW4mJq
6yT1lloDCJICZRwJtTMM4+oxSCxqByjFUsFqwPtYkoXW6u2keo6Ys9uSFcaZxnI9FrPVP8QZsC1v
GRGWxu9DSc/wYgyzh8WdhHOfGlrh7MCEtv3iObHV1t8Wp5lXwF+qhVeJaaZb1+0olKZ9KjaUCVX0
ZcraOtSl6voFaF3xYFeqdh/a5aUuQ7BoZO1Hx5ra1muj1EGY2dSepL5skgbnKkj07fB1yrUB5pdt
nKVGOQVTqiIspoG2rWq3Nrix0ilIZ2vapEOn+Q7qE2dGbROtlUNasNrnatu44Xw+hMZSrhg77R7S
ZhF6zdhJgF04kICyauf5iK/VZ2MO3dJvpbNwTpThZZPZ+SfKP1Dzh2TQDb+s0vSrtK27pKWygrqe
Mx9L2FFHlsx8tCHbXpZVHderJYzSbrqu1u7X3uW9kvBDrpNbZ1MIgqcZOTDUiLTaBFtyFzvttKeo
XtxFssjvdKEc2e/TWczzPww4uJfeguvbIbLsaJN0ioacMrDJCbTxPimGgpdYEh9XQ7Kb25EFPi7F
rRDjGBgNotleimnvpZsaZ/VkoLdsIPV23y6N8SwBGgx+Mbtaf5esZMNek9E2qsY0g/TXgxON8QFU
AdeZ9cGOTfFYcw7Nnhiq9DDyiH0lyqPUK20L+bC+iMYAU7Dwlv9rdlMbF35SZtDSqjq7wRdgtc3C
QgnQdSvw7KLu4IFjajVvbkpnEzX1cl2KBvPBETlmDbeefCMyI79VSmTznTr7ZFUF9mOWrDgGxrm/
L6R9OZujsWURqphNOBVbfyw2bo4EeaCOUwX7dBqGe9mm2TFK2+WmHCvDcxdD3RUiXy4LrVYeoJrn
vqKrOyVE0xGEoXWuTcuEAF3WPOdL4wQYFhnPel9Nvjqk7r7C24rDIS7vuzZtnqNGFQdYavVRoh93
lSqtuxWRCV5Pzi7PlH0XOY7YSq4NXARsY9R9pBVslDABFIapwamVpE/06LJbtGPANKlTu4mWNrxY
Mqe/U/UsT30xqOqqLaYYZ3E1GECv02ECDGZ3jUdGWj+73exchlNzr5Zp/ZKYA+twtl2PzeC8YBDD
VaekVXwcM4JU8MRds53VJN/LKY4+CRxEwFiXurgx2maYvCWXxWOKXggA+7ywzq1YgTgbGiH4Vbvi
7he90wZ4gLObnDFuz60ONfvA6IzuFd+uKMh6sWnsNtuaShoe28V0tlNtdb6mGeWNq+b1QUWA6zWG
kKsGP/YgNkYslrgUqASaoJixeEPGnevqIg2HNHAiqe6xgM19o9Fm4Epjfj4nbv3844CIkmS4TF03
fF5yEMd574ZXtYZPNRGcyk4LszI5k5oSmz4rq9qEiHQLLx1NNTpfJmMwD2qV6/dtXyBtPCb6fY4f
SpJ4PNnZDdzUMfq7EKnk12QcOQqEmDhmnH4+IsDTJZ9iiLIdkUhsm/tREey1H243hdOy4GeQzsgA
hkR1otTn449rudE7ZNrGrnG/l3HkXrrAxF/LTnUHnAUjU7vHuY5nq02VCsi8bbUqMGxtBAvb9GHp
I+CXztsiiuSx7XonALk1PVHHgZI5RuExLgSwGRCtCCUaff1sVEt3CF1tBFrZmPPxxxeJNFiQqWXw
XwHw3GC3TPUz4iHtGFSD5SQ+RS0mUJmApWFwEy3Ecy2+xlaRfRdGZp4BX+DXTAHc3ykihGWmWZuP
aH3Uz8Dx66cORveq946FXaD1gm+JsX6Wy6geRyL/XT03DJ7kTuP3Q+NquFdxD90VYzFdtNWI9Iip
cjBFcuCrjjlERzdFxODH44/c0b02rebPVOUvJeb/xxSd14bvf865Nzn2GPn48lq1Pyfd6y/9M+m2
/4BxTGGTWrQBDmalBv1D1tlV/wCRRloHn3UtIP+s62z+Qd65Cg9B1l9xOsa/0m7N+GNd5PD81JUP
SzL4T73pf+SSfxqbvO+HAbX0tFqJpDSZrsnfVLHeOS2KruaJkoqutU3H8B7Lc3GXzUr1orcCB8JO
d8+60sqxtGjDzlNDq98Mbs3e6tr18B3H1edAK9pjH1W5jzlhrnvYHLAuO8wLcVQ3LflcaZ28EAIN
dmwcovk6cuww9lV0M1BI6eegxHWTeDtPPofCKG87YSxQz+JKu4EiRBrqatlFXRXx3o4iKDCWPgtM
9JACsEGeBUVl21/a3k0D3UqWATb3KNJN2ObtZljRkzQ1VOMxThTDJlXJ5FOZdrVcnRDUQxx2SCM0
S6HcpK3sbwqtsF7rpGzMwF1ivfaGrkFdb2gTE4HgUW96lBG6CArFkld7Iyeh8UPmYQe5ldjuPmUH
915T6KL2NEjnz21lL5cz/lvbBhjD56SnpOL3So58U26aFcwOabmPWKKZL1lhyXPMvNQgd8rpM4lB
6Hp1Z1T8PROPVCJk2Tn1K/Y4C6gdQyLvmtUrmYkXUEBkj/rrXDdapj4bB42Wa7pBSEI9h/K9K6ce
92lXBItwvquR1d9HemGkXk+fm0QNvxMuPB2hWaCaxUHLlfSqrIujCf/2FeGEGZ5RK9KFnmTFMQjt
A4MNS8nVTxG3bkhff6heqrlT4YmMbrzvSxTGVNk/zVlTE1KXyj4vstrra9Tp+25qgzDVnwuzx/Qc
FQWFg1S5Cq1V4Wkcx+h7aDgWUnMUDppU+5Rp7VVHBndow8EAN+Can8c2/gxFY/F7S0lsImdk9m2l
iSNvzFHvbiYoqA3RrJHU5+QQ5XYijD4QRBykGK6iVanBzgpT+IUzdzwU4AQAM1BXLZRc3oRrVJKV
SFut/Ll7OiHZV6tHXMySU5HsrBraBAvIcR6XRTOoCKUEYrW8X+Iq2kKHr/e90YeLV5QOglOGDlWv
67t5E7U9OXeK7dm2zdO7EXWV3exYflSsqbjT55vCKL+LCT6LMuvjJuoU5ZuloYMxd8NLW6appw79
06TLmxyHR3gpGqAJjcJMTN5YpUoK2GL4LOYCq0hmHZSa8aURbYEHn8A2BKvbrd1RFGpIj73QchSs
XgZ5hjApUsFx3W1Lt2uDCaLd3Ls3XZjx86lW3meN+42iCAlvpReboWqPtdVnQUWU4FUd61TBS3ZB
fBC136Wn5esXim2OHuh5ZVOb2ryfsij5XGGC9dSa+rKN9GkikpN1ucuEnpG86zeVmlV+7aQ0pHst
2eizOl33JlWqvBAPuJTkfo8l4BdAOsLyRq0znkgYLRZQ2A5IoztZ7TclXnEkVoK8SdeO7WCxmzLF
ZK1KI5BWheKJgpZij1C1rzUw9lohR39xFP08QuF9k4Vm7qX1YILt1t1bm3IB1sCVtmml6VKeal1P
mlG3rUINI6spE0rokVK6D/q8FmWcWnIAqcu4mcPcMQIDNeR7E06iFSxN4kRXKnY1W1NS/leMxOgC
SvG3Zr2UdInssD+Sc8P7apruEZ5PeDdLOZlHdBUg/2iQnmIl+ZKZQGMmVWbn7jTNxxwDxzuwolYa
GBPBSZbEAvdTDbLY0nXVXVS74X0/2svezHqS47bvgsy0Uc5S6y7A/zPagnlP/AKTylvqYxkkiBkU
L0oeqYClB4a/lKWLdE06X49EKJfVnNcS5wvic75dov8J8cirBSpIizWH51RV56NMU/jnKWHIN2tY
dxiqAdhM4U3ju3MZfh9ckpJjGDnNY4saITtY1OKubOxOu8ztHhHBn27ld2qo2i/NMvp+oBAAPero
RdnrffozskKHAiKtZLS2Y4yYd1QbXiOGjdpn50Win2MdPxDBZxC4HPJEG8nUOhuQmEFqoWoes5K2
kHCW7vj7T/UDqPamVbh2I+m+Y0NDLose5dtPZaTgwmKoSdtBiQ1/VsJHK58elmoSXp00Btze5V5b
yLOH8qvBYsS2u+rgrSr3OCBfUcwnOK9SgsyVpu5WbmBaReGpgGANyOoEusN3cOCLBzXxfF08v//4
P7QHTz++Bl6Z/iBqX4BX33580dpdHYUmH59Ee+cCZgfvfohgPf7wi1pVq4RbHXOqCV6tJ7s0V00q
T7NnzM0GHdNdNIbFHtLOB/jAX2MagxYs4Avgx8Kysb5487JNhYJ6Dwpqa+d178MveMjjwvB6i7Q5
Anxg9OOfAMv/scD3jSfKf2ptrZ/mX8Z0/zsM5FbA/3+OjnfDS/+teMnfNKTWX/lnbOzQXCLiQd+S
UBdIOr2qf8bG+mp5ApxnxXDQGF6/9Q+zOM3+A7oIzKaVzwG9Ym0W/8MsjtgYcWAwtBYgExqtKDL9
heAYgWcWyk8LHHE50FY6B6CAPQWeZD1VfsJjZVORQQEuM/h0c7Ipf1x368VHMHFUE4eoa70UszT6
7qzXJM6RyipaeQPdbZ+msg309VJF6TvCHUiXZ6GVRWd6ZnP7OtzDITiRCZutyJMR0iDo3n/RF9Tx
pVkTesrpc5UmmRetNeHSGmBgmoQgim35tJlvMmd8KgvqkG44vdCTgmabETrZszNuGikxwp2a7xaB
KtgNgVWdIfwF2csdjgcYmEA2Q8mbsKMbJCrDTld5QwwSyOt+RC7aGsSUoJC2/aTeR2uAYyS2EeRr
0NO7jdoHeWSW+A21MDhJrrOvskcpU2rS2PJtcdDHWd7UaQ2H30ABfR+u153zI+aaQo4kNDqv7Fq7
wgGzPzhriGYSq40/gjYHzcU0bKk2rBGdMdXdBWVV4rwSC5MdrnXW52YNBds1KEyJDmuiRDWE91xk
mUBNXom+I39FNFm77lUVQSgfoKdH1CJ0cuu8CzRU2TFQJiRN1uB0WsPULJpQJ0gOZtcuWxND40+y
kJ8sdOT3zaRGhzIeCrIhR3+p2hJni0b2ZpBwZX/OJ2QISm3R6WxkY3duzfkz9Gn5atlNd5mY2LlC
cZZPVaN0X/SqeVEXWZpr9B7jOG80lori2TzuaKAPHI62Oy10gCbbT+c2OZssxb2G+cWVZVXNuU0J
DbO1srnvdSXxa9EpXkLxtav1/Gkxw+LMybQhGFP6OU43iVcCm8ErW5G9JgRKxN8NQio3sSgN5dBj
Ud3v+1nvPXxm54IiWK+kG8uKs/NltFLLH+dwbOktIpMKsDT0hzlqyv1YKXCgQyfPUuAEenkb4zNL
9Dn3NFcmm7I+rcHLJbKMS+jztySfEOTHlfdZ2hT5l5haS+s8iim/cvEwlIoh/aLOH/V+IqOT9QNB
ZRcYrbyjtmre0avKLuwqLkmrmowUaUBNdvBpLUj5WKPJ0TyNSl4drMZw9n1LvGSVQ/c4KxMOwVpi
f8UAPq0D6mXLneiykEufFxhFQj6qBMrbeSr6uxQd0cuisMJ7tSrcXarYJaqZs+XgvGWxPVIw5jYo
ydusavPruUuKJ0OyZfOhUi9tdUmNTTLItLrW5YTtdVkYybacHOWxKijeDKWuUPojhWTvQ3OOeYdK
uqNpV+2p7d3QvP2uhqPqy6nSfLt3bU84Qx4smqZhomIM5wlFemzBius8DJ8ydQ6U0Vb3ynTdVFjq
zVgCn0FWSGAoFN+GeZpRbjDKbTOq2yJFQgkjwyEwcD72oNm5vlma872W0+YIU7+zW31TFtF2SPER
CpPoSk+711A1+m993ML9S1yNfqRpZkiUX5haHCufsk44cXLZRkqed1c1VuSW3ERTt6Ry09FYR3JP
WKEOTrab6uEBmOjFQn7/1UBh8ZX2rniycOg+hl1snjcNBiltjxOkQs8s6h1Y6zgQKs6S75vGLPb1
0tLKW1XmbtLE+tr3tCDS2RW+jpJIGY/uJjc1+mFRPD50cWhclcotjkRS+KGwsSzmfDwMzVx5OUnU
pYul93Pq9uE1LiHjIUyK6DDQBgduhDrdNm4VcVUMXd9sOsXYovV8OU/JZR/aF87QVt48l190SXdQ
JZ0YuxKhpXrAd3xO6FK1d3DHtaBz1RtrmSHbl3YwkTD6htVkfpfO81bJmuy8ap6bOfYTA2GmCK7g
BTLwzrHNw2QzxPV47aZF5ink6A90SAaK11BeKcCsHhlaqipeD35+SwKYeZU627MX2jbQG62qkg26
IMHSLl9zCFdzjV02/c5pPKuLWqfWEhvfRxvtyHygMTyM8mY9M4EGiQO+lSP6k9oF74sWuaDrlpTJ
7FlNQ8cOjsq9oFeHtIF27eDSuy9ndX7VrSzfTh0tUDeS2vncJ3ediUyvTQfy3hC08Su8SvyaADKA
Vz2hudlGe9TWow3rt/a1BB6fV/bqXd4q1e3YUdxJ5uZJVZz8om9Se0PV55Vzajs3lUJLnx1Xzbju
2INbYFwZN8sd/twPKKfY27KMt0QHGZo0+WNUo7FbmWSIxMkSDLpsj9C5WI/z3Ps57dO2DS8t1Dc/
gzzDJwdOtmeEuboVy7RDcLMM/h97Z5IkN5I22av0BZCCedi0SLsDPsQ8R5AbSAQZhBnmebpNn6Uv
1s+8KvsngyxS6l/1onJRtcgkfQIMZqr6Pa3mfh8bUx6JIuAwajAvZ2aPdj4m+6YcJcUzzbzz7czf
dTwrH7w+eYztpuVn7vywyrz7cVpf1nHK7scubTAOpvECfkhxsMdObKt5ELsBGknIHgT8oA0/A0gJ
MJ7qKpmHqy7gsG00pn8epDW8UEDCRzKzy7kgZnugAqbdYkWgCUA2hC2mcgeoxZFcUN/IQHIaHnXm
KbRbXx8QRfqlpIAzvs5i4ypTMkA1dOMus4ma+95Iv6AbzzhaLEztykrVZ+iB87pLB/tlBUNqSaAn
zZ1Qmj0PoM50UvvMGoU90lgqkBY35mLUIsJ6070nLU8yzrj+aIYmSkn/iqNXXi9BdV0a5s5EHMny
8oml29nYrokDPfZGNEsNinkrUpCzJiLSaD8bvensp04c5iC4NL3mtipT0OfjcmlVNmG6RPAEdC8Z
CNrB1w5LGBto/xsOO0cmidsN8PKSMtZyl04gjuQzj9VXFCaYKzPWQJBxxuWy8Gdc06Vp2WsRTdZ7
6l9jxMtYYL0vx1LIaIbr0o3tl6FOxGUyBvO9NokbtqJ3EgDTTnBGOmhZpYdml9EyZfG0c8McSMeG
a56Vy4+zL00ljHtASBxL1D5NpNQFT7Hz6Ey1CInnLGFSDcH9ZJKnMafg3QmG8nIwOhaZ2f4y4xft
qtlrb7V2GHmIxH0N3SW9YM5Tx1If7HEyRRgsi0wjarsNMggDLIZ+U1VCrpdtm5hD2PtzlV3ZhHac
y2zAWEk3ljOn3lEL+mnaECpZtKO9iHR8zoJJBl+WpVugiJyOAf85Lj38vm9byRL/+rj0v8pkkD8e
ltQf+OdhyTX/woNySPwG9Ej4pxPRPw9LrvUXvAXi4CgJMM5QOv7rsMQRizkc/cTdQE2wOH39fVjy
MRKYYwC6S6iM8T/73zksGSpV+t1ZSVXOMb5ko7AY8D3458ez0lqMbLnwbsOKAEPo6PI5CbChgX58
qYL+zZf+7dAgSwkzq8+6kca9xcYn+O4L+5XOo6K0P74LgtcYLSqz7uO3fIjasjQzED/5djiA3Tsf
/PHMLyl9T9OHWevOZaqxGqQe0aqyuuCGmvZ/eP2P0gPzW6Sx+TJhjSCMfBwNCZa2NroB/6CwfU2G
DPtaW/ZGzXVdOIKntL72sJY1UtXYwJ5eh9JvaEpeu2zaTXnJc72AsLZJmiSoOS6lInQpF+N4UNFR
m9d1Ff77d+J1/V7e9+37e3/5Wn9srf9ec/if1+N72w/UwPMfdv9jN5RfX3sq5T/+mf8PhYrTL/Gv
b71DVX4d2tfuexPv9Ef+Viow3Sw7gKfCRfWjUkE5K5lVhmdAkXDpn3pb/0upwEC3bdAISj7w1D3x
983H3UzpKFP46GbK/fv3br6fwtdMUDKXpkxqrn3ezo83H7fCkIvMdXfzMi0R3tCGFIBz3uvpraV1
EMUo2RhilzZBH8egeSbr4J6tSWEeR1gfkUEj/MqBZVcY8u73d8Qpuv/9HUmql/sQSKgNlBQEtLpj
vtNQpNdNZm+zY1onI/6Ux2VMTLHIknKLa57t66lL5ogUTHHEPdDzCzIDEKdc0NpHPdaW+1VSsNxY
Q/egibFTnRmdHdqawbGJqMmN2fcGVONEyJu0WvtaOZM2kn5VmPDUU4SKoYrjd1KyAUg50eJdxuyA
LjQbjPDvP+qp3eDDR2VkBNmEX8AAOvlBLupEa4GvmzlB4OI/zOXQT7uYjTMsMgN2oRwkrD5tPfoa
+PVWG+Snwqm1cdMtgiM6jZbyUuvN9FoCfNqTSfS/ksc2OBDV0R/eqXonH96pBw+Fq/P0fx8nNAUK
y6gHUuzTaZ1v0sIrHnniRC38njMs6el6JMv1OIu53a3taF+vQe0f09Vj6LHqk2EbDzTL9nElz911
mXZ/eHcfF3EHWZypKiaVUfmwzj98j25F+pQTu7Or666/r/pmRn3X/e1k5MWhkNn4hP9xTeAzBh2H
A+10k/GHIZ5/kJ5/+IpsnommAnfzPlAVP9xSAIYYwmoTC8fM1fJLmn8S6ywp/DpK7ewlIScYLla+
bAmTtCGZYJsQXZVtvORxxS9mOLQ0zrNmNTkMT/qF5gDGbqZpa40rbmAyVndoXrWzqbTl4DKYRLzF
MW8s6Uz72TbQddLPS9calOHo6ROVD7mKfGZP3dJi1njg+ibT3rba9EDqqb5sUCo3NhHAkV6DQT4I
axJs0hOTsfKx8l6ZrzIIzGdmvos106m2RNzK0I0H8VjoTb7XW/0ChO/qb0jf4v6UtjIul2Q8Vm2Q
aZtk6fVtylz08xCz+2c8ldFoMt4IkvlYB7tg1KPASB/AnM0hh2bTgFprf5noWP3sG1lzkA2tO53R
uxzGEh0S/Dp73MsYkdGUO6iPtZiKd03LjW1jZA5IWL7fqW/jjVenbBNGJnOeCCMtnPFpaF1pRPoc
EIm+0goFRwKisO/NIY7qGMVMOHN10Oyme41hJKWFLC98EDS7ZhmLsyEzwRyiSW7o1mmPRVddzWVW
cCpsHBK8YwrNP3eRrCgOqEetjhaXcKhYjPKC7gLxHvR5RqauGY+GVt9bNFiGRYsUi/W+I9gw7fVh
WV+8vKoZnHOD67wJWiY4R4mK2wXB536KPxFRvFkXfWy24+BYDxXu6Ja05IOc5joPhb8EDylljt+S
vE7F+awF7hUp+5kIsWFsPJNQ36jBDNssGd89MzbzVWIKDFKtNYt7dyHBupSGu3failzj3N8vRV3t
Mq8hE9XRl8qUSN5vmDx/ECINQvSKZdjS3DVv8qLSokDyI85mJXaExYwjApl8J8LhbAO9zKNq8gkh
Vao3Y/qUi0B7p2AaEuXcCaJR1edZYP+6FV/yChw1clM33iM1f9EWXMx4Dsg9Te11vPRvHG3N7RzU
ztb3LG1bke2r0mSMHA34KS2PTbSmZRdKLqSim83zcdVuRZPe5rHT3WScsO3WHY55tlpb7sZ4Zw9x
/zXLnRvHiNf91Iirok6mnWDKCvaq90Ubif4CSFSQT5/AiywoqQ0kv5gp261JidkmFrEB+7Mzz+cx
Ft8QILsr1hodh3sQ5qdphZxbGZm7M+JqPMiVCbxttbYGZcDJcmynFmGlDt55VHcb+JL9lmtyuq6X
bN1lqewflhwHOaka+6ahv6PEQIX+mo9h3TrgxSTq+YXTtFmxcUqpY/p682dYqsGbVTT2kZCy+0JA
zv5M1YO9WQJbXsQFoYvtkGewqSV9ggenW+8qM1ivSBwX9KtY7rXflDCHl+ekw6hlvXMuSNcmB1D7
8U6rK/uptdbuXoj4bI3z9awqivg2mwmusBdVGF73YKiapTReXPpRDDM9ZEGKjuikviSiUonhW8Y9
+tnUXSYZ4txEoiTPdlCguF3eT8gaS0r7wJSHRrKm+74FRktaba6fh5JsbVpM3G6ADod8Gb7pzjpd
cbZvI2dtyzWq4pwcSOJm6U3QddoWx+YlrZeLNp68o+hYxgDNNhsi182ZcAua/DLE4qXTsit/Tdxn
yVRNuW2muTyvYEQh18hPXUDyptXEHR2azZWdJPkBxWgQm2IqzwyP7TuHiOBhKsGTse4adx0J1lA3
u27nuoItlE7eOSDiI+rQSeR1IgZrV3nyuWK6VYYUzXZ1WIwD5Ro2s9R9Mmrmxi6Ndp+u5Pwrr2/P
dKuD96DkCa6JYssgaZVsCAWTrOypUpNdEdI5LY6F0aQvU2rIRz0r9W8YKtMlwtAbk8Dy3HOC+kjK
3nmYiTSHZRKYR2NKvwVucz/kAUVgwfCynnZUIqnLnQCSdJnQ3X3MmMdm6qT2LhsPW7Rsx/g6dYvb
Yu2fUrtCCTPcex5T4syyZgYRaN075kGw082qPnPb6SJ1u2tvcawI4emqRiDeaF3lbDPZtkevLlCk
7cY4ZHL1zu1kPUPavi2HfIBwPdUbqHqgDdq2125HSmcALy7x1pol0eNWil2cxm8lvOdQMHWxLRo3
PyRLgosz1s9tk1SvRtPUj9JM84iwbrUJrLENs8F29nj3dLfndgqwy563Frzag5sFCTeobUZzMIqj
LRrv1u59EYq1yXdFTtbfPGXB/da+HoqUmGxjc33z5BsPQGqz84od3+MSlFQSFd7X2dSgdMrHIQVk
YCzxTTOOddSSNP622AW5ZDKdl2nsMZ8wOyXCWzyRS6II5L3sZP7NS4bpqhmbJGzrngQ40QviLKV+
M6dB3YGj04oqNClHIaOk1Ugz3RjPTAckPcuXAWxh2PjJPFIOh1zU7rSh7PzzVo6At0s/IXbRjItu
E2UZNYMivrlCD4OsnFv3i/RaDDUZ5yU9fk0jwkmTpblxhh6ec47Vle+H2iq+lDyc8stmTCfv3C0s
yBCGT5fdV2DH2CgSrpu+1bmAqkNJ4a9NFLXos3uk7uLCiPOB9SnAqhldp++vaCqq3EPSdCpdRVAy
Oer63Lg7c7LaCbjygvWmgZFmy+N1eATYvpeGPSXfhnYhmBIIMd2bFfurKy7zgQNMS8PZLEpazLsZ
AvHM92ESF+dAzazCxAYsHS/oGjKLcDWX7tk2cuNxaHE+7XHMr+rSZ9FdHC30ZBG86llvHcgtWVGZ
+h7AInKzHjdsLbIIzxWVAg46Jh14mq01CDsa1oWM49glC0WFlkf9qkGAZavp44whaVZrFQlIyKCW
Kw9Pt+/79NEDt6bdFPZgg8p2k5tByGw3kiWLWGX0cyYfrUvLtYi+TFX8yWNEoo1608vqcPTGaomE
kKxNQZsSrphrEkpIf/GZVujxWYYmqoeu3ZXHunSne2u0mzNzGACmmzoqoZCGeWjtYXnjG2CfNpRx
zR40de+qporPhBzZmykdpDdBMNPxPb6R+pRnw6oZ7baNpbwxzdh6rpBqP7PXtiL+k/WNMOUaxV5S
QnHVKu+dEQXhbT3Z2fdeMd23yr0bqvKpaNoqjAP5LPneQPQxAGGmVxTfP3fKA1xtiw2r8gWBHcyR
mXV3YzNaF1W54B4qH3GQMO37Us8wF92mvINVK9NDaq4+9uNkVOWhjseYLFeSh6lGT8G2pJPTISrm
pGeF6OM0sr1hLC7qHNSxE8cCLnc2AP0Wcd+Zt3INBENAss2+TgFccp3t5Vc8reZc9ykFQawujq1y
VgUWa6W81nn1JBh4t37QKhfrFR7yWT3S3qiYSNfamOLY9i3e7VJj46YnS9dQ7q57MnrTk+lL4hID
2DTL12maujef+Z8XOmLdo+3hGHdZu3zN0/TTrNzk6mQsi6omykob5mdXVhyA1zZLwAX15mtKaPSI
sZhc9kzOHmQ8wpVsnUdL+djTkFx2Ko1pqFxmeYpouiqtqfUquGmrDGfps6xtO1fg08hTzJMJEyKf
DOmlXwtioMT40ivu3+KyPoVEB95+grduWaFmYFFtMHrZ2xAtpSPMDQvCpiOhU4wl/YxZAYKogcqk
ZiqdKpymv25UYpVvgvCqfQqyxqdQ66zyrcxwAYsi8lqp7GthVRpzGCoRG6hsrO73t1ackH0tCUCE
elrGz9kpSauVfr/HBK1Dbx6K66UiwKBG5ABfuRsaivACUgbc/HHUtvSBUZGIUTMHvhYSwDC2Rhto
G7vW3plzna+zLj3y3GWVi8v+mzzFemtv9IPD4Nq9F7Za78JjLvvq0J8CwXk+MYvpLRldzka/dsfa
rrtLvvNvpS4xXoLFOVhVp29x3aNWs6uNz+TM1FniqDlBz1RHcTv1Mg+zzH9OmmbdMmTCZtJqX5Mu
mRg/4f5yRhJV8ZzfZmlmXM6UoTz65goiy1a55uQUcc4DO2YCKSh2YMbnN1aUFUxuFhInIUqNaXHk
jFVv03pyNoHLGbUbfHFMWIDDmNJLLOLERzhi0peLH3cmcaHCB4FAQ1KRa5l66VM+iXTrNGw52XyP
F5XKZrOly85tlddu+nl6cB37mM894fAmv18orNmYebFEce1ymCMXWD7WazWHYvbGkURs57hQ7zXr
vp8zZdLQ9EJ2XC/azczc3bmgAm5jNqzmwWI4V3Nqm6oZ2oo6E6A3Txx8jxQ0SQtEYldJumDh9nqv
2F5Pde56V24Wp29FVnTnxRRMEU6sYMvaHRNSuLbmZ59iujOcvZ6nyTForfQLeeLuWcz+tJPulDyx
sdXOq2AwLupinF6HtWuv16XpQt0CpqXeWSaOdS8tO4Kpw/aBydMv+pRgjRlL7e+K1vXGrc7DAKw9
QVHFzQoZnqxQpM30/SSf/Mdc+ZO5okC3/1rivQKMwM0y/BBGM9Sf+VvjNQmPMYRBo16gMxWhSCf/
NFh8hjgUZ1BXQUeEMIWC/Vvjdf4iZ+gjH5ow9XRfAaL/1nj1vzzakThQ/bfSaB8lO3Jw8ISRo3h9
MmkfdFQv180AyavbcShqUE4c557hjX5nxWX2B/Hro4mhQKQ6Jo4N95L83UeyTOVatZPKoN1NXnVs
ip6KwGyP6fxgM1fXe9o/wpM4B78eQvn55fjK0UtN14ar9VONYlbr/oLp0e7cwXqwYz+ySK1xGE4p
S1/yyzXNkz8ojD/Jn+pH5hfWFQaV7O0HgXFsO6ddBl5R8AhiFW6ieWwitsV/wof+XCTMK6H8g9zg
SlDgjR/Vb4ep+rT0l3bXJHF3UNkXcP2MPTBvnyw82kV27nhd/8CIcU18YTyKZbrnb/o82vVLsbj7
kk2HufGmYMUwaq91O64j14yPJYvYnTMUzR+gqj+zq8HbmXqAlsU1ptyJH99xaoLXyoMk36Vaf+lW
zcVSdDdeEiwwKTmoCH0MRxT/TcGZJWJafIq+uyt/ZeH95GWoN0D5HjebgsZ9rIKbOUxDavKBVhvM
nm5LDOvzikDALuAZJT2t3MDjPQaGtvUHbbsW3gWc+7M5cV51fTqvklnb9vr6BeT3nyqW1Uf/QRLG
wAh8MB5k2HEyPjJKpC+Y3fCKYhebGQ0UxJk4sicWc0z9UOqIXjWwLKtGtJxMh1oKgIHWze+/Hdf/
+PWwEAEkYU3B6rG4aVjAvvdTlAjPcGUgdwV7u29aypz9uiyOAJGimmiYBK02Qs3klzIvPmlx+xBP
6xrGjAKXgCmmMRrrle/N9JnsVzP+CC76jrZRe2d548OgUACDggL43CFhUFcPnGmOiwIH4GyYo+U/
2JSFaRE6rE0wAtz3BLAr9cwoXVKK1ykRXYcLYo4kELBi9De37r3xLrFy480vcyaLYoAmPBi14FPb
yP65459nYAD6G7riVBO+aFcvLDlikLVaGvyJUhYm+8142XV1yjDC0LKXSNxOBTn1kr6horzypoXt
gqBYnnp6jmp0kwxxs/W6Nnvt6CR5ajMq0lmGMiuCLbDuyz5fdkT7tT0Azmp+JglrpPsl1hflgYwB
OnyaHT23VYdKAJ1XfldU0Zhp9XvBiz1YVFW5m9L38wvRGGpiQO+/mQtjX5vM8OOrvOsr5ji69oIO
Ht1mc7k0ziZn22Bu5LhSLE1yML+wWq//JswJG0CrgucygHSw8WateCk9N76im2e6NDxatEcjN495
L7Nmo9X2GJa1RT6zZ5I227awyM6E6BGbRrtaDmUeE7PpGLgFFVMM9Jjk9KyyN3ODaS/Ivgz7Dpfc
jPykHreYi+5FgAfN7Etudm+1FNp1Mjj1chR1WS9UMTHFEBFZRldoZ3ddt7GVin7Hd6nymjbC/FnR
6O0RrmTNh3T8jPgLua9mOXIUMbIjAhFDX7IXzpY0irdjBirbjk1Nno3ijcK/NqVc0CRpA4nD0coQ
Aga3WrfkVo12Y1v9o504qR7GVje/mnZDdgYqCC1JWWsEbjSu/ZJcrl2ipZwJUgAiWZbexpldB0R/
C+0hqXwUgpa9aVg2bGyjIRsZiHBWH+EBu8kFXE+7UkV9oefcztoSi6OvhJpKSTatt9jv/knH6Rrk
7UyJOyt63GXj+P0lX1z6rVUikLP4N/FC9tLKk8fADy4zJRitKEe1kpC8ssjOtTwYDtKiwgEyQZ0z
gobsFCOhbICILBupRKlptJhlx7G9XZRkxQyIGTlKxrKVoAWRZN7SDJOeCyV35Ur48pUEJpQYxo6S
wNoaVI+dksritHzWMK+2prXkh7xGyCiUtEaG6E1PfAbWlOyWKwFuNdD9OiXKAW1lZiNVUh2cDb7r
xb6txvnMt2rvfFLCnibEEOZK7Esr1ybvCxcbYskV1SZWpJnDNRP6F4YSCwtUwyQt5mOqt0a0in49
rIZ/D8KXmBMzSptRI9hU5tq1Xlmc0Y1ERHPXG8dp8IpjX/n1ZT5D1rAwzKAJI2iaLv3dZWPemEid
8AvQPCXnf0fpoJpu1DiVaKNzmr01Si3VS2v9NisFtWDdfGmVqkoRWRGOfXlLm45L5LpgJS+UDmso
RbbjOwlrpdKCl3KBIA7tHs8OEVcqPbdUyu4ck/UI65PgOxX5s+3oFuwCeW0qVbirKwRi5x9iMQeP
XasUZMIhd5OUiMo4QMED2o0dghJiNNMg5O+cdGgOPVdEIcVdRhu2h1htZ6bN1qgqz10nQ8rW09V5
bkh+XsU0p59LpXnD02rORtEPYSU5OmlT5R2tZbqoJ2BOZZXLq7KQt5NkKHXjnmT1WinsfldPV6NS
3YXmWyq82WGGTNSLn8T5k05vKsnerQ3mTJP8WCg5nwOrt0vq7iu2i7f1zba5NrK2Ljl16dqemNvw
rSdJH2zyk0+wLm0OyYVtxaYm0M5I/NPM3H6k+/N6Yc9ucFsWwXJmuH1DjZGdnnmpZz0JFos9hbQ0
hyHAXBj9jMCEk5EpS2NS5gaTTStRtvUuoE7n4Gtk7YYKFoxpzVhCq7JHGmWUJB6WSbHWy0sOtecs
V4aK2/bzZyBRa0TaCuCJ1Crroofpw8NT8lzx63zZ11Sf3TQVu8JUmTfArNedoQwdP8+hS3lWGo1E
l6FdYP5MzP5vpalD1jaVOZSQlNr1c1dFRrpam9gSnxBfrX3WDSthTuUs8Ugm1yeDiuL1FqxJkXeR
L02IAnPM3y/EupfKpLKt5m0s17OxWl+zGt+UzHa+rfkIyAjxW8fyFPlFeRd01soh1rqxBnObC9G+
FlRb7Wlfw7ytK0SJNomMUbY3q3CvcVzvS+WrNbX5JbFAUoyICZEoVdVfnNEWaRhbVB9CtyMTek6a
Z4x1Nm+L8u9a5eTFBL2ojjuzSdjjXcX7Mhtw/CTP7dydyi1f5+diEQKvs4QJWPfau+mldwkdYEkA
U6j2RR7VBs82euvlu9vUxrFX+r8MRHA7ADUj9OrPVJcxL0g4srcBkNDYttFrFqrcdoddijDgAmd4
QwAbXsXJBV0chOFVWaOCokJin2Zrv7DbcK/WVac8bzS5ZQ7zkOaPUusbBhuwXmvlwTIHYz2MuT80
wL2Gm7h3hzoSmd3CmsPKbROwhsgl+X2OyPA5aDVJnLXNBlBllZTnnPrJoiwi+LRmq2tjM9qQtXr4
KE/cCfLIDAfIHqLTzXvm+FxCgXD6l3WBPmZo07yXdZx4cM7JHmzqITNi1CIbYIUcLWakjbUHVgE/
qmEvIS32dLIG4cTIL8kjSuMC8JxmljTFtl5a89oRTnWjgdggXV201VPsarMe1s5sNtjnQdlslkbK
h0qmhAbgJTEp39Vu+mQVJT20gHW6b90wgCqbtBnEmZX5stq0Tlc/5CrVQJQmByRWDqGz5qxCtWZc
4BTYVxLxwz7LrMSLsRLTudu7Retc+r5MvxLryJMIm9I6dm5vXdAJ6R/qxO7vgqWARi55Pj+nrAHb
zu7L+3moIquw5/Ma96bduHpfsmTp8aclm+09NuV0zmjRdCD+U19KxnHeiBqzw9w4XRl8Rn/1v+VF
M++5ytfbyUviQ0mXpBHWXWPtoQiAzOC+N3a0uC3BBgPHA6tTrsjHQ74mkb9ky01qJu54JwN/EeEg
9YJHoOuEiddb/LVdOm7nwQtqZi2KJFrZ5dTbwWSRqfo0u8gocqXhvi7nF2MCrac3gyOCMO573dq0
iK7AqangKB7RKOcvHker93rwl3sD2TcI+7xuKdFqAid05gRd02x1/U2SXk+ZI9Gr+yYpc5g0kBgI
2QfD4mxZN3gKL1XAbxkv1V2Tc0HsF4LzV4RokCGbYs7JPk9lZBqie9GEGbx0/N0iIg1XhG6fj7cG
Z4QzWYn+rpSrts+XvL/wJmaSO6aHJRvqtSFzjt/xVC8An9hUDbTgMf89O8Tzg6o62laV2Ow7V2vd
FvE8uk+5dNiItatzaZ74VoAZ3Eip3tmGnzbdFScWFm7jQuBDODCyWOEVMEue6FlWzRzgg97lIn9i
4h8z+cTaCuYA7lauEFzZCcZ14nJ5CtHVmIrWZStw16QQXoWCeZHwhq2fQHda0z7ONrM0wX6ZGs/A
VrHArDxwzpMTIYyjeHO/KmxYeiKIGQomZgbZdMiW4dDoC6cQhRybFXzMUxiyXtYS5phik7kKU2b6
pQjHJKiOroKY1QpnJrS13bB5EJco/CPPBKTupGybXaxQaIGCopn/4KMpVJrvA01bBfi0/wiEZS/7
5U8CoRpQ/tcC4c1r+Vr8n//9QwRU/Yl/yoOe9xdz46bv2gzgqalTwpx/y4PWX0gVyALMFDPreJpj
/ac8GPzl2p6DMEiUDC2NUPD/kwf5+wLPpJDDtoCx6u6/l782efkfxAkoM0qUUDlQpEhXgVq/1wVK
5qA7O5jtqOmF2AXIe/emtxCVosYqNP3ZJCo19seRo4S1jUvoBoGanHAQvS8sTc9CcyDDBg9yBCvO
gaLvk6aDswLOMWDh27uCvychgE6X5Vwev/umfyH6nLq0vpdWePe+QYDdhuFF5s9Sqsd3KVGII0TV
48CKcs31bwoRy/OA+Z50WySLDPvS+VSlnc6whgqDeVkpzhaiFBurplWJIR/aPVNflLtRlztIBXY0
23TSNn2RnZGym5QW8LkT1Z2DifjCKZansuQRgTmkh0ZqwcIzcd+3rJHzvrHEeC4CfQljnrhhEVBS
0sNwvtLHQh6qSuuoU9OYnBl8c8dMWXreFsX8B00UQfnDr2laXEhIYB7KMs+UH78PB34zaFSkCh8+
wkNeyw7w69Ak53Eg2s0ireyl0Vdz3gzt+Pb73+KnJD9FncxXE2RGsETw0tV7++634BRa0E7ZGdEw
8T8rZLDHnjKvsPLlTCSTVmevzUNvUHLLOD5pnLXPGP358vu38VEVxuYjdUlxGIHrAJreB+W0EkzK
UFkFBXi0yJa0jGDqU/5N8/wn2yzWI9/Dn6YHPsrCvKTv2Er8dxk9R+T78YMD2YyHvvF6bHmd0ULX
f8G/vut8im5//9l+/nV5IbRnpgUcaqX8DxprWbO8O6vbR3bK4xVuxlrt48rpdxxq7ZAZH1JHrW+e
pWPq/Lv6rvqQSJfcYw6f8yeYcMwvm9T1AAA2pqCwqJs68t0yC/0u8aJcbx/qMqYmlCHpzlif1Enj
v/Hh1RdtYaPQz/DxW+40slzMFPdR5cQvely9kgZ5SS12yg0G9NQb6ODuP8Bk/9JigBbw4XbiNkKI
p6pQZdE/XtISOJtegoOCLts5RykTOGiZXz/+/mf9+fphl81ibqCdBtA31L//7sYZZrvrSo/whgeG
JSSfR0Jz6Tusaltuf/9SP8n0THUhbDFboFPw6rNW/PhanjsxtI6NoZA157COHhvDedc4vG2lrteb
NW0jdink2ji4m333/IeX//nuBIkPnozHIQWTvvNhjejsFb/M4uV7y/zaZtWFPrefPb3/bCXDwYgR
dCCDMMjphhjX97oWfJ5SpkKdFagWM/N75ltAg/qZ3Gbep9+/t1/8Cj+8tQ83FxootcwJb41w3JlZ
BjeB3b/x0xx+/zK/WCb5CnB3sP9Ynlgvf/wFXA12FEEUpgrs+d7ru71fWU+5OuH5w8DkcMoYgABt
AGSBXTgN0jMzkr9/Dz9f1rwFxYHjwrYtihB/fAuSvWlaDTMXgd9UkYfayayx1fzhk/7kOOB5mJAw
AuXSqUmXH19Fr1JgMvrIq6TeY7J4D33eP5U8bdu5i37/gX51WXED4QGyPDo/YXpSOw/0xhnayFrr
9rAm3ousGPU2SV7tQU87pAfN5Q9f4q8+nqV2dgbKEdSQD79j0NJ/Macd3V718JAwE7pxRfvW2x6C
mvX195/vV7etCXzfM5i70On6/HDbNpCgTYTDNiLUSnBca+at49PDmSzoRqJOpz0xghEYg/9SUWKv
o8384df85XXLOAOf1vZtxu4/3B/DFGt60zdt1Lr2ZcAj/lyS9NsBLAvnZXhf+FkuDCOV4UxZHPtW
Jlxb7Q/f+S/fBIBD1n8CxzyEPjzdkbKrxhQlId+5eqHi+W4xzMvF6B9qo35iawd6zl0BXnyzqXS0
5ur1D7+DWp9+3G/SM8KhEaA+kBmu6h+v6bFIi4FgTUtt9Ii/MWoXQaZXe3IiIuqdctdRIjVmxPTc
hlzQDCtA46zuiFAztajvURXLBfa6TZde3GiAo2icoTmk1MPfv9GfL05GCXWLfSl8RmbbP1ycul96
YsWh58FlP8rB8s/SwN97GOabdYRk/PtX+3np5FGC7cu50+Ya/dgRyKSWO/RpTijd6cavWSbvSfTD
C9D+tL39aSpMVRqo55b+f9k7s97IkWtb/xXD72xwCg4PPsBhJnOUUrNU0guhklScyeA8/Przsfq2
W6Vql2BcGLgHuICfXC0xxSQjduy91rcsW+hC0z+sKUkSaOmYmqqPCQBFkvwyg0RdTUVzOYbUlXGA
aTqsJ/gVecFsV3fXxLsPO3DD605FH1+gKkU3BEy9SO2n1nL6XTsAaZRFjnNcUEwAqbiq+yXrkOBD
D3lhvZbtxGypM1e2Or6EdGl+ffc+fld46nUOYHxV3yv3j6vx0BWRJeER+B0HKBgquXM1hrTOHKgs
OECKz9blj6v/79dDc8nJk4Okuvz7u3IjytukV2UNd4/q/FgmqrhqwsD65An8uCQvV8HP6zgq7LSl
Zv3xKpkZazl9r9nHtE+7V0Zf5zF+ak151uSYfkAnfHLBj68mFzQ4B+IV1FQybD4KXUY5RA4jw8nX
yXj4IqtU96OuetZr7UXLaP7mPWzhpDSLT677E85suTA1McJ2ru+yOv74l2JnaJPWcUY/qyAHSHYh
vTRug9aGiYdS76Az4EtEcufM3yLLuUHYd2E5xVlABYTd8IuOMwKfUlR+slZ+fCn5WBwUWKNscsvx
UH7Y5IFHtU3Bu+C7FZ6XYAzNPX1id+XKSe5//QT/lDTCtRzco8sBCMKf8R2I9e6RSielazPU2KyB
Ybaq5yJchQb8FBslJdLy1J9Jg1lbs/YsSBMADdCsOPkppAGYiIczmvLDZ5S5v3gccDki02G7oM7S
PnwreKkjrpWOfkLLeEO/FxRF1TBqtednRppfkg6tQhhn0eaTe7FsAe+3CCRCbJKcBAVL8HJo+PFx
oGfDej4mAyFG6TcGxDAyXUig+RqCIXhKJ5nPhqIrj1YGZgfue21Daq3a119/DMv8i4+hQyFHbImL
/6evpMtoX4ad0vtmNhivQgaPaR9fDKrebQO7fUuHzroFwytC7HVueF3jjcEpPq9z3Y2uFKfe09Z2
zro+LXdjbYfIlMNFCKKAh4JmXcMYn8srW6mjC2QhYg9fUtu7BQz3Us2KR5FXYlcas/rUylnfBmbp
bgGFgZuoi2qDQaVZNaPqgWzK11nT56dyKLYVY7eVPjGJYAqk79FRfAWmah+IPzeemeyO121e8iE7
MLuksm0KXb+vBmO8njKyBhwYWjvdasSpQsSNVCIrL3JSZbcRChcfqQUj/h5QzjochvE8S5k5kB9G
V8QCKXUcBy29S+0yEVsGuMb8ycv4UwFHc4heBGzBpVPA4PDD46hMJCeIDhFpWBi3IjTvuKlfS1s+
dQ3szHiZjs7NjtmgH07KyyfPwk+PArsymigUQLyhrvmhcqPvDmsmq3sfgax4dfC/3ulaUOzyWb0X
tftZXt73pLof3wCut5AMNNRrMGg+FB95PBdOZGU9YSZhcN9pUvfy2BZrhEbBS8wYLQZxUikrPVPG
a2sIhgcQ+8ltlNX2MbRL61uf9DyIyagc2xz7qqdkgKxWUJuZowXLapaq03hNM11fMZCCAmPzi1TR
qFtplBqzXXIZfn0Lf15NTF5clJyEeaCm/BjFlolpcusBERRSZaw5so4vazd2Lhw58uxYUbDHBhku
7gtcHr++NIXA8gV9uKE0Pdi9+ASu8Ttv8N3yGmlBGyLvaf0gQtO0SRMEDZpw8r1eOggApIT9XsaQ
tbw+HG2MB7HIPThh+UUg8uJ1dGKoGgXUz2GM433RCBj6gQjoIGF+OjLinb44FsM1Xfbfsm7UTknk
NEc91bKTM2icnKqgECYiPoTsbZeP/UaJp/IS5+tjoWkn1c60na6X5lE6JWqSIb+b3fzZKDCckj9V
7o2m0R/QT9hPzJjkSpblYow2cIYhmwFjpleXbabbKyoW95pwIHkaTL1x8L93CP4R9RtwZrJ6FzmJ
fluqdlmuewVLCfvtDreNfIxaVdsmgYUpjrmaZxSy6r2YbeZLlJfDHX0b108RREC5nkocQ1USJivi
uRXXl4bKjcgZdZ7FTdZcLBoenDJlXx4DXO69Zzf9/KyknfJMna3dNoMhnsVYMetV3JRdW2vALSWt
Jh9HprUAe4cRoX2XbfAXziQIMezNAme6IkigXPUS8q/S6DZ98oSRYqTbNuPnDs2hYvSqG3qOmIUv
cQgY66YqqlMd0k3epFURrKIpGc9x/pdrQlfDapNIPKqrQFF0C/1Zy71gZHSbty2YqyFU5SPmRLlp
qryMPc1Q3JMWa/KctC3yeuq4eHKMKjoK5F+brGSA7IbkWi7ZK15v2W3i1yViKAhiRf5ILSMYOtaQ
sSJ0DztQ4vbiGuv8yYAtOKVJstPjKn1Vw767ZLxnrabUJYNbG8jUysfkMJmAXO0kHpghzAmed5C+
jZrzqE3IISKpYaxRkWIoZRqt2961iGRoHOUAUVK8je0kGwoJNcQMzYmXGWtLm2sLOs4hXAIhCYa1
APDtVHMo3pTWkhcBySildkdRlTCWdqqdytzPT9IIH0dCDBsJScbeyat4azpxh13Xig9REjq7rEYb
oip6VDNBd8F1hUM2HWZ7Cq9si6JlFtI9Sw2Gc3MS32h4Ks4qAZG6lbV6XwPPQ1sjBYbniQCrWtVy
X42L7jDWabWuCstl6Oj2m7F27Ke4s5iqg9SrVuacRqsxJQIk7gpAkkoxnQdKjypEVwDbqbmrHwZo
Tyuckb42OR1wZEvhJQO9AZVKHszSdu+nHqYdcSrjda1QX+Amc6rzesqCTdkj/egnmzvSaqe2CCu0
nLp5HliTP1bNcChTzT6VZU3sduhoa8tt4y2wwq71amQTFmI6oRzaaahOwkrqG16Tx86ujbWF5mWt
cKbYtrVu7902dQ+qEyu7WbTxegY8ehunrU22cuB+GbVkvB4jfX6RGV9mHw7ORrJoXqf0l887Vbbr
IkudE6k81rltB/153c32V51d4MUtFL66IE++SJHqCMv5TocmtfxsXFx+8YgWi6NaedSkG407u03T
dZPXHP2muG/PoagxrcJrod0yKKdowPiz05AUr+JYrY4OwuoLJSXKBqngZZfr4zXY8PgYjEm56Wns
b3Q7IMNbdxQf044FGA7EIyZYRAt58jxYo9t5+MaUlargDcwscWXlDZuRrF1fBylyGXNEvSzClEQE
eo1EjOizMl+05WycD62dYE3SSorFJBUoeywtjbFzd8a5FYu+8axsuCuUykfcON/E+HpPdsLzyyVq
+qZEJlhJCka/rmvCQb7vgqiSGHf1JPlxIIn1cvAD9trHDDL7CeunfNS7OjniJLJeMTmjuqmG8mjY
Mt7miMz8vADq4mFwI9504EZ8KVWTz6iNfXEi+GhXt0F/qDLEQZETXvSuU2/gUlQHk3biKU4z50pJ
UHkUU1ddd2AUnua6iR+syZyuCje6KYZSebNm22TtQThBD007GZNKAlvSF5jg5u7ShvGo7ZVQ6yYy
rZizd7JZiPlk7dgXMklqWOV94VzTTJGHOU/1jTU5/DClmH3X2zhn/VF1QfoXXdiPuwLI2xV8iNHd
gMns1tzhQXBE1AptTZc2GTGES8UbKsANW+yWiE1T9BMebnpjXKVVT0bVrMkNaMbiSqYWFAansspV
ndR32agOq6iurYsSSu1boinjw8I44NJNP2x6bQweDAUHMYQ5+AhD05dfErrjNkANxcL6SeL9pnHr
FPlx1LqYJdTXuSuXHMZ206YCGC6KMVLyAnGOAT55WJAK2ziwga1nAIjJhoiHS5rj/ZOdKulzquZI
dOQYbvLCQDHrjoPeotjUG1CgtTI/KmZfVGvY7o5c8evznQhn1hs12w/Qt66Yj5bf5sJIVygECyCb
bjfcWaMxXUqlpysSIlUlo6PMidWTxkGLkooQq6I79hYzmVRukdcPPigB83lw9faE8n+8CwJXzpuR
QKBTUJrGm6rGXzHH2RdhK+pXRWbUiR0grruR/DO83iYJOFIbqWpS6dh386wzPSyFeiINIt27SafT
eGyhkZJqhNs+hfuYJNljNxN/1vc17OKiwWxH5ERdhjdq2h857zTYxRUNIkZ4hEF8ZYm+8NyeVHll
5GXtQ9XY03V0DN8KOOBsNbC2Z4YEAqiIsbjG3qxvVW1o1xETyKcxAQB5j7LlcYrNSN2wSYNs7ghX
W7lmzxfUgN+ioeQeppGkAMr+XT7WWAotzjxbZC2X2aAUSFcEIZVepFfsckZjsASbRs3WbhfMEbgn
hJ4NQ0DK2fcqyO1C5CeRFPsSh96MHCWvdtoYHxw+4znlSnPJQpp5dmvf52KpY+rMPVoGFAY16a8G
LYw3bN3JkeTko9rlRCFYFYFzVNMiV5ut3VFS44lF4BRlO9TYOQsobj6OeY3X6fZDEeT+EDGb6hRb
Y0PWvwU8UzshitmTai58Ugn8XOmsjYxy8pyCAjBrOXyxko5AD0RV5DRKLijS6J47lH7Nq6iAow/2
IXXs8FS5FdW14+5TQRawk+sNgQ6Ote+WplFdReODZeXxoclCVqA6mO5VFRAqdIRNWyK1HzLUbdqg
luB+R2R8Y4kCdHTSvWoY26pDe2U0A4H15S6W47Q2w+SWlzlbpeF8SvF5wyuRqd9MxmVrkSSZYki4
cgKNTCoxwjYdp7jbtHFUXKSDnC71WTb5pq5ldJpIjjoKBoZXiLTK7Yy55zRPyQV7G3xm7gwVLOK5
bV5Tjg6W2xAZgB3UZaG7EmPHLJXYr7OkiavrwSCfytHyl4DMpmOW0cBaW53lnI3LP6h1m4Qrkygx
jzwJzY+gUi36U8dvxrTGMAqZwe6r8RANo6AfFnZ3/J5jz9t1AP7bLl17rX0O8+fJJkWAOINhXfLU
ArmZqMjIFN1WZmZSJwfJmd4JixVL8h2GQeXHQX4CT6CdFJNnk5BAECd6sQsaMk6jxi082L0mPz68
GBZYTjjX0wmy7ozeTxv26pAadwpGjrOsCKfrHsry3mhT9TLEdLHtdZVDTtmlirXW1GHM1wxMR5ZP
bTqzZ50g7Nqc7iy4uF7ilsk1WRPIOsi5aVZ2r8OWQa0lzo2wSA0PAT2O91LhqZ85uCG2sqsjM5K4
9mBdGrZHOA8vTzdrybQCo5Bu3KiP/NBA17YacNPhCzfmNzg0cljnBMXxe8Kgp06vWusSnb/Bo+PU
5RNYwPCmV1K5R/1M/GEYDA7IcCzqV43knLtKVMgkJIghFyv1cUMWJimvIYYRd1XWc37bZYlylhkm
/odutigASlJRuNlfJPqadWdCVQ0w+aHzNcdrjCzieexzHDyVMDd0snCzjirI+Fi1UbU5UM9RpUwy
2w6mcLDEj8ohnI1ko6VFch1n6M60SnMfiSsrHvJeAVKwBKuVy56vRQXlSxZzU2eExpbX2qWDvJdK
ECQYhzByGy5Uq8Asa83xrin1gk6ukP6YKRVIdndV9IKok1bFsN8IBxg2gWY9s6CpnSc/h9mw0VzF
CVYNmFh/iA171xNA5FtTJl8mHq+1GtpiEziKvRFUjYsreMKzUYEXvRR5iMxc6STOYcQ0rYktIJ1z
BHFQdVRyhEprbdWOdgiSVjIZAxQg6XPDvm4B7c4FiUIxSqUqs9fNICjqjDHC9QEGX03DepPpfDlE
aBwqdzox2tPuZ6m82kUS3veDEX/tW1XdzF2Yv3RKjryD2Bkk1m1xPWRdeGhEGZ1NSs/ajqJ/TTid
4QlzID1nKFztxjWxSq/kLGCWLx+psWj09NmZ09aa9IRRFyCFABLUSl+d9Y5OmjE1XdtKZVfJtPIL
3e4OKt3r7Sjc4KDNRrYNlVauNbh469CRvKyLE10Pi+HYsVgRLFRzflEa5KMu4/NVNNfoRGi67kTr
ArGlYrCZh5SIlb20CttbfZrh/VvY3wYvzaPKT4dsW9MSOSc60PFqg4xG8Cvb2agpb0Oj4y4C090P
I2E3oTFZQHON/sHUU0J/pQL8I2gynt8CuBEdtuKo5C77Xa2v++h2FmZ0wHNRklEUUTAGmcP4RrKf
er1TU90VBgeB5DYc4mAfaGq4LmhJ0IGYbsImtg5TH0LHcmBHLz3kbh8YWr8pjByTCuSVTaqyJLlZ
mcO+Vme54qaVWzoDBIJTu/tJMqS4msBuSSJoOvaopNHsszptT93IcZFtZ9UDh3kJmdTjagseXR1t
+JRZNKMQ7F2Gi7yazojpLdCvVR8EZ66N4Mxqm2EzB4nrG0q5n+eaLdtUvsCdRrgcvRXaYt43l0Pc
UOrrNpktf5xhPlEtuNu6hcnTEeI0BNV82xf8sBElZFWNRG2GRBslKsMrziqrpk9JCxzCijbINPPG
uokvI1vZlCoQNglkIWJU4UXY6rbVmA5nTkKDUTfh7ARLOHMWoImsjWKt2hhLgQ7a55oBPY1s5jOj
SGOfmBh8JZGGP2BSGZ3E43lBWBYrYHYd4BzzBBAUHrGWenfc6pZ6x5fw3IbJPTfqfhLpbjDr7TSS
lovV9LxiRzb9vg5ltY6xCAUo5gyXEmWeXOF1Ngpjx1TGSyNLmoOmUwTNM6RuVsrBq0wBHSoGmXfp
zPV4ZcYV4nIJtuYafEHlVWGinxxO9G+xa5FtpRUPMzPK0jNT8GIN9JuN2yijP5ltuArioNsmo2u+
8D5hz1iWfTBdOhYZgywDSbOIlFF9WxRui24PzHxmAZ3TeuOh14xbZwaeN+S5PAlEfR4qrwcchjGW
/ClF76XNR0S5WBP4Nncxov5V7BqczNy+oRIyyG7TQs7zseE+6c18l2E78zNO7eyiRHSRd/5KcyJd
VW58p49Khxgz6ldkF792AWjrGgPZYHK4pr2pXwq91/2Y2Kpz8i+dK8PpnFMckVipyS7ZoY3LT6Gi
7Ze0MVTKWRB5xdBl7A9ZfB9MU8n2nYpTG7X6eUag9EmtgA+2VbhRB+OLE2rAtwpqB+yA4twa65yX
a7B2FvDuL7Y2jjuta1Y9g/JTT2mAuq8dv7qDIq/LhEhULHiklMzafKDNzPzAMuiWidGW+JGqZoc5
NT8pVRKct1HmfrVL4GAIK4n58rgBdNMyBAX1KqwKhZ0iUq34rqXJA47DQaj+ImabDSrTLGgeHJCN
U6+aFMQhCahS7aJnm57IseKduLL5Do7hUBXHQjUmZ+3MdvPmWlPE5aKEscTUtrsimcIL28bRJNiT
X0l8UG5kbaTfAplPZ2MWyscmN9Jr1PfYx2yVjpZdMbCfBmibwP07Bv6Nvl4iDny44jw8ZSjWRl05
vIp6/SXUm+lWK+J6OwKGumtms8Qo2AFGbLs42gUBhU+YqMmZjVHKZ1Qvj6QeB5nPeWf0KH2sI7bB
kPN5a66wZIJvN6JyXutc+pzEvJgJWt3tk+o74CNButUQ/DoBZEEW2LcnYOWGF/ZTdNkFSn4DdLDe
1bGgqnFS4rb9CqsCIwjOR+M1iYqYdQkFpdGearV4DueYRgWKStfv85GvqaNkSI6QWSFzOHb21a3Z
p2Z7IKBvFMK9rSysmpWRy9Wc5eZ9MRnhg0JpY5eT6ztpVQJB0g1l7VTVEmk7sk3ks+KuJLyn+7gx
aKPZY3jDGn9NR2+lmhyJGflTmtykdB8p1MSmsqrtCPIewbEDgoQNzHHIW9MidaVpPCadmz21Oc2H
Bu45QwjlG0F1gadGkg43gU7z3Jk+be1dxLBhhUewWCsOoepoHAmhSdt74Mp7Xt3upe5o1tTZ0KzL
yFqCQ8prWVZ0BAM4X1UUiwOhPNKDZyZAliiEzNhu6c8jMfZZn7b7iC72WrDJvqkBW3Qrcn1jzkK8
TSNZGqKD/dRR6EGKpDAZ3P4Iw1+eLQLQPf16hbBnXaxrPL+NZ/Y5UbBuka0ifu4AFMgouXV0+mjB
NjcdtniP9lV/LkMWCuyw2m3ada6vdgZs+l4UEVVuyMGoccDZWA1ZEIhWLR6m0bmqaGudfT9wT1Ex
3IVRoZ0ZBuHS5AS0njqV0c5JMsG2OzjHuLEOUGwz+P36ZsJGTAgk2vatXurdjWZq+bY3p35DszpT
iN4pk63RZ+7OHDpQTUYrH+G42M8FGUVfaq1t7umrkTUx4ONN1okelce8H0kRYUpwhCdq7PE0a6eJ
iuesmi1JXkSabAmyJfq5IL2umKL7Xw9cfoIvLLqIxSPvWDbgDnRGP05wB4ZRaaTqlU+YnbkiTXdx
l7p3RUpPOpMXRaDJG8GnumPm8sb2RNGi56qNVM/IxLO1lNND6Fhbu+Kon6nZHWi98tCUM8mbcRHR
XxPuJ5/5LybwgnUeIYlhMfBl4P3jZzbpMAWDkaLeLBPzboqJ2YtGg5woU6ZkhiLUapYVR+/K18jg
RWoYGhyTvDHPpUNCyKwj+qQ4+oxt/PPcTNgosTUY7xwHNe3D6NFQC6y0dkhCCi3vBqUJ86grIq3Z
jqoIHBVMZQ/EW/aZIGkZMf44MRMIXPBILFNIYAgfxq22mHmi2xgUaKllB7eE9DhZY58AK7JvZWI8
I0+/m9ATr5w66TkiUKgLBgZeWznFZTbLDNWieKb1kJ4ziHROQ2yWe7siDnJWmLbls14in1WXIVWt
MUwA9bRm2PGtRnzr0dG2qdQky4Aa6i9BXZ2CgtR4TWp+EQ3uNgditBKM57HPF/mLMuEasMHsHvCD
pewLc8mx27JuaceAs+7n/rFOtXldB3m3VZKGhEhXy6hm8kcH6wFUkESzXmbeHWz8NMDNOZzefv1S
/KS8g8QN3oX5I9oG62flrjuVKEYH5KJSEdN6qKetC5XlRCc+3eJypBtUWXZ024GvZ7khNEqzVHJD
xJB+Mg/9SdiAsEIH9IHIhxGO7Xz4akGmqTLu1NJvJ8O6sgiDZFZhDJff/95/i4Z0Hr/UZVN+az+C
6tGP/zNQ77/+VezeD//RbZnzv4+/5/9F4P27x2L93D7/7e27Rer0nL/94+//XXdfUUz+/n/tX//x
dzRFf8RMuL/hSviuv8WNo/He/dPmZKu/wR8CcWRacJIWGNGfFCT9N4slS6BNIF2TpYJf+AcFSf/N
1BARoF1xF+09etN/I5PvO97k/YKA/gmxswMCBeW5/ZPGXnGSdrKV1F4Dc5xOehBZzYruzI221I27
HJ8lfruYZoyjhAdtqrp5KwClraQyp7dxI/uDGjNJCmvwuuaSWUbYkHaB+092a9ep2l2eIqFZBToc
4d5pnHKjWwBd/lMP5f/ixAXe539ttvOe66+kpjc/PIT8xP95CoX7G9HmDDyQo7kwuf75DPIPSIYd
3TUILXeEMJEr/kHiMn7jCVwyG7ELoSpdtvs/nkEMeuzsSy4kcQQOst//q2eQmAX3u4gDCYdqg/76
cY8mZLgpdGkqq0RoZ3RlQlxiMg59QW4xdTilf+mTZWuMzD6sgdQvNmllFZmibr2cA9Ahaqfmm5jJ
4cOxnQ1v0LyJLKhLE50FJAfmNIY2vC6Uaq/GlH1XiiI5r61sNn6Xw/wHVsf/vQ/i8oj86wdx32TP
zd9WzzHWz+L907j82B/WT/c35E/Lhmm635dEqpQ/rJ/a9wcVURh+BTwS4t2ayE8JKk+cjaDZMDzx
U388jy6BPSYLooZJxlqsB//W8/hRIYqHCpnsotpcPgXb+ofnceyHopARcx5ardsiBMCdyvu0Z0hI
6BPwessmPNvQYImo5qtDM/MSBfTE4AqCYaXNK5n2AbKR0t2pzN0X4XVieBKvBYfFObhMQ5VAt77a
Rb35knWcveNAMzf0bJtPagJ9EbO+X96XPwXknMkuYiL4/Bj9EFUZAGmjpkFrsHOH6Z2NyhXA4sDx
0Rqj7jRN0zYiepM3BzYRGnA5wigPAW5EaGEuSsY420wbrbNKGY2DCrwXzAQdEE8D7HlTkxJ+Pc7y
AdfrJ6Wq8dO3gPgbTaC2CATZ7T56zHTMTBWnBWPTgDbDUG/Wt04Tjo+lCT9jhc0EQtgoy+dyMotr
WQ13URWr5wVj8VPMkN5gVlgkl72ay/ukmjOg1I0btJ5lQXAI3Xx4i/Te3duTfq9WM0b8XpYGbbPJ
FPA1IuD/KvL59aiiG3NLJqmQkxFAlaR0IIEv5GaK4gfVyoh6wQWzOPahf+GtwIr/9f/vbiExR+9X
h+Ws+dmi4r3Veff6/MMet/zcH5WWuXjDeVQMUrNYOPQ/dznL/I09ylwKHdcUBr25f+5yhv4by8Zi
m1DpyrFy/Lmq8E86qgzbIXkGweaChvs3Ki2L9e6HV9EgfoW3kXrLYF0RH0FzSPY4II1tzaQ/3UeC
qB5CaoYgIDoUR9tA4ui1blvrPp1OoZPuMJdv+VBey1bmRtp5YqfbUjF5QO/7Gf1BU4Hy4zCbuqu8
bZgz0sZTlAM9y7VrvJrtk0ssF3K8nROFDzKt70jk3ASAwsMo2Wk15NxhZSPhGeXMnJvBNo6cMGm3
URs9hCYPvlWv5xJhBjSfgIEqQQl0iI2zdJ8Y7q62htxzrGHl0p7wmEDFnl4kt4YqvgRufz1HnLBj
xU/dlhbyFv6Yh3cc4AeD2aH+xGiwLMfv17iPN5Y65b1vg1q5t/KgqTdtVR7IhsCdfml2C0tIbN49
dZe//86/ceC8LOOibf7x949HrI9XWv79nd4Ub28a0dyvN65+qeiPvfaJmdj8+U9xlnMAAmEOBTyQ
Hy5Q2UrR6MlA8kl4Hqu49Z2bOd0s5BpOzynJ0TqTGjl4TpWeZHQ0EPWlOp7Q5KIlmaVuc99ghlpn
0aFRxNrqHzpSolXtfuTBiUpCItqAdNSBSIRytfwugHJn1FuexQzDNq44b3tdmUAtYFw9lUvYnE/2
ptdRSDEWQemQ7gpCeZiFeKU4LAGiv77BP7VrOA45WH4W2xR1KoeSH++wqlnMnoa+3tQMfKMlbuUl
CdWV2z10bEkpHTzy3kzAmbTuPSIJUPkEm4CP9+vP8Zffw7uPsbzL777onHObNYV8DwnJGnivvMkg
noKoZSH0T56pj9vcx7/4w7G9XIYiUYhxYEQLsGS3Boj0geR/8hf91Lz7/TpsRS4eIOz4H+wX2Ptp
u6Tc2Ua/XTQyiRrgLknIxJVbJXqo3TOLyqU1D7XaXc8Kisfeb+YHHV8xfiuvkKpXBn4QfA1Q3f36
bn+UcX/8aEsR8+5uM7cZyXMlewHmK905e51GjZcuoKUKulGD/sFSfKUPr3992b/+kv+8I6z87y/r
KuMUyJ4vmTyMtShLr4SPwYl2kwXNJ8/1zwvH8lj/eakPS1Qh4lhCP6w3E8KbZmFo5U+//mM+u8KH
lSPqajVFiQ9jeHqq7dum+2Rp+uubxTGNop0G4lKXv79Zlsr8JbFZZDvtop1eOpunIwR5Hrz8+u/4
y9dh6Xy4uIfZcz+8DjESxDFvuE5FH93tt0vU9Xzz62vgPuPT/rhl8H1gHFjS2uiH/sRMEKGqqjlP
XF6jaEqGDSxRhELOXp/VNbKbdeGAtp+RweQLsvzYCJUZbwIqxbhHOMcaCr1IxBfxQHhIzYynU8a7
vu3Qo8Z142kx/6mDpptG6k7JxFk+3iFD3VE3biINBm8UXSgQIfIu9TMJKF2+hmTbqSRTdkQNtfaL
Wr0qJj9vy4MiVYSEp95hSFkyfW6HFQKeYQZm/9qYd1rJSXffIkEjR21dze6+ZwhX2LzdFW8NIyQ2
u004B5shT1jC5T4YsUar9oIPZYZyXynagQSLXaZ2eD63Uqp+2WQnvXhTD7FWfo1r+5sw+3tLzDdO
gNcIjb5O33e86jL7W9K56wjjbK/hIUjUG1gB5LFHGFSGTRPZMNzqtRlFXsxY2cTgiARubQ0EcxPO
MzzVqUAIYGzFILbQfhk0o+UkLb1CKCDcS1JQTswQz9LqtaOEmHf2VVu9pPM2YG9c/oShQBRDUPmk
XJPBUFgv4fzUmQ810+CqfGYYfwne37PA8CNvXafDjOGyRiGQ+K3r+szhEXAl5zNelW5EWxLdDRUu
rLSk37xdYoNV5rMk0Z8nhPIBnASwlvpK/FrF+WZUk61tRkQeqWuHPbNjp8gnUGalOGOQ+up0IxTg
4GYgvxyGBFkooZae0Yc7L02TqPBwOBn9cMPBZccJcDtWN+QFIME60ltfy4rYcn1gXGUdcweTGWM1
x9qhIfSGZXuIl7h2RnsIFwwdpUBQc1ABTdt+VfJkPUWs48oqrl5H/iMOQ15dTGvna+sqvhUOPuFC
e4amezs8lrxlwo72SfJsEDyBOhBZ7akIqUPbc1P9vSJAyZEo3Y4kmFWdSgb1sD2lQRxbvjgSbvP+
ohFoqyzCkqGcUPa13Vc98hEAe65+KrvNoF4yivZmvE1JE12Xeb8xDMAsmNxwd3xJQpPdD80IzrcZ
Q2BJTAx2oo3OBCLoXNZj/RwR2hr82kaU2am2TZS8yVNszheFVZ7KebhuBucsp5RVzRfSNw9E/gI+
i7Zt99KZLlmQ9b2hZOsAAXRF7ULyQlh+bae3wSQrBWSvOSa72i4ohCZS35obfS78SJ3B/OLbuewQ
xzUJDSTTMzgpzppGThJcmXZF4bQ1B4v7ILeaRSXtxqcROb7GTEyfVhaYH0TPfhbNJKakO6ilx7wq
V5Euz8eweAJOAN9O952Sk7bCJ/ASLSGOCP1IymwV+qOToHm3+k2sQEAhKkJwdqjyHVIrHkixSeVT
MMnLoDP8yDKRaU1gReUKEw24s5tBL/1ABQep2tsed8skiE9UFimWl+ogW8Lsqs7Ffhi6VTwZ+5Tk
0LguNhkTVqEG94ZZ79D5rXHHb2Z3YmaJVC32zWo8cyf7IsOyEyFUEjJHeIIwpc+bvWvPnITz3cwE
GR8182uQJE57YzUjMsYn4uL8pLgRGYoGjCHD6X+YO68duZEsDT8RF/TmNg2ZZVUlU+rWDSHTTe89
n36/qNnZrWRyklsaLLANDDDTGigyghEnTpzzm6bIn6IMj0G0Le1aeo4QiR0b/x7z830cDN4o3Uum
uq9ihI3nb7GaHDS+gkG4bifUBoxhzxlrseNTGEgpS1fPBhy8Urdu9JPmdzfogXKEe1en54vN0C4p
6LfLTySaB62aeSsgiiep+ymLT4F0mIPhXrOro63rnp9Yd2EdfAWy6ElJe5+pf8ujs2vkp9Dp7pDM
20uAYKZAeN4/W2r/qFXfDDX4WGPt1dNvtpuDRnNfAiE5qah7gDKR8xsqnTv8KT2NcDfE46MUxy81
qKlYCe9qs/+gWNnDnCSnzgAoZkCMldKbqPlUB/3p+i34yvQ9uwR51FJvpZdLT1BW7MWVDkKqQYu4
qEEUFreAHbi7CAZquS9sZydjbZnhnxyoMWhyHTBrcjBl56jb4V3Syw8Y1+xru3+SwpdksDZ+2sX1
vPhli/QbJeM8JSHDwSCzQYz4H2Sf8k0874zmJeVbOiCLW4wiry/IReqxGHWRemhd3ALuLLEAG2EG
6C9tF3u6uiXX9Nolv1h2vCAIzKjfOcvWb2g1osCZMDkLDFRnngyJbLtrAafXx0JCsBQ6FmDDDyIB
wMrlOAGnc2Y4BJX9R8CnSLVjqWJ1OSV7qwNyUu4NI3x9o4eDsdPZV3qnf9ErjUcjJCW6khp/ayX/
QsKUU2PeDOZL+7GNPreKhhRHsE8aZacpx/6k8STsbaho9d4Igb4UCWW3P0r/qOlkJ0Fz7EqauLi4
TKHhNeb0WGvtk27NUPr+ipLgKZSaJ3HmTKV/MYLsDwmjHGMOnlJw3amTPQC2dp1geAlNBbXKARyw
+m3IqIWGn8wAtMBYj0hXzp8a8L1h353wrHuZBvOPtA0+zjxNZLX2JEwuU15jpRX/PaJ733VI2WYV
DlWC1USiwUWigU6cQm0jiX/FClz5cq9PrDfvFEKgX8N0ENsSWhxOmDVuN64o49gz9nGs8fzS3XZN
4RF7fWcjM76oH0GA/UcxCkEMHRr9eQbeVLjf1TqjFwX8s84tb0IKncZ9m3f/eI/9H3Qx1tu3Zx3e
f9ks/n/Y5BWvmn9dhdwvmrzi//3PjoaOn7li0q1FPYoOvKgi/rOjof+HYyiqOOyyZSq0t/679qhq
/0FFT6V+gFSjEK/kk/9PRwN1S52mG6719I+195Qel29DWTRHkCcCZqIyzNJno6jaNmnatveaxp7c
WlOCQwTV8J3hU4yCk44OLkjlNjEWr3jot2AFYbd7UtkTVypQ4IjixvjNas5GMWMZqZdDLV7ucewM
9BEzPOAwwqVLiAaw7ev7AFLehgbN8iZiJNHhRMOD2gNVqcVIyMqnOgD4DnF0KcAdw5DucaxqsKRo
w9LrHaf0cIxtXPqrzZ8DXlff3+yw/0XF8XV86mCsqoVOwvLTKSrWf6k0dJ7ZqeYOXjbwX18r3v/p
aBGxgUEAGOxhsQpvAltTho3iJ1XnAYOX7ua4inDmVqVdzW2xEURX9iKaMBb7kFIZgLJFGQo8gS3N
UIHwnOwRXtJ8ALGho/0jghFY1i2QVkYxAVUAOaeOiDjAYi/mWlcGoNhbD7wfltF6a31CuCp//1zo
R+JjhbgNaohC3PbtsnUW3gNpqbdU8lv9Dv61j71EM26MItKOt7cOW4DvwoOF+IBgjb2I+0Wr2kMx
qK0XqHl9A+kKPHYl21iXpNZt4MCV7KzQOSAqFGyMvLaKNA9RdXjV8FQWI8uxZGVt3rZe12FoLRV6
CTUFWvT1LX55mNFERfwTQCE/Fkz8+Spas1xEVaaWHvjBYl8ggHEPac/Eg3KuP7x/KHGLoq+D0CNS
g+dD+Y4xyU05Av5XMut2VjvrJivM+rGyjC0F3rVZWUCxuA90HbeYxdq1OdBVSJAlW5w6Rd7U2b6Q
1NiVZqAL12d1+ZngaL0ZapHHa6js6m2WMlTbaKcC/PodNaqtCW2NssjJcb7pyrIGyptxXe0c8KwP
UREkG5n/6rIpMt07UCcq4iznXyjK4imrgoC5ANU7GaE67BzJiA4xxN3Dbyzb/wy1jET4kbc+TAOU
Yifg0lZgzJ4ZqX9dH2RjPstL0ey0qizwjvHKOLM99HCxkB0k5dA0fbsR88RnPo8TbAMgOchKclyd
pZIOanc+OH278OLGqL2gzYxTJLeZG9nZT6JhuvGlVvcDUoMCJKFDwtPOv1QYSIi+2xauS1Ykudif
YuODB827PxJyfQAXaJcaQsRsEcirXsLjB7yZl4TtC22C5Fg6vEXe+ZEE+In7AqgE25ar+nwqeAuo
kd/KqdfiZro3lbD9pYUtKvJlbWYbX+li2V7HQmwWsDoSc9Zi2bit/IJMMfXK3hy/+zAnd1TbsYK4
PqXXCvbZbmAcFeiEReKJyaFA37y9mwrQXlmIJZcn20n4KJlOdJ9PmMsNiZHd4+LRfVAwpX2QtKG6
BySifkio/X+lR4wIiSLZxQ4BhPnB6qSQhGOM77gBmk855rLv7CuQdYj7GaAjro8Qfxfr4atdZEQY
tXpd0DnfEE8w4BgWlScFugUJsX93/qExFlqJQqoZ3aBlgEFtpc9RZk49VZFeJkg9h1S2xvfuWgax
qa0wks4/4jXwdvGTOfeNRK5S9C95r1lZ1R99o99qyVy09Fg7cWXSJ6ZyAaBqEfhTkHHQPqXEa/hM
30vsUKaDKWk4kOc6QgGoQlDZLAfR65+zEVnQ0PEqWoOfieSo1qhN+clWAhWLlcrCbISF2FVSDzA5
65v5CDaqcIeygDImj335fH2DXp4DVQUtjQwIfW6aR4v7EX7uXHCJJF6STvYONZXiVEuTvXGyL3In
6umYezo6ciVI8S0vfClw5M6uusTza4TepjJW9pRIA3fqzegOwk997w/TXxYmWp+uT+81Nzo/f4yM
whwnXaaVvcwNtdLKJdts6RGEYQzrdIy1T8Y8Gd+Lsp6i/dBZdJNBN43PUwxj9lDRgUr2ZQPZ/r60
HY4dftrOtwR7mm9BaE4obaDjhTTM9d95cWmwQHwBtM9YJUQvxQK+yfw7A4TvGEQJpPxUOwxp/M0I
c22Xt1RloJb8V2XhX+bla98DvKhMsida+brYFW+GwwezcGoaKl6Ct/w+y432aIinB3X0yPfMpNS/
dUlieuVk5l+uz3Rtw7ERSMXI1U2i/PnQoVrHUxNS0huxmTxC8EORXmf/XR/l9WgvvjvPDssik30l
eCzibh4VwKXrNPaquKbPm8rKtDOhiH1smlG/xYteu50wKPoCQsbfw3yBJ1z1vn7o83a8AdfvvPea
1jgA4k0HXpcIvrzbooJmRVGaSBZlcsLmp1VXR7g5Xp/2yuJqqArjbQuaGOXsRcCr52mcu9SI0DKE
UgpgssSlq4v/zVEWn1CJ/KlDwg0W0WRlx4T7HNBRIm3EjLWjy8m1qZW8uonoi9CEBktldxPUyanP
PtgwJD+FUVAjOoTXeiqsz6F4luAEzV0pmdHntJA7yNYq+jV2bMoQ5Mwi57866i+VQ/V3OVqRfXj/
emOCTF2JAIpo4mK92yKSFDwFQy/uMLrMZnt+0lP0wq6PIia63MvA1djKOm91luP8yCTVrNDzniMv
SrLh1nAqnDKdLjySufcbn1Yci+VQ+HIgjIgoJ8FhMVQ4pI1KmwgOWD/gLWh9aCI93qWt9UUYZMS2
+uP61C5oO2iaACJWhPezRnXMWkSi0FZ6WNOQznAsS7ysEzC2yAd5XvGE/6Ao84BPntnieiij8GLQ
jQQeGj7xKY2v13/K5Spzcjg49HIxU4CTdb7KeDoi2IjBARlhOn82baF+Z48tSFIz2wgGl9H+fKhF
cEJRC3pvz1AqabVrwak6GahIefTIgnsoyPq/OZ64Dt6Ee0VvernyGQ8oLdLfRan9ipJkRKHFRAgD
S42No3tRrSMIqSK3w4LaYDUXASIm12kduQg9LfSVU5XIACUiOMLh3p965UHKayRMLIwVfb+1/0wR
zf77+rdc21YssUCSkmSaF65BoZZIVYP5pDAJrJ7roSteLIhE+873tbuBr3ysrCzFBExPbp2g8o/Y
36GQX/Y313/I2qYCVoW872t9auk6HaLtg+d0HXrot1LH49jtu17oUZhIT/zGUFhXoDwvqHBLax38
yGolKJBeqmsUteYpQt4ZpcN9qiIicX2otf2rAUAiteK8UEA830+tINEDOgm8Sg7DWy0chyNeeD5G
yZG0A7Mdb+yny2uNkqvgIgg3JYUb4Xw80HKSU0Va4CUz9Nu87pW/ZSvPN6pSl7GPUcgZqDKrTG2p
yFyNcdk2lRx4cuH3X8sUW9Qu0BRXtWgxj7zLDmUdb5V8V6fGDiU5QMKBKub51AJqjaSaeeClmlx+
moEaPIeKNmwEgJV0COKtLHMV4w5gaq/n5U0EkCR7hO0cB96c6tlzMifTz4CwgNuU5j+qQ2XdNpMV
HnW64tTH4nzf59b4hJFRBrgF2azr++eig0fUhx1JIYHzSSl1mX8iJk8AwdrOoxhZfMBPUMN4Y5a4
QYFTO3GifZTt3KjBF2jVX0WMr7GcTfoJG4P4oUQv6gbka7h19619ClOzeapD/RT11vNPkaGbJkVS
FXh16Qj1txx7PbNHsH9j8qK6eX7HMnmA8QJbJ4oDi3GmQUO6qA0Dr2M//CjUkqZsXZd3Dmz5uxJt
ihu0fEM8pxsJbdmyfJ7h0G5liheCz6+fAKA9Nk1IsFNvOZ8te8HpfEuSXA1bij/yoYbhj0LeAcmL
Zl91rU0J2EkO7RzHj3MEJAfj2+KP60uxsuKUHKCVUBixeQ8sVqK3CFmlbksu7PTkWYI2QzsagbDr
o4i/ZbHeNPAIrRahw75Q+hfHLjTzQQJ8175IWNc+RCF6IZUxEr+cjQfn2mAcL1ijsrgCncV51qJS
m5O+lVxsmjuXJykCDz2cSyPN7TuifvLx+uTWlpCuB1RUSzfkC2eZ0EGmsUs7Jqc58wGR8GGPcFLy
8Buj0DmFl8gaUiY43yxdPpA4dbXkWli777BTJRcEvni4PspKAEakleevyT9QzBZtAZoc4Yz6oOT2
tRE/BZON2Gkjzj6Qh31XVMMddOhoY2ripy93x9tBF+cgSKca3T5eL3E76w9Aodq7qhU2mE2h/7C0
wT81tt17fulb7vXprnw6eJvYn2A3RZV92e1Lcol6ThRIQDFC3ZN7ov7cl7N3fZSVDITNCOmcpeUL
vtK73kT+KDGVwagRFVUyM92P9YySe+FgpxopW1SxlQlxj1HBtXh0i9h+vksQclXSIazxJw57+4s9
VPNdXbbDRkr1CsxZfDHSSjwpKbbxNFy2dMB/yvWMZKRr1trojmYRZkfFB5+XR6P8E4ZpjleiHP0y
Yxvg22j0wU/Un5RHMMWJZ5lIU03cuU9NpyFjp8xWrQBiASuIjnb5EOaGfZi6bri//hkuXDiItxDQ
oTwJl01ecovFkXnU+JYfOa6RpOUjpgeN782KVtsglDNkxE9AO8NpRzVzQgVv1vudI4fRzwTB6Y9q
YvhP4WRhod0q8oxoB58c0JJeaPl+GoIueLr+a1c2jUidRTWKcj+9jPMvWSVOZ0pKZ7tSn+OaUzrR
bhqk9GjVWPj9W0Mt247ygKw3jt+2azfR+IFrorlB6G54qMbZ3/gGG7NaNjEQh/F9q0BsL0zs5nOe
1PLJondyX4Xd8Duz0mimItUiOkGLF1CHUHLs0B12AZPV3UEr47DbJ1rtfPTtzDxeX8KVcweGnp40
DVUu02XVR6Li049Ii7stOq17KRTu7wP4z98ZxSILF3c2hfXzPZEy/BTX7Akq993OyRtpV4IW3V8f
ZeXpKPgA/z3KYuclyMvLY4o2ldZX1Us1VnS9fUm/Nym+7uJM8pFgRx1q7/em3O9i4sTGJbS6mOR/
hgiajrPMSQa8Anwd3RRXqjNphzHuBAVrMDamuTqKRZ5A70BniywWc56dRImQDXZtNO89/hckC+xJ
T9cXc30Uaq0IotjU3hd3mz3Fk99nue1aOPXtYr9MXAXNrY3W0eqx4pUt2h+80vTFtd1RweGxyV6P
qk5/DEMpfRkkG2Bi6W/V27aGWkyoqDO7DkxOMCpY2R3sTsdr9WHexyMQ9utrtzYUeDBxc/Ju4mCd
b3cVzSuB+LFdOGDFaWpR/sNpPDo4A1rx14dayXtsWhMkAdgB8UZbLKBu+bVpdZxfE/EPd7ZSQKUD
CmWThgoz/y44DkayRURbHRQfFJjp2NFS8zqfn48deJL3MV9t6KEQTlF0m4JcO+kmaNRIteu7Pg/L
r78xU7J9IE7C/MlaJvydgvplYlpu3A/lUXTDjg6693dF20IhSKSWtoMWbYT9lZTcdrDdYq487hj3
fKZl7Vi9jZq+iyy3+ZgNg+Yiko/TEpT/ByvU0vfndUDRRamfSj8vPXEq32RcPXrlpdxyttuizuHa
tvhhFEO1EY5X9idNTdwOQRICNFiebR2XsUnuGYUPmX9WyiqHFNJWXyoHh+jrX22tekDHhtozvqjU
YJYbNC6ysu5ZXzRjdGjIqLE1z2qAFhx6ibn9Z5cSKfVSy58CVD3cMhI9tcFU9Ls8CbDBI3PZ+EVr
kydzRrBP4MoubFo1udOnSdUsF+Ws6JAJNUZZ9isXy+Xf+Zq4GaNqAe4PcSz1/GvqwDTrBClBF+52
9NwPQLz1oLc3ktqVSE3ljuychgc+bQKB+nbPmFIxyA1RyG0tdmYnx9kh6prw/bcOFskUmkjpKEou
27BBNzexHzNKiX4Hbt/d97nuc+/6blmbCjbbiDdT1tfpeZ1PJbEw70szxXKjJp6P2iS0eQ1oUL8x
ClI6AvciXtGLBbOdWY3SdLBczUFH2MFoaDfYYbfxWdb2GXgUHNqEXzmd6/O5aIqU1mbYWG7TTPZp
wOvh1pfC7FlzULS+PqG1oXgFAg8S/TsO9vlQc5Cn2jCFlgv9CZ3owIyOEu8QNw9lfeMLrQ0FtUGT
aRDpChvhfKgkVHprHjGQALNQHua0zU4ldJdDIA1b6dxaIZ5GEgkdfU+QNstSMYarIK0BerhKjUE1
3g87tZCOlKn/sCTI7lJgfckdu9ujWErMaOAhtNWP968sjxnUHkA4iJ7z+XR9JJqx/HQwSCFauYVh
U9dL9PxYV86w8RFXsleRCKGogyCY0A44H8rA1z3J5Ml0YVRId1AQ1UOJUs2+8BXlwYjUHGeBvDrW
bdg/21UT/MbNw62K/hwPcJL0RSIR4G0jcfRMN7VTfWfpebvviZUbwfeydCi0Eom94jLFu1Fd5OiF
5ORT1CNhIRWOjmIvrdijhOHpHRL6+qFsfPNYF3HxpRt0CHNYjDzp8ayOGz/jIs7wK4iX4GSALtG5
E3/+5pqdK0UdkxETh9aWszvdjNJbs5e/Xt876sooyGRDGkeCS6gKLr6o0ph1NuW+7hpaPCj7ueqU
ajfA1tN3cg+11M6V6ZevJaRPmeT4d3HUKR8nZy4tOMo4xu0GjEbHQzsUGcS7VoZK3RtN/ncxWHBu
ndHiPq2hv2N0kcKIHCa8fz6NtSp/sRpadscezwZMeQ0FH5DrU1vOjBsAtCBTkknpBOT8fP2G2sd4
0akLD7+OCdobOrmhlTsbcVr8LW+LNQgH0W8Q2QONOC6fxeELJmco7arvPQsr74eG58g+z+1I5yDM
8qnsyVjkWJX+uj63ZYR7HZUKFFz/VwfZRdwujSDJVAWmhVlXDZ5aKeJAbY+QQd1sWXuLv2oxQQIc
9xwtA95Zy445dA7fsLlGAZpkjtvravg0z7qFr4sqPYWlLrtJoNvf29lONjgRy6Wl5Eo6hiYh0GXC
2hJa6IRSaKj53AM+0Ke/Kfr+muWyPGR1UJ0S0w5O49yM39+3sK9jUtYm5xQDW4ujHyKFXqs9nxMC
lApLc8TTIizsPdi9aWPniJP1dmEp7+myBWKSuM3dsfTzNuxYCrQcKWWfG9pN4ZQeOjyeDhQdWlRw
cmdjOZexW4xHn4CtqgsMjbw4DyqO7Fnfd0g351rjFaM63/QBqtW7LnrVd0ajg/68eTOSEtzRv0cS
+fraXh5IfgAPTZVoRshZlk8rJ05t30wrb2obK0HuFQpyJo+o/18f53LfcDHR9cB0VWDyllgzu1N4
uqgwZhw7wiyyzNX+52j2gs9Q5NGNrXTaIQOk6l0fdnkmxfqyXTE7ohpB3UQ9jze68F0x6fd4SZ9+
S20b3mpZfZ4Va4sAtbKO1KJgc1F/o/S2/JAaxEipUiYMFcjWbzI8sCAHS9Pp3dNBTlTUdMkseBUt
7loIyrJZ9oRP25SHr4PmSzek9VgW5Kh4bnyxyxnBWXPoGtpUCGSgc+dLNytJ7fhTnHuhhDSdbjXK
jmrPFu/28sABCET5l8cMqcsFWUcuJjmiSIGLDeZLB0dBzp3OHQrNiO03ElzU6wu4NikeVZQTeVLy
TFjshzGuyyTnEelJRe/sQSQFbpqMWzjjlUnxEjaIVBoniyh9sXR4doRG4XVm8tXMZm0fJ/qpaTMs
KCW1P7x7TnxktBRVgVuDLXY+Whu1lkHSV3j1KM/PWltM7uDI78XsctUgywCUVqjO0k4QK/sm89F9
yeiVSim8qkz1+wFZwBetkKuN73N5XhmFEoOMCBbJj7y4udMpn+q01eExzLLvQq+iB6D0GLxk2pbw
0MpWgBVJOkL4pf61TOVi2aiSRJILry/rDrGPMgIE0M3u+z8Ouxt0jMpbG4+N82VD/6U30jGFAzKQ
yanl3MJmwMjn+ihrGw7hO5C8ZOBoPC1SD2dEozAvndwbEnji4dQox25yTCTY+mRfW5V/c328tbV7
Jb1xa1D8X0ropJ2SJRUyGV4X0xKzLSncZ6H0G4eVjQBwhD1NmVII973dcmNXDmo+pLmHn4x8zBs8
imRMNN6/5eg2wcaAhcBd6Cy+kKbLAWLlGjYFQ5+deL9kx5llA83abuWlF48YDhFvUouKDtBKChWL
GSHCFWVSzC1BBbhFKscGAa19pRH8ow7Tv7O0vwu7/BOuEHdlVG/0nFeOFqNCCgHUCZ9waUCtErAa
LMdJvQs8YOqW0Bc36XNk11sB6TKpoe6PnDAvJUsBbb0Iss5cmRIciMIDfR4iO9gZO7vRsFhPm/hR
mwMVVSKnQORwCD5Wqd5sXJIrm5M7n6EBTFM/e5WZexOpYPJaZdVFhWcVzoR5lGq49EDbjW2zcuT+
S1OSKAKSZDFJUoBMNnrISSHyS0/xLIHtjma94o2RaHhIJXK/MeJlCiXEKCEPmaQzvPi18+OQKEhy
oNOde2kzVXcmyvO7Mij0h1qJZ/R1IAnvwBVU9UYesLppUaogG2bbAG9c5KjGGDR4zoQEl3GmL9VF
0pegzpNbu1b1n2OhR8gwhNpTG+X1rUoO99IB7tn4EStzNwDHEahJ42g7iq/x5ptGCLsonexkeE86
0m08xikCRZS3GwMxwyJW+weAAO+FFnBageaJuI3DOYF1cVrhubf1UJKb1ADGTlOCwqslBe37t6tB
9i04SRwVborF1IijNhYomSdXU/A8h7j9StQUjtcjtrgBzh82iH/TPxV7VXzHizeUlXd5OmSeX7Uo
+86l+gGaan4YmzY8+CVUy7gKpV1RdcHh+sgrccfgQSUQ1xov1iVEtM06NdbqKvMyhEsw2wzRH9Km
wsVdY9h4TV1A/MQXo8qMAqwFzYQ05Xwt+bdghoYy8yTT/KmU+b0htQ9t5BzitH5S2/5kDlh0QQu6
qabqkEjxsdKCE1bOX6/PeSUEUYsmm6X6SBVwWfNW0S7MW64Tr+tqIiCKxNgFJfP7dw7UX97h4o0D
6nkRgrQYxlAazKlX6UpEHqsZbmA2WxDflUDHYvIWENBmqt6LNZXxZlWaDNyy3hXzLs9T6UYCaoYe
MrKhtpS47146QZ5jpwqpXp7E559Q80ela0v0bqMacbUUN/s/9X6YH6+PshJPxNsGsgplKCToxQd8
E08yCw89TUkSz3CS8Vs4qijtzPgUFmPs3KZVr9zGfaBs8T8vFE7ZnyJ1toFLcA7JA86HDWcnzkO4
Gh4w1ALXzC5JvQyWzslKzdaL0bw6+tmkPs9KphzgIdBplurUHRrd3EuGne6DEtl6DM+tjeTgotvG
LxNuNCCreRCL5sb5L5uklBs7JO0ptAKIg+RbiHTh2wtc597W40ffjyJXlTEFC7P7OB8es8rG6dQY
f13/MCsnB5wH5TvyPvLZJc4qrnO9Nyo4aZLZKsjpOJU7TV2/EQ1XRwFsSzOPPcBdej5bKoBjZ+QS
Ek/V0ICCNutbvzV+Xp/KSuCDxCg+NQhoIRBzPkiTpzhQTmbs+SDsDmMYzjgsw4vqnG5jJPE3LYI7
TRw2Mn1JDs8SaI1ZlWrP8RR75og6dBAR3xor4OuRk89f5yDZeqZddFjYLlCkFJAXAkXILJdzG5K0
j2C62XMU3BraiHp8FkjRp6ENDK90xvQgjVF9aFLkxMZpQt5sQidxNqNsY+eufUqUcgSH2BBdLPHn
b06yyJRGxc9iT5H7GmejDIMwAJUbMP21b0lB3gbxSoMdjM75KLYVBilydzFs2yJw8XurDg5ImgPy
8/JGaLqc0GtdlQe981oZXARAeQr1wfKzzIN3JaFmN/5oBl2+2dib4lVzvmUYBWMPcSvTzl5OKK98
zenyMPMwkTen/TCVUfWsk8hNR7hlaODiRd/6RySvUaAc+rKpdtyn6geBogcX6w/zD6qyaY9mLvc6
pRpaYIdQH+tnuUmakeBRlD+Mwgqwb4RGDL4/89s7bD276eCQq5r7DIj9r7HVos9DVo83U5FNxx6R
rw9JPNTaTlK0RndpZuSZN1gTNmFalPbFSSICvshYiiKEZUz1noGdw+Qr2rdKA1iCCoGWHUuzkr9H
/pD+JU26sJFqB5wN7NqRf4SVNCnHNu38ky4ZMyZcZZHNuz6xQGyqeoDAf15b0UbAWUmiWW/eXYQC
Ab9d1j8nuYrjVsWgNonL+WtfO+afVWxIe1uR6ucyQ+NdyXAoBJao3lq57B8UO3lvC5Y0lt9AOQ+4
Hpn08gFBUyZVp9jgyjHnwB3VHs/xEu3YVre23iprm1hsLOjvDKgulQ66AQXnBotcT8X78FhMfnLg
afz+l55DfZdOOYIGEL/UxYvIKTUjr5w69cLE105GNvSPKXS6jbO/NheSSai0QoWJtvz52deDhCWd
8f1Ny+KzjDWz5/uZtJG6XgYYxGLeDLKYSqhOUZhMDJJECPU2sY1FAH6ze7rlW8Sm1aF4RdLIoeh6
wTnMg7krrLpPcQeVEaY1K0TUAanuunFqN2Z1eTExK/A5r6VWegeLsDmDz5mwyeAD1WV+25Qtioph
kcn7tMMbfpfmCPReD2yXiR0jcqeLNiPvqWX6GPt15NQxIxpVoz1YFOP3xjRYh9ouMC1GkMXtY+39
JSQGpSwquE4AXJZpXZLElBidMPXMPhpu+0ITWtFRySU8bfVRVjYjpBI2PI85GsNLBo09Dv2MEW/i
TVE2PKSZan5PcA54f3GU5rPoTdHNpJ6oLS4hq8kKWcbv1UM1dnhUm6L5s82DbOMWWvlYnCiyCB4X
whRD/Pmbu5tXBfk/9BEvLtJgH5YV0sSRrIx7qNTKw9BHKBHXlr0BzVsd1XiVABfE5mXuDxOyM6dq
SrwARppb6Vq1V9oxfjT9RHaLQI9fzNkxvOv7cu27MUf6MriKUG1cVBlxBlFFVSrx2lLpT5GDF0Nl
Re8VJSPC4ypJV5Z8U7A7FlGEpdSVpmgTb5ir4H4s/TTDq6EvNiKiOLaL5OFsGDHZN99takNTHxHc
84zWjm9M8lxrN7bZT7RkEtfBCtVLYwdyw5SF9q3Wotl7fTFXvqDGTYo2DokfKB9R7HgzPoZhkx9W
fuzNud4+9gh77Uc9qPZj32Gk3uj1jZRlwcv1QVeeSDT3KJxSDkJBjIT+fNSoQSa4rCr0K4weE00u
GucxKmuLp3Cj/T3Ydv2zr2XrjrSq36lyPJ5CSVI9E2bjg5wl/saOWgnj9OaAw5i2Tja+RPtnxE4M
scvYg86Oi7YUp8d8UuRDFWrhxjld2bz4cQg1EzYvUNxFNMhsf8J2mUcZWUW7i8MqOeZxt5UjrU3I
EsUpnYRUQAbP11eP5FrG+pT3UoJ4tzbPpZvLsf2gGcNWg251QqKPKpzIRPHkfCirwAm4MhgqrJxv
gWnnGBmGWySvtV0KXgESMXcg6KzFYezGEKKLreL0a/sRaPFqPJZY9N7r4YSBXWCaN4A8t15mazOj
REzGRQ2eBvEiWYn9rOgclg1BAR9naFsdPo59UX25fhZW7nW6dFyyrxVSDFDP1w85M19XMx6clhEN
H5IgqJ/yGDejosMjft/6mrERcdamhe8Eshevnkyv6fWbEx9PVdn2QU3hRClsz5D0xhX+sMfr01rL
0nlJImjG0oG/XVYfUknOej3pY89J++FWDofxZsiU6F4ru+QpCKBpCyeVG5Dj0femmam3hbjW7q//
ipVzwNKiq4YqFmWQpbganjvgmzGc8BJ71l8cCTuJSkasovb7LRbFyrJy2Ay6NUwaa4/FkeuGbhht
ZN2xZ5fz706kszsbJz9cn9DaKGRj9LRwOkUBaHH3xeoAantKEIiRlG9VBhRTq1AnuD7I2qqBwBBU
JC4GapWLLYniYpDkIaZBSYCCPa7y+1wxp12mau3GfFaHIt8zLYG2v+DRZPOQm3VphZ4SSn9Wwegf
ogFPKCn2f2MnUM/mnc6iiUrL+Zy4/cp+wmfCKywz2BdTIx+1EZ12xd+kg6x+I7SIKb3Rpr7QYNFR
WUFMAX/DSa+o/9WAVnUpsI/XP9JK4oDgFOVWi3a4AKyeTyiujT5TQeJ5NAGRioAl4UeuVSZmc+Sb
jsdhMq1p74NLQR8/hczBY1wyNqhDF8GLtw+VD9HWETzY5du0QUSiDRrOF8KZxYeojxuYL5G/I1O0
DlmW++8t04vxgNeL0qrgXi1CstMqNTJXeez1lpW5jjwgGa5jHXF9aS8+IAkkSQlaqgIyTun0fGl1
EyVdHtyRpzjDz0rq+oOs/NNr919KeL2y+s4yPzGK0E4QCneAghaZF80ASshRFXkStYRyN0XonccS
Endp2Ggf7chJHs0h9g+qXkueFStdtMtqNXuwVKQFg6ZJsr2j9J07N0GDRw1Kr7U2jMcRjJ+booV/
qKMQGyichqW9pVXTkzRF5sv1lbo4vmIOjijDkMUherxYqQw1Saw4WCk9bJvmUFW5TpZsm2m0G0lo
D9dHezUtOl8y6MkcKPrhFh3jJY9Fj/QkBuSOGouqousQTFV8tH1KpCja27Z/21gCbJvWI2QCf6x+
1fMUPDrFUKBWMxXSzvYV+xaidv4rNDXJKyZ1zHbYLxUPUW71j2GCAVrX+dEDTigWYNMu3/UIBu5z
bdZv8AKxvbyX61M26NpN5UvfwVFvcegv9x5TRM4BDiUUK6L8+d6LFDlXACwg4FSkxuOUNPEu0cto
4xyt+JmirkbeIZxeWc9luceMtUBJ4y70fDVydt2sunKpfgyrFqi789J06h2stifU91LchnSXV/GN
o6fYyOT1PsynpzHvP/s9nY1BHuSd8Muq0k7bTUj0FNq4Ufq4XBNRkRJsFBJM8ICLkwLj25F0Oo2u
nvdTv8sLPcMvpOukjf11Gc0YRzwAwAPD6lymLEGCTAaiBbab+bP2KbLi/EdB2R/fRhhSH2equBsD
rk1MEDnobALS4j/nHztprLHuuBpcvB6lGyfm3aWNYfrehA84m4A6CA6daB0vtpThRHYPrR0STFnj
6dK10UGo6/3OXACKkKALmsiSB25qRTuXGXPBCD18CORqEC5U0cbz6TLgkGQB8xXPRjLuJQExtNWi
Twa4IG1VVgezCne9XfyVg07ZmM7KXhDZHLg5hM0oVy5eHK0WtEXY2KabB8F0N1QpT3DN4u3RG8OX
ajK3zv36eNw1AhYIMHtxs0W60WYVWZabwef5NnSIa5oZwk8tYpvHoVCMjci9svUE9Q6cKPc2qOXF
mZqTvFXQ8jJdW23VOz804iM1o9G9HrFXPxepEPBN6GrIhZ9vcAj7/8nemSzHjWTp+lXSct1QYx7M
OmsBICI4i5QoKaUNjKIozIADcDiGd7ovcLf9YveDMqtLDKoVrd1d9KLKKktJQgAc7uf85x8CLMu2
u8I/aZ9BSDkbrGXGF8g9JaL/0QPkLGLj3AhocJWeX8pafOwGrRVRC+jvxbp21ms1M+9Yr5y+ECeW
4cunt1kGYv3DZJ1N9JiWJXNSdawkt/a9ubhh1ve8qEmzTpR4L5/eNoZjpAoYymF3nOHXFs46cxlz
73fB59UtjcgBp933SE1O4Hg/up/Nb43qmKYQ8vrzhyc7VbEjmOa+D7QK/rozxnVaJb+8EXE/cFIp
jHlNHG/Pr7JYqT6lqWUyhi6KMC9H4502GOP9r645OECMZ6CsAYai/Hx+lQDbSSJaJ3NPQneyx38m
3xfC0d8OppOcuNQPHhtn5yarhX9gGMca3tXGALn1Z5O6uzsflO1cjrV3yvzvhxfh5cC9J/aYucbz
+5m7RMeWmIu4VbOA9nv+RT5pp6ZMLyG5repgRVN6bLSKY1S1URW+rnVt7Fe/6e/7TMJJYbOX2Z1m
U9jfGsk0kCaqixJlWrLFmAo01Ol5uw4r5lIrVp+71XXUqY3x5e1TBVGJs+97gOjHbAo9reWEJkvf
26lbPlUwLpn/692JSfHL3QPYnPwukBheJozD5w85qJd6qJxG5yEzX/P9BWv5tLpSWUcqVF31J77s
H14OASeTafys0OM8vxyKKQQodarv+WDW80bYJumY+DGliuSlWa9PebG+eIg8ua0AoLbhOUKjf349
leR2bze2s7eVS7a6ZzQ7fbV/md7EVeCIcirTmqEvPNpFhL5iOjf6zn5Y8i+2kl7UD4uNTYB81DSn
PtF7/uieACloBVxrg12ONvxZ5MXQ9bpD8rZdEaaYiF0aWNWJnf7Fm9rWHGckXTbDhhfU9g6BYi40
294HmZse5oApgK3W6XwQhCcLOztlvfnCcP6b1NZn94KFsnlJHK3EfGRsM+KRui+6hEmiWJVMyAwZ
qh7xog0dwLaFyICmTTzdh7UitrLryQIrGIp7UYFL5xBZyjTHyM8maeyq1tAsDo6uleE4SbjS1SSW
U0Oubet+1pkxOqBxgWKOToPh/NGCHgsqqcLo7H2fVvMHUlPr3dJobmwJFGZ4JflXM7SB8Oc7/cs9
69tVyQUBAdk0pEcHyjj7q+6l9CeTO/efymDRdgEeH5d+5auzrCMyIizddoqdVGgNz8D19wCB7Y3d
FslnZbnj2c//Qj9YkgAb8NGQSm8GzkefWYqfg7ILpPlBk9k3C85BoV4tw68eo9w1JqF4m4Crbnkl
zz9m4DJJpIzEBUPay5U9CRcUyzN//fOCYsF5YEDKJuh6+zC+g4l7y8wLPOztPeHla+QoXK9H2yni
nz+xH60bfBMgKRrUh/gjP7+K2eilZ02+tSfMoU2i2q/m2AjQL4W9u/RntET2OYjeL49+N+gb3Rda
FQ/10rGkfC69xags6jeNQWIIGQGhrgz6E4/wBzfnm8yw2eHZDdl4n9/c1Nij3o26ubc3N+/A4Do7
DNaMOJk4z4nL1JwQZoJ8//Nnum2zR98ifgesEFhJVNTHZn/uUtl4bC4UDMachuMyV/fFNHs7Qyw+
kFYy7lo/0e8Sf/n68wtvL+vlhbdhCaKMzYnz+f12hodXOXsPVfE47KSqx5sSP/rzZXSNE1/aS/QM
AAg3gK2DYc/Br+L5tcp+zMU4Lsa+yXX01X0mqgjXtYG7noVWxgmQ22NmF07seY2/Y0g97tzCK+zI
Xlu5w0auv4C7scbFQlLlwpZ7UaUZUS+exN1XY2AWjG1+2fGBhNli1tGYG+JX48z5yzNzhaDLnsHw
/lgIFmDIpfNqjH3g9O4ZcZlFlDAzOfGN/WBX2pRmtskVNhHJ0aMaalsHQJHGXnP71/2QeLcyKYwT
i277JUfvnotsOz9X4Bg4OvvbASxz1keDgN2VDTdXnwNRmziMqfNloE3/+Ur74S1RDnoMBAECjknh
TW5lYzIIYy/JPQl1aXnn5Uoe1c+v8i0V7vimQNc5jNkGgfKPbqohCqivZqHv9cZpnAjNcv+RHDEQ
QYAQ/7NW1tn7NjOLPJotrNuAEudp2FcKjDJMi1FHrOgbw9fOmhMR9rh8PlnesD5MSa/KcPbL3N4h
hehzopJtp4p6KNb5Ae8+zq3KHleBv3bgPji1CILYthaszPgv5LCtZaic+juxmjAv7OZTPSX+l4Ch
3pNB+3uvbH96N0stt2HsWPZHkhrKOUR37Xyw0wHpAPIXaYQ6OjqIraYPe62yU32Oapxt3/jk0voR
CSZMRlBctm+rfCo/pn03p5Fl16aKlN6ufWQIfyYI3R0rGfIXX5zdv/mt52X+0Bh7lVSFG7op/OBQ
b/3m84lX82K5QZtlbwVv4pxF7/z88w/8SqzwnvQ9XZm3M+dKhLOWC/Kg5lNGTS+VEDSRwKQw9jdz
YdI2nl9Ld8a+HNZu3bedrZpoIk/2wm2twYk1v8P/fe4LpWEOmBVjXI2p+56sEfHZbKf6csybZIyW
agIgtcumffzlp7A5OjF7wdeIhXq0Pue5E0WLZAmqZmdGATLFmNmhEZqiO4W9v9zbOaa33A/oNezv
x6ZY7H1p0DvZuu8TY9phjmvvNd2foAuqUw/85bHJpbbenUNs4yIfVcCjLjXpt86C02ZCy2l0ibgz
VnuBTmqn2i3+XKTupIuFadXPH+fLXQVQAq845oQ4QcDVev6iHelUWWLPy36ZgvWibJOvgTPpJ4qC
lw8SWwQgfhzb0C7CaXh+EZdIIOWbFRcBI6U+lSNGoK0/gPk5p0SSL29oK5A3ebsN4+RFDTcCHExG
IZZ93qo+Skc7eJ1NWfXlVx8bpwudEWaZ4Nj00c/vyMjV0lpLM+97ZV/jWuCWYTCwC/zy2yG9cdMz
b4wChvpHlymWUVPC0AlQhiLIQAcmS6Mvp7zSXp5jZM7gjQ8livKXY/n5zfirHIhkaydMfcfiui6y
+ravg+rCSBxr37W+dYJz/4MeZhvgMt/Y+PBIWY9W+5p31uo46bSfbMzaHZVd1r2qQ8Oa32voWUK/
6eyow44ndFbvbVoXd4Urr8b+V43sHQ+Z0EbHsraKBMT2+Y33Uq30kaZETFZMZ5PAereBuP7LL5Gr
oIBi9MQdG8dc+dKEJ5Fak9zDu4Mm23tDXKX1KYejF98YvgQUIoxWQe9R4Bw909abKzIVCckGB1TX
RYUbKHuGc5BzXkW/uPj9rbACMYFFigrm+FJyliJdVVXvO+kNUZ81+e0w59OJTwyzMh7/81KEvQkC
CyboSLn44J6/HrE2sp+NYNgn7VQGZ10gaXZr21jLnZUs8yfb6dAb6G1qtaErA/e9yv1CZ/OcXNj6
3ZAkcdbOlRErpy7MEHNszQ5zaXV5aBiTke3mQDjmjmZhtneZM3f3c7C2WTQl+VygacBe5Yx4UTDu
rg7mbp9WA7YSDl7lu6ZKFutsnTJRRvPAeCakSsQ5iVyRIo3yBKD8RtQ1YUnLWnlFVDtm+me3KF+L
hK8yPw4a4V9BW03tMzftYJ97fUsweTmZ9/o4dmmIm6ZG15IUqdopDJ3KXZLW+Z2L6qBmQpv6MvoW
/hAno57qoWXOvhXiINQ/id5IqtgyFleEZWLWf3ZuX90j7anulJ+6X7pk1N5CYtVLXBGF8dbrDOPD
aI0++k3RWHVE1l/XhN3QOi46AnO6tivDRGDgzMHrhq8wCYPSK5xoWVh1+yHrSJXXPW1tr2qsxKBh
rC3aN5VrY8qQ3ge/6YQf5DfkpdY6noSeestRZxoh0Rj6u075VR6VwlIl5jVrXYdr7tQJYewY5hw6
V2Q1ik8zKWLoA8Ybe+pzazdV5iDO6qwf31tOZj3AnZDY7Gwikbx31Y2raVkV+ikn7bskF8Nlnq3m
uuvsYMo2EWlrHSQ320S+Xrpx4c+1H9pOan8N+sR1sMlyFqiodpZaBAkuxms1UZaFZT7p74lrsvs9
fUsa7Fgp/V3VaqoldsMgYc1YTQmM6maBDL2l0M6GDsJCiPWrllAZrsvHcig7HpqvcbZno7YQuCcG
4BsVCM79PGf6XLVOJiJitlsmIOn6WaXdkoF4+XR201oOV8Coq7UXg7LulQqqkW5NzyT1QToFkWvO
pksC35h9bazWvjKdKb+FYIALi1b5+W1Fz/rGT7uK5jHwGhXLzme0pxeGeOzXiYCz0avYBEdtSNqI
c3Yic2C01EWblc7nEu4QE3AmBNxPHaz2Li3S5avoS+etOSnXI3PBNBhVS3eZ4skDDohIU2Y0QTZW
RjnT+uN6BhlvqKNEpvqtcjU8Jlx4PZFZZ6Ca85Qlc1j7RNbviZASX83WST5h1dV9bHxEyOEAdnI3
MBazIjMAcEL2Y/TXg/vaU+lVl4vkfhKd9hVYZSijTo1DE+HJ7D1NyIs+FsVoGoc+qOxlbyqrri8r
15YynPKif0TD6DREWGZ+tjfHrMzD3lfFTQMPv4g8e/EfRNeppxwc9o6nkyAqYunMkY4z8lMbZKMX
4RChNeFEru4DqRTj/bJMuji0WKnz/3qBkrFVG1YbjXi8J+EqyuKeIQNbtM4U3AgbXDE+DwGI6G4h
wdaJxyVhXZSVk/zJj+WwP8fJDct0KrIodzpvBz3YpXt3NO+N1BbcJJ2i9EPLGORtZQmM+8jc9ViM
Q7bFOuQB72BovEyEFqT1y2Ayk+48IahA7fmQgtduavvkB84LDBrbaPs0HFwT6kGOKaYXAqBP93RN
ax/yCqeCVsuwLv3WXd5YdaFHU2Gh3Z/0xb7o1sBg0RqZP10M5iQQvwOUyAjX5bQOucGJGEnPHS41
x83vElfOTVw2lUPUktLtt0mW1Hdu1g0ur7A1SPlzpXHmMBq8bQMXfaDHOJVODN+pbjfYpJBogWyg
yY751YpD8n1nm8a6dz3hdBcNQZRdNOQKE+5lCNYgylWZXW3BTqwNGyR134raU/t1lm1zUGMhGiDv
xm/OStEryGV5DTN8boc/K2Z9Q5TBPTj4SWqzz4oG9LkeJufKH3tcGyqzM250uJBuNNXFeG10A4Z/
NZGoB0Ju2TwbsjbzC9LSU0kEUTYZB8dVbJUderL7viyqx8zUpvTg5P6c7qUqmvxQ4TwHZEILbB1y
ZwpoZ0XGjlSkufjEBWaGGxmdDAr1wHhLNk4Jb6XXaBp6/Mga+O3aUkYkNZgf1pok4UM/Kk8/I/rZ
zEKHt1jyYnKUeHNQz05ojYnfhiig5Z+1n+v4jBQ6ErrGs9c/Ca8n/3CtpXnnm2V1bo3QgsJ86to5
tCxMOnaFl+bDWcIerMdmOnpaiOyROo5sADcMjK6/7vnovAvPE5pOeoBdVaFZNNVTlY89LntYfH2E
F9Nftrg5JzAyjZ5hh/Bo2ZdVLLdJsGqKoKimZuvuE2cOvaLAXaHQ7IbXjFv9eTUnTtgCHBzGztOj
NaV8HLPhVk2ao+9X2r4iNIkCHCiShOIRYNdCImC6pddCHRlv7XxOixBOaPpxcLR6jJxeIZNhcF1c
6KMjvrQA8WA9zugUYWHrNOO0zJqIq6IpOjLDls4IU+G2ebwsnnY11tj+Ar062UfLlu71unRTfmCn
tOZYaCbHWGYUPChl124k+84oz5OumG+dsRg+1m1StZHVevnCZoqvdgiKIZJ4hc1Vhu00OSrmg6mC
XVor+bAypDxgOL/4F1OWl2ddz9kRFx797EPplO66y8spNc6zRss+ebqyRWxljlnE0kgJJpxrY6sa
2/2QCxSatlV2RtQsor7iWRZANnk7tFG+aqmITOnrN2uFKP2zvcytiMZSuveid6ynLHDRwbtDNem7
SvqkRTTc7BgWBqd0qPs924Ns3eF12ffdk+w46Q6YjMLrtIZkAQdi2x2e0mn0OZZ0pjdNoi8f6BHq
J7UaJkVB1y/2fam06VH2X7JqbxT1+oWIdv/jXK0NdZxgRjQnEg6XCdnIDzXluV3Me3MgSRAZe9eN
vnyUY6U+tDjeV2GHsv99PnvqC1AGRZ1wDTGFizlQ1Nm4h1Zvt6rkLhsXLTuoKsMaNiAXT4XoflBt
9Y4cpwifnDmL1nlFiacHubrve9P7IHxH/ln6+TDe4ALSPOIPULqRPxheH9aJ1t9485B/dWRj/mla
tqB1tZPkKxsbZ/Ng2iC05CvXacjvad6MdmO8K/Xae6u6RYcuV2tkNcAPqrp4ZpvTYr7GKjineHLn
Xdka87m7spzg2m+rp0RMhFVQhq7cT6V3R65eWYVzJjI01jjc3eltZaXxpMnmo0hK56lEtUvpXKjg
neaYmYXRh1M/DUmgvW76pbnGZnTe5cool11j9PUWa5KPD3Xddo9LJxFu1kki1vsJ3SpLIp+zt+0U
UKp7aWl4RJkiJw5Vgt0o91Au2AY0bfmOB1aqC4Wt0fus1fIK2VOriRtaNkOLlc4YI/bY70UIus2B
VJS54x2EYTDdwHoldeiypJmDaQx18Vqf3KV9N+RsGtHQW/Yal7MOIZqdQN5lc9eLqAm8RYY1S/Wm
6Xv9bqk0l8wZfWJ7o/RqllAwL6FNzUhPDv2xCJawDHDtDBnVO+mZGRD4SBDk3OchtA8x7krpp++J
kg6+tEyi4dZ6c7aGEobs27JzyceSrq59qskmWimgq+zNZHKKhnkOaD33drKGZgaXLpzbtG1DLeF1
8jk2aXPhSGPOSJBR1k2NcbZ5GNwx/zrLZgSEM8skDoq59hCCzlvHUViGjMiPEWPU47WrXUwk0+X4
tvjZfeFVymb/W7T5PdneizoLAASWXQ1gRFCq7nbQVkgf5pgJTM1hzuGOYu8ma96cdah+rsxeyiUu
rYKh0loF5T7JzXbABdJyvm7569SiU+M75+3Yzl+gY3viorattA8HzUtAcc20jkrESH9aVsuXVEqP
g6Ttx3l4bZLmXZ+l/VgFUT85eRkb8zq/byw5PiQQldOoHFU2ROYkxUMe5H0awWP2HptiJRB5bJrV
xeqX9xflBNw7oa3J/oPUGaFDqKz9h6od8cpEcQ40XddOekUmQ6ftdOkaxc4aREbkIyezFc6IR9K4
cgs9jbU1VTyeNd/MNdNyrQ/KrNE1mZ4qchKLcPs5uOQhsMW4I7OZtGit6QZrmWa6VYPnvtM83KUi
c6nXPhb2ZD7AS5use08A9KUOrnIRVr2El2FcEWQhmH9qR3puVW99beLkBXV2mbEmPnA4DtR4U6I5
W+CgA7BHTqo6/awbKsv8WBE6NN5owyD8CEey5jpb0q49D8olu6mpKtxwLBu7CelV5Ud8vORtb3ip
E85r6xRRoFG6RuwDSGBXxxyTqHElbkmVCTkl9LuloMgvqvIt5mqVFY6qCQjXHcZhCl3s2hvmmsEw
HSSLwz/kAYk5kZ9mQD1mYwXLJXUUiSyeMPzzqhP4aDcNzsxRVXj928oox69Nyf4ZT+XSvZmYOt/V
Y0mLUKT0kJdFMlTsNCiViPoTrcyuNKH1c+gvvVDkzNYl3vr5zPc5Z1Pbh9h52Q/YSwxZXLqOuJ1n
sorONIqGQ1nCSti1Sk8+LSXvJe4pBMvIl51+J8aOEtOa9LbYqVFp/fZovPEOBK0NYlmOcgj9Neis
sGgsHpy0zFRQfertSMUzs+wAj6HWQKh1jMsyZ5u6yFQvW+qVVHzwNF3m5yViwI++jnNJvK5pv8Z1
0CQK/sCCpSn1ljzIkbEK9uMJIb1y8eanGv+Ti0E5dLhqJXsvRG+Km5cuujphc/NrFWKXkV4P6MBv
/Uy4d6bms8EbXVrru8XvEjNULrU285mi9ABT8izgWmMpoiDzAxGa66Q/+qrHSdEUs/zSFcyyz1Cd
Jvt2XoMkdpuheRwHq9fjf7My1QpiCKd9uXXNbWlSanbarJ8KoNmg/ed4EJIZ2FCYPwMK4YLwHA8C
zrLrAaQOuK5ieqM4d9zicU4UPb/2EUkZBO5TrPEXsBrOXbq/yeGQBYHhHCGw1UiIo9QdwLumKCOj
LrTYg/AWgWb9svYOMQFIIfsioCi76xGCZ66DsyaOXPY2KTRhTt10WPHe/mU0crsKWg4UGEysj4OX
qqJuptHumDQIbd1xmK/harS/7Nq13Qv/2RLTQeOPiUpp7U2eIZuFgcnshg4t9T6XBDeug/a35/K/
P1OVDP/4D/75sRVLT+SuPPrHf7xWT70c+6ffrh/E8Nt+bL48yLxt/mP7Jf/1Q89/xT+u80ei99qv
8vjfevZDXOnvv0n8IB+e/cOO8F253I1P/fLmCdmP/HaB9Knd/s3/6R/+9vTtt9wv4umP3x8ROMrt
t6X85X//+4/Ov/zxu8uy/Pfvf/3ff3bzUPNjb57Ef/7fz1X++PBb3NZ5w/9oHo5//OlhkH/8rrn+
K2jH+Dhu/i1IBDfCwvT07Y888xXTDFSLDBk3l9aNX9C0lNx//G4ErzZNHMwbrAMYqW/zjqEdv/2R
9wr6j7lN9O2N2geh/59/0du/Pt6/XhbP5e9//q0Z69s2b+Twx+9/kcy//8hRsmP5gTCb4QB042Oa
itAqs1isatoxmvK9y4Keetm3EmuifVlWxb0J9DjtMAOhQ16ToVD7AfpCF45DV10Oht6asaWVaXsx
ONXCvxjo6jAa9PUR0fX5wzqaYHpr1VpfQAtJYCoZOtehEPb4rin4XiJvgikQmjLVCsrcvG/OGY+1
blx5vf8ub4wWrAbvGk5cacklzBvfLsPBKzpc4r2FHhE5ml9eN1U9pGGvpoDgsdFLioip9ZIehrbw
NIbOpXVTmtJ5b7iFFBG5dXhmG/WMFWq/Dp7YJa2nnoLR8egxtWa+7/Xcq89K398aRtu11U2X1bjt
JWoQXaQFGd40QZB82RzCxhBtkmnHisLoLZzOyr1ujEEEUcnRdD0FKhgviI40l3ARg0/N2891zVe1
mggmJqAlzJiQq0cGBXS/l4af1zcsWTnFTa2sMYQ60vU7qlkFsRJE+FY5eEvHE8GrD8bclE3oufxk
BP9yHnZY3eHgY7mJZkaTnjdT3M5yzD5lstFfU9TqIsxXvwVEYRqkbjj47Okw5FP/YagdBXocwNtX
Oy2HEn7WCVHeU2mXdqTyoL6y8kzNIYB9fZ14Sn+YPL94TUyB9xmjZnsIE44k5P1kFM8hifS2gYhm
KV5XdiDfiy4o/cgSvp6HzYwCL84Szfq8enO6hMNcrO9ShqETuF0yM1Zw4d/sO4jWwC7aquXR0g4Q
A3qBLS9Rpp3j3RUeLQpN/Kqcw6q1nXVh21lmUsZMiYpadH4kETnG8Aa5vdftcZZLroWjpBnT8XlP
24S/uqETNd9IRUT3VWEr0z0To2WW8WqvPkHDc1LWsV/PFdbTCYrAyxYHlem80eiiI2Uu5kSFmgwy
HuQs0qiSKSYihYFtY2SoLrD3+ERmWjzWTlXGorSq5KB1vn1tu3Uho1QOsBx6otCsw2wAGu/LfIEL
l7XD+GYwMo/KJvGmR6OeZhW6bDd2CK6TqatGAtDC8cUYMaP2maMAoEiEntn7TqSVaj0f7WHARMWd
dPxUXEsZ4A0N0nbAqy6I/b5s3+ILlQAaNloaRFjcGUgEK/heH0dHS3wwbfzEQ2cutQ9ywPE2HJxZ
e9/naprivPac9/406R8CJidJSBXSeLzxLfQCwIHVmoNbW/7cPQZth7eZXeikjDRFvoCl9eqz15Tq
VpvnGctotVhA+TDDv9LLYvS9lPBdsLrZoDVZPy0JLMfD7K7LHK15mRihCnwcxHKSRNhA+zqqqpk8
8zJLh0cJsURGU7X6VyKFrhC2Rcdn42X5fJ+NpXNjM8sCY2iCzogh/9R7D18T+vB0IaJkaEV6Xlfc
bWxIiWRyxHqujltBVnxMMSLa2HT6AFKfIaneajZpAmrsnowTtGugtwH5ScsOMMC7Bpw0RKR5Dphq
MIPORI3K5xk2Sz1Zl2bqYP5Q6/pjbSbjQ9Pb4ETORKAcctPKtsPFXUfjMCMRe2cXRUPXRcLHW4dF
KBBtZjkIZOqMH3QXrCBMJfYikHuWGbMehOMizhVLN5zsjEmcb0/0fzmvwICnmqaf0ySzr3VZOlOo
j6ZF6rwqgzpKZ1fvQr/VME2zFYFJe3+0yuIE5emYMYAjBXxPXAgItsb759g4wkX2tK6OxDtxFcYu
MZMgBMM45fD/jU7//GCzNoEdtZ0Hs4Yk8efVq9nr2TjMPUQS3IAk6GyvuZEu+RjGcS2us0Lvmd0U
yaepzJxLY2XYEdvoy/bflQY/OGGPC1qXu0RcgFoN02EoBUdVZjZY3dS5Vrdz29q4AMVQHx1RDO+6
vLEff36p4/ntNtnHH8pCXIE4Bf7u8ztumiQwhioX8LHHvI6UPTvDrjQm3nIghW9c9V0FyyurTchy
EDf0MRqKNv/bu/aXCsT/tth7ViD+D8vI/w8LxM12/L8vEA89BeGXZyXh9gP/LAmNVxgrEPAL0Yvq
DgLtf5WErvEKfAlOAZWYB+tsk8z9syQ0XxGuZ6OD314ytR/kiX+WhMYrcnMsjA4hq3rbqv+VkvB4
wcITge8NOWWjjKBU2f78O1L2QlhPI7yuiK1CK6LB7lyCm9Rw5szSi797Kj/4Nl6IrbdrIYM3/7Lo
4Y6fX8tocdKbsRmPOyfQrit6/jBJbDcOhuWTWW5IU1llu02YRIKxuK1AZeImBaz2F45DBshFRJ7h
YRpXcA7AlY1LOMB60sbDVLf7WrUFZ24fACkzKmj8cggJ3iGzogJmdjPByRG0K7WjtO5+fmvHvTN3
RrcHuwfZwBYNd0Sg9xpOrzLh8qtmVHtJ9R8Z89DuOD260ELsEVZj4IYrdcGJDed4e/3ryowltiUG
k/Bo36Nwh2aOfwGGtE26w8EBoEO3lxNt7Y9eHUpAnKnpRVyIkqzv75dJrlx4gX2AzjdVxRfE7M51
7+hiV47ZGOsB8gyOeauPzcJPKqI70uQRSnD6ccFPsZuKxYuMUnPfQmO48DjvD7A3wNwdGoWv2eTn
d1BDZBMa0A9GzrI2Zdw0jsXl7BvFp6KfvRjRE1ATHAfrUpMLk0M7AKH79hb/dyv7rtfdIJafbGUj
G1k1iqfv+9vtR/61mRFHCJGRnUf/5mjxfDPbpMZgR6wRCAL/2szcVywZsBfYU9Dr4Yv+azNzXvlo
oTeVHECQgbvUr2xm/MXE90UAhKlN1AcPEo0EBixHEJZL5xYslhpjhmwfkt5cw5aQkniaaXOY+p74
KL4JGI8vB5EXT3P83F7qQum/GKrQZsY9u1iIH40vd+wN06eU/NGLdRpQrMOZMlAnp172pR0X0ZyJ
3jLOZTI3ImymzviSe6P5sTcrBjBNor0pQMv1MOit/Wo4bdiPcgIfLJqoDXob672mcg9aaVfn0LD7
A4CyTqPS+Wg/uvwCc4rmoqpM8z6D4i2imZCMPFAotOZaP1+WdR4i10nkGC8ODVLqLlmK0HKBPkAs
dHk3ZZnPgDBQxYn98Vvi8/GjIvsciRGgCC+IQ/D7/UNLcA6nAeZRBVX3qelr8c6dOC93rgan3ew4
hEJ3Vh7BTI32if9lp3vTrhhlarQ+dP1FBqFqLawYQaBOB1y64NfB0KbvClGDwBO3N0T4hqCbXpvV
CF2gfngVhRrhSq3K2Bmta3wZlCqK/chezJCmWADHC6cLZeOezbqE+eW5hX+pMr29bHUyexr6NAYh
DrwKa2ifIGbcg+ymZCiCVq8JnmgnjshvnptHz2mD9igcTdRYeFM/f07r2lcCdcoAG2v1Q8KfjdBh
iFgTi+n7iridQlxhnqkdDHgq0iC8Yx3Tncxw7TRzw7xsjHl+KyfdOTBggOY2wJHTS/09woL0UA9z
tftue/jBmf7Ca5pPDsEJWR70wQH1zdHJV6XeJEqzkjH1KBOb1U/O1Bz8mfewjKASD6CT7NPWrGdx
k69yX2/ujVXZqxOs1xfn4Pb3oJCCIOJtZNCjBSYrh17RSWW8SmntaGgtHKaGUyXMC27tt9vd/M/R
CVHSHftrFEXX+VVZyBhbta1D7ufYhzfHMNQeokFa81kAFXi3SVlDwlSSC+xWzMhpcYgyqqQ99fRf
bnibjyr6GFzrLcJwjo5liHyNZ7YImCFcdVdmW4lz6JrmFGUbspJkU32nWwkszKZmhleY68VCA3M5
ln3z2jPlwVL+2uwLfnsWTqpJrqex704Jwbc1+3xNI8TDzweBPh02pe7zNT1LBpl9og/xOrlmXAX5
9Wo0FxKk4mL0X8tVmn89lv89x787xwGLv/tSN0z8GWh99pDL//w/35/i337g72PcM179P/bOa0du
rF3Pt7IP7QMOmMNpFVmpq3NQOCEkjcScM+/JV+Eb87NKM//uYvffhbGxARswMFFCazEsfusLb2A0
QU0unD7JHf91iFs67WY61xxniClwJvM5/1WRqPIfgPGRplDhM/AZiK3/d0Vi/4HkjMWepvGND8w/
q0iWda2QDdXJLtA6Iwyi0XO+XWa71iSMm0EB97SeVlGBWVCEyvO+mCLdXwWqU1yPvhq0K3bQtO3p
WyYXwrBY4vWO/X0JdCzoKCDFsTTVUeMqKUD1WF4AUmJTV5q21sNc8Rj9/1PmLTcLlYIinuKLB7go
4o2qlvwM9ISXgaxw5XI23JDe9oX7eftIuSPMiZgUwdpDXu38kYZ2SuO+03VPIrm4rbH1ayAAFKh8
xbRI9I2ape0OqS3pxsR64RNQPDXavNp+7xwUyyAgGDCinoVWhFY3pIvzSwAKC7opVqGnCf/V0mzM
63TyHZd6MKPZBzBUk31p9/GivzV1z98k/BuOUqSQGLBwCYtl1cyvUrk2PDkv42BVhFEo7yU9BSo5
h2rpeM6o1MG+rZWBNqxT0dX0ZYOerlMmxW3QSvpzOcvDtOoBiR7z0mSsK/dm9S2JWgf8dREE9H9p
EV5VygwypYyRLeYYzCHRO9o8Jqso9GcTMHdOTcOVKu22tkP9SbaF/W9kjKq1qq040v+Mw0aq1ja8
8mEDI8p/DrUo/szLih+sVNO/20mV9PBKFafdZbECltesHPMBP93oK011w7xvmVlnzzpwD23lGEiZ
7exOMr8ExuTrN1oKgvY50Se8Yop47vEpThR1rZwainKb9Z+sU5tRGXWnvEGfSn0MTItG5CR6kvOp
PUnTk1KWdiRty+LUwsxFNxMQi/KDEb2MA5xodhanxqd/aoKiCQGqojo1R3Wlt64BKNMyxSCM9qkV
w45adXFrBKvYTlNarGwKbZOfWq/MImjDCjeQzFVP7dmsGKrQBVoe7POafj0NANHMpSuYbSLb4hzW
u2keVqnfGTe26AEHgNRoOGbzjNOF6BJbQxbRglci+0d2aiNzbNFSJnnSXTC18VY+tZxpx9J+NvlQ
6C2k5U8JcsjjfGpU92MMDlwV/esKUc4QYLhoa/M4+7ucVndxanqncaF3AJwNMmxd9MX91s/WM+o0
u1oaesvzqUzu09YKj05jOp/roA9/Ar4HR65JssC327MGHravtmWTtltLl+yrLJms/iqWHP1LxSjv
Tq20gvEOALYDcA1rXlnMWa7H0bEBP8+Kc98jAVO7QMKAMUDdBi6TFBENbtVqPJ9hAiDaXNbndU/P
+GZUwq5a69mYK65DTzFaGaoUvpRJH96XaZJKXqSXTrfDgsKM1mmTBh4meWP8kvU8tHwVYDhsHgCC
0vMoUZbID6Me+/MRE584c0s1cx4iy6m6dQiGJF4XTTJvadkiPKNOtlG5nZ/T8Jk7aZ7dJizMYqcP
afBd7ycTPraTxiAnAFUB4OxbfVU5RfyjtApEC7V2lrGVYNID8CczJe021gY0LiZctVovoRFzA6W1
HdcRMmwPTKiKLzbzuR8IckUAcirJv8f/xL4Nk9hC+cAog+eqs9jjAO+anxZc0zsHTri8hqIS30+R
0gZe7Msp7Y4oi5uNbUjGi4487ddaHfNfDNRAQzpV2n9tyIe/K/BgK4KLAgLdQJ0UYzQdT/gd1arh
3/ZpPckgKMEgrZGe6Lp1nBajsiKWp7goy+PAnLNI+E4UK3buTIAprav2OQVuhsv4Wsk7mBFMYgqg
d1Gu3shtrCUr06Y6cJNuavnvCpyAG6rkditoTgrSMHJR6q460IIUg775SyWZEspnaZt/M4ICEq4a
tkW8ybMOgIGjSShQFD1dNT5WnOXcyNZCnMm6elIotxqHkYI0p8GtViKQu9aSrLdd0y5xNOt6DS8B
aZDBDpfYewBCiqIhRNWjB6w9KVWIxYUaoEvC3EcfV2Zvj9/GrpYsNymsUvbkEQuQdWtp0kxlqgeB
V8W1NrhY+crhQffJ+tclyHiBZrLzb3agZ3czuxeYPYom2kqri/nWnKRcWaPh4f+ACx0LUZG++5IG
kvxUSQxZ+CLQ8FmNhoU6Yi2rYO+buFQCF9G42mYWg1Kb69R14rhDkxtP2KO01i4vtLh2c9Pui8PQ
tezMManN546OQbwq5dyGhGE2ySWlgmXSb8qC5iYaDibu0CgrnZ9pdkEEgqlheFLVGfdpc19AJTzE
c1o+6BbP6uMz9L3VBMWXqp2MjLTwfLW5gG9kNrHhRTBx7oBQzu4wSPam11KdsUr78+Pl3uhImkJR
iAEoUhoQdnFjOV+vrvO5JoToXj8H3X1oR3m4Co3OggdSO3O3MkCD1eshjMEpxMhM58+gpCXfZRLY
guByQOe5lW6WE8ybhrFXlzdg1QMt8NeE5Pxn3cPd2moOUDcXDb5mWoMbiNqfOcffJZfmt1MpBFch
2XGsgwrC2nNRnymm3QHMQak37QYJkHNjOcp3PewbTqM5ccwrEqZR3VdxRnnERLipweALHGhFyO5+
Z4H/vyx6VRYhnvZqv70pi/ZN+q35j5f/+T/q4Gf+s/mP/+Z5//H8/N9f10mnP+Hvdqf+BzWrwdBC
Z3RJeUPW+hecxzQoh5DmEX49GJpAofxXpaTYf6B0jTUHH6dtqGB9/rNSsv6gR39qTgLrQdhb/Sft
TpEzv05uTwUSib1BEQde4SQ28Wp2IzGBHAIyMNyu+o0aTdvJ9r1Xj+edtH1ZCS2XWMQaE7CTo8Fi
QiENJnZJxlpKntk7jx8vswwyv5ehqQIhFSr2UvaupS4JWhljJT8dNoixHosC0LPhvEhFt/94qZM4
yfKp0b/5LfyqU9CeBxjHoLST58l3bRTbQ6UF4pGvEuHN4E/bKoeqo/VXBVgiHdXHKJtu2knfTYG2
E0/XGaatzCDj42sST/HNJRFamegiwITg1fklKQBn0mJGqhws60OppbtwCBjldleBeLEAo5DAuiBP
d2nJRT2mq8FE5TT4biYHn/KJZYGwjHm3zrt4LVEqQUf9h5KQ4iULvcG/71LstVfbtbVBByP54btl
Gq9jDu9QT3YfP8g37UixhunQY6ZzAI5uuZFia+oL+qW8XL+4m+X8K/ixncRahqpdm5l+3ZvdVdMC
wG6LO1m/pKz4pj8o1mewqTC2RbAWrOn5Pda60alJUgPh7b+Wen07t5k7NekuyXFq9KMDR80hNpyH
wUl3VWY/h017oaNwElpebiaMQGgpQOwGh7oo9h1/sgOtz3x3ylB8neMvap0dS+ukvficl7NbRAE4
kMHTAgBUigrKGh6HHaZup/heTn4eAFCP+fDYCsfU6a4SB9VqOdn1jFGNrrj7+J2J7+3t9fLOfmv9
LGUi4YbkJtxVXtlkXrdNjFtK4OmozWmD8wi+/op+03UuN98/Xva9yIYonsBqOBrD20WekfkWH9yQ
sxvz4TvEk7uy6L3aDB8+XuYkWL68PVyR6Y8BgeFYWOwILbCR/GlRXU/kpyIp73IdHYts1ryyLRCe
IHHroXMGwUZOpKMIMXERojknHdXJOQ55el/m8xYEzUqKZne0gnszGbysBQ8v0dvXJuLRNG7tONhI
RbpzyuoW+QCX8hXAYMYYQTvIwPtYHMbr9uN7ewsnFdudxJjhHnhnJJQX+c0c2nYitZbj5orzFFrZ
nTr2V4HhXJuN76a+6Voy2h2qBvczavejWQZY7X7rmsCjAjzEmr6SiujLOFKy6z4VHFCu8bZi+42S
vi6nfqP7BsMW+Nk+6Z5Vw3KDR5rWGhHS3M1z/DDV7MsakH4ieVYCxIXkTrXSHQZ63qjNLl4C2zwz
mKL0GLzMlPcoYqlEVuCjSjN8txogQ5Wxq3miAb8eOsONUVW3fva1ssabUGv2cH2OIAo2eMY8TAOo
R8OZXSZ/3QozknUSZEfH6j2/MdZOFX/BkpFuO2yYrLjjKz+iu7y2Gv0mgFXbmumXamqvMsv+c9Ck
TdNA/kZmfwrjwzyqBwkas0/1C4Zil0/dxpDrb6oeHXCdu+sjmDxSWN9Sv13bAY1PM9waKAIh5Mgc
0H+EKvFNKmlVlvV4ow58trr9gj/Kg5W0t1GVGm45J0894nurOk/vYkffUU55UhB6XdDe2ra075Lo
TxsOOIfRtggiLy17L7LUT1HMGzVtFCE5F4D8AbTzkIY0u9gztoZ2ndTMqggeIpAU5q+QZyvirnjW
SOZutNzTq68Ebmj3Ob+kGX+OKDNgc4m0/zzuLLN8gF14rBFWyJAkkYbhKo2kTZ1LR/FnFf2MHVhz
6yThwQp9r2nTI5yhQzYIsocxbTtJfwLY7vVBeBBD1wTcYybNz1jdXJsGG0+a91rUX7dBt6b5d0Tf
f5tDroKls6MkvRdRR4rkbaBo13YablVTVJnGDn7qSu8gjuVIEGilk8OTGr9PiKnGdi/+XtGt49hs
un2cOo94dzw3IFjGFrZML7NBBgU/3krelgzqAO3T5W32DV0X2dch44QHqR02eRIfTCPwBlo72Puu
lWZyS7/dpz0MkoFWCE6fFGf7KOgefD1GeqO+BYfoFfrkQht3gypz84GfQcoC8GgLeUL50eQZ1FWZ
9rla77tGP4hXHab8v0liZUsvaHHtB33wlCrZyQG86kqApyU0ccdNH1r2qnHYx323b4fggeT4kEwz
3qD+aQ+0JieZHvya6OBUqo+/xOxaavBohqGno/IrDlZTfbKVbo2Y1MFA3wmH1m0tXk1Ay6KOvjRQ
sPCNR4lA3/WwVw3Ff87U8UKEei/II7zE5AlxJAbwi+A715BK7VZ1AI7WtxZI0SAft52hXkg7TkXp
MsijR45KOBmsjS3Q+bEf+3paVuDu3cFJfoV8xbUZrIK0uEuNyW0U/RBN2a7LTdCvRedVUn4Hfvqz
OFNlw/8U9uykZsweaNp8QmnmSAsarv0lAfo3smMiWkOhhpyCXg5opUWa2WpxmGe+7biSMqETqcjp
anLmH4Oh72JVO4z8W3KUA+IW32f6iLox4hKSJ6sAc+CPT4538yRaGOopUaKPsUhSVCMdUi0V5rBD
+BC19pOez9+7ZNq2WeaaFjgKrb0CH/EN9cR1ZREsdMn7+Bre3RuvLmHxNMY+kzIIg46LQfKNVcFH
DwtmpI319PE6720OC8E/2DpgU9kji03Y46QiqWDCmH+mX0pZvzYtVGU1Y9fOzukbyXvfs6zJ7QhD
lRZ+nupbdC42GlHI8bHLk/tN7TjHoo4OWcdnG3YXFMTeS5s5v3F0oMmDLdlSo8oMphoChuK4GCiv
pKn3QqhyjSR5MTRtM+03uNV4nQQ/OQC7DZlz9fEzeqf+E7AgGvUYsRhI059/P1JsaWE1yo6bKV/H
JsSCRf0RkQel+aXy7526x8KDFPFFZub8x3KlkhZZkoKIV+N91mkoeKpu7Nu0p2kKlToR+evHt6ae
IBCL4MCSQpNToJ8Ma7HRUhP+RxuxZKmTiHFwdIaB3TEMAxLdWkEiwoIWK35TVJ0R7r+dZpcrf0h2
YkfQxV7rlXGYtMGb9B4EhbozpnRnmukRMMUBSsG+aYPPczRuykLe4n/tVUPvxWbmjvxMNvaeRRZU
B8G1bWbHLJJeykx6HJPQi6vmVpli+v/OMUo4/ELj0Nb9OgoMkAvRockkT6/j+yweVlZv7Coz/krL
7es0Wi9yWh1rLlr8fDsymYpDry21Xctpg9gebIDOA5B+kMbws8jGOtbLm+4KWSmvTNt9nwfXYxxD
zmlv9cn3erLAadYPijxvbcps8ZV0Dr/f1LcyERNRmZ1IloahQwch+BzokisVVCxtfAjC5FdvJzuN
WlnvxofKme+6HFpJAoPJLEkRo2avkAeLTMvisG37ntMt3fmh5IWyhEIliiBKsOW0OyC18ENX8cMO
xhsRv6daP/jq16jyH+Yy9ch4rxpGzqVfjiuRivi9fUSXClWMazPMvyodHsTwV6rCf5EbUnDTPtKG
WE+9gckSvze366ZkFzjRfUD2WZH1WkVAVuMcJ0uYDYWHgfmkeIZ9W93KWfDgMIyiJ7wVPxfNJIac
qPJoALXRriWHvwcJWRIo6jy/Iu6uMvup7icqPWOtO92mlSM0Wdq9mkwulNn7pEhdMH4Ps+V4dUv+
lKaumKWLREaPnRcbTc6V6WvXjTS6TmA9+9QjvtPe4mZz00f9lZ5w4Me8U/ZaAIlSTrIjUgo3RnY7
W/FDXJN0N18By6+rIbsTPSPbJ60yhq1Saoch6/flFB40TqEWrQBUKe7nKVoHxXCVU5wWRnKfU7DG
DsIaUs1j44dDkFuHuQwfRS9E7BFznLaC0dsPhCf2oDhiM6fZT1ZynJp5q8sZ+3Xw0K7aY1zmtj77
E0KNWqOEgY+VeDc1ImAmkiBWKD1aBQ9IouxECwEWzE6pyeSGJz7p548jwtvDD18A4DromjP2x0Nn
UXo6ihx33LvDo5UeRT2g6t3VTFYptkEe67soCR4ta95G+rRtfNJAzblQlr4JuMKagHhP1xBwDjCQ
84BbyBV+ntrouGKK1+ctxHMdNle6m7L2wllPpbus8EUzBlQJnGLKRcLg+WJKjmgTpCPbRe37IM0Q
x8MJ9C+E8QdLnl1tJo1nJHYvGaFXEYfjSnmpwvErbLCHckINgg7swS8lzBMGXKEohcfhu6lHaxR8
zLVeUHISG5SYo2nqydSZZR3Rqzj0M1y9FmP1lUjZLYq0sgy2XWTslImiICrofAxCR2Atml0zcxy6
8uOW2cF2GICaAO7c+X53hVLPobC06yLRDoZG/8iKHqg/Hho+nawebhyTHTUN/iqEu89YmuR/0q+R
n8vdKDRXTWbN6y4MPsX2HK5Mc77JlelmaEUFmhKjNLUdV2NOFJyzo16b10Mbfs41RLCS4q6ts3xl
j75XgzUDXhCv4UcTY9mrOYWj6j+gR/eIzBpoUskjDp/uvoXzlObSo8Rhy0g0fOjUQIVYmO50vf0u
1eHPaTQRtLO1nZmXd7bZ7Xs+X4lWRBNID0mMbJvU+4+FaawVjTcQVNIxS4JPrUZFSOWY9zkkSqzl
iASHIEKNIYoPPoPS1qCoMziuQoo1NacGLvpNUPXjugmCh6qVN0RkLeGsa+2jpDqPCWvSMrvHNnEj
z+mxkrUD09Brm3o6lRxPfBeNhitlru9GZXLZZoeJYh9R0B16jbvO6DdtGR5KmOtJHTyIMGuV1jOy
GCur7dZ9XdcrvZTc0x/uxLtoTBPg+NEao0GuNN21KofiXO8Q00kgusKut9tHtTTEEQy4QHP+tMw2
cLGh2CtgNFZtWGk74fqBzEWyDuxfeBaWq6bk5ep+eEilZJc0441mTy4s23WDeWeS2I9R3QHCSO9N
YovVFkdReMcEZTxffpVy+z2sUzR0MpCliTRPh3JK79vWeoFD/tCo9kNFcPacLiNg2dld0PjPosQO
0YhYj7hISXW3gVPnqkgqS2bilX7gmSknZWGsuwGmbkltjbknZI+9TJ0Mde2rGVHGk2+nihOtTGIm
CmT+VaFoB1r+h9Qyn6AUQhicx5sEgMkKKWY0Iiot5WyPvzh5H240JvsdI5IrcdLXeXAhd34nctgy
JoCWQ04IpHzRq29pbyEgDYnLdgayIx4mB68pPkE9PyZ0Jz6OzG+XA7lOi5oPmsYnldJ5oJIjMxy1
NqdASrsrkZ+EVM12nn8TO70chwvLvXMQCKMJxoJUZejpLtnYE9Qu09QHyy0I+ikFdh1ZaLTM8pae
DaoqyVd5Ch8HOzlGYbZD3AgBsb+g2f8FU8GnIuOvJZ//jOL1b4lg4nL+JRXwfwfr/2Qg/O+pENcF
FPqfdf2tfT0dPP3Q39NB9Q8CDGBJQTpgfvB6Oqj+oWrA+U5IYR2FBnbS38wu8w/mcmB1meIjeCFk
7f+GUZoMBxmPiF+EaQP/958MB9/Ouej/M4LERtPWoF6e9F9fjVt6e2iYLSej25la8yw8tH6MZjsj
ylkryR0KUQ1HVCN958gz79DYHw85HLADgKnuixkkKpIqSXelIuO+nyI1faByTOPfdd9/web7f5c8
aJJ7/ftt5v2AclPUr/eY+IG/gbrGH7xDZLuYNKMNIebFfw+gHaEngaoyJzj2AKdR8r+22B/0oARB
EC8jnb4DYe6vLSYxtQYFSqz5C/j7D8QklEUpDSIElC6iLTrzb4rbpbmlBO0/TNRZ8uak2HRW8qS1
A+JKv3L6SOkIXjensPiW5y+pdbRJvqD4r9qx2ON/ux0rdRuqNUXMtH/1+N6ZWC8yW64Kn3usL8S0
nlH70uIO7JQPIpjEoZPtct2PCfr6lFZeE2qdF5lAlT5ez37zGFApp7co5GtQoH4zu/ZnPe7pbZhe
NPM5rRA1MrKb1pxRo+5DhHdXgaaTggy5hJyzKXfoP+CFLT02yOzLruI3fY7SVZXedNRAUNwCun/M
5wyQSIPcSPdApNpPVTLCsqdVLPg5xJByVY26+rlEBo9GYx/On4DiGF8lcDJUmM4EabK37SF+BJw1
K16mGjMabgU17Ebciek1adcgoSjpTIXAUdfpqnTqyD5olXibyCwicWlA2HnwG2zesLdO5005Kigv
RLMdbCXEApCAk7pU3yBy2W1CvMdMFI4181AVaT5so4oscDV2efwpMDJNW6l6qJhujoCjUBciyIDS
kSjy8PLYlH7cU/cpatq4YWmZhRslOmJwOYl5vDIdv23XThBU7SoEyynjmUn0xgQHBN1a96f5h+1X
CL45PoLAB5TYDCYNmWXBIoS3k0AiHabbhoZE6ZnqxONFRxpU2izhUbjqbStrvaB2SOBztKTCdYeN
jrmS5dR47mZkEBG4sM2XUcKLGKmBQWl36M/FN4qkopn58W4SGcarXhEQITpFKMBAlMNs50QWfj0j
l7o4Ssds0jwdxtHelFPnxkwrNDwKSdGltY93yD6ew+6Ai2zlu3KPhs6FS3i7nxXFVrA6ZLIHbW9Z
rTWobNkplBOvqK0Ke8CobdK1cBig/EbGgY0iDTQAEe2g0BkpcZvNx8/gTZ+aA1VH9p9+vQxSXFky
28EHk83OiewN0aA9dUnV3AGOHtypy+pj13f53qG2AiQdOWtYWNQRA70jHMLyNWKZgRv2DKc+viZR
D796L7TtFIIJVySEDIQs+3lmaElmGSEFqbgh6t/Xjl53t7R76wudgXdXAZoCs1vFV0ckFK/ffgBC
FwXlSHFVbcyvpihPvRTj4Etpp6i3z29G47DmJaNUABV52ZCsAP37SJ8rblkk9p3T28ZDV7f6T0Wn
yplt/Yb53mciM5LfmLsI0cjwQpBe7DEe5/kVLG7UVgp5jlGehZqp/LL0vHSLpu3XcQRj06ys9RD4
0yqupvwCOGLxeb1Z1zh/wP4EBDCKMjTrEXqmm2RKh7jSv1ZhhUJwW1blBpbA9OfEpCZcZ3Ix3X28
jRaH02l9BJhEjge5j+/8fH0pl+KSvqXssqmDja+jKBcCbrxDnTSFGK2Z3z9e701jXzxo7ARgq9Hd
h1IjKp5XSWBUSJmvziZKwU6deBK0GreRS/U5TE0Yg9YY7xGqASdeSv3NrBjjz8lE9tRIg7G9EFbe
7m3BykWbwyAn4fYXXxA5dNnlfO1uPaTWd72Q6ttQkS+hVZcVnFDWwvWNphyPV1Ry5/c72FSvRYn4
DaLB8VPrTHhhJqP1hFQgHNeCHb4KwtT/h+RDrErIp4SKw0lhbplqMxiZkrRkOxslfa0Y4Rlvpk16
IQaJzXn+2TIbwfVQkK/45xL3C1/HmHidsqsjN74Zs7HaFj0RMVPi9MvH++btPtVlcHjwkmQxDrKW
uA47JMVC3Mudw364zp2heJEAh60SjCs96BfxBWjYe7dmqbJomgiszNLEA2EgI897W6ZjXVRbo5dS
ksohdrsxCy8stayLCMuCH47MoXzKq09U5VefRGiZuDwlgemBD+5nL1ByBD+N0ii+axN1PjpSalKv
FLvqe3eI9WGnyk2Ru6h7ltMxA5Leem1QjXcDMDNEaEsIVNfo9kw4CA2SWv6zly5mhsAGRI+WOhOw
qXq+oUFm6HhXxCrwa390tXYq3KSNx42MUO2FL3Q5qPy9FmqMlKYk9PzjfC1l7uYuTybV68xO/jrM
OGCsBt9onmvYJfW6mXJ45nOCHPU2GkcNfdjAZl6DYhzC2Q5IecYhiB3DN5mdb1nM4YJFlc/UPRs1
nV5SCnHbRNULpo1lCKiLMqXKhZNlsZPEPZA1oT8AdNwRpcD5PSQJhC4DNzdPmTT7qKaafZjVerqy
+qR7+PgjWcQasRTRjNQeyqwwlVrE1hzqAnB/jme9DZXtrOjzPRKTDXllXDeeksv+k1HF3f3Hq6qL
QHpaVmN4z8Gtn7i/53dYdLbMVsw0L8uj5gFCsp9D8p/qF0hO6GN3ZpwIPlsfrtF+H/dtMirDus1U
pVrHfkirOdEacC/tXCtIdkFOO0QoJBfbDsbPFi4Uauzg06P8oAxqalzVnByZ2xhZ8SPFlqZGvBVL
EQCzsT24H9/ae3dG+83h5QE1s0Sx+/qwyu12aAaZckWtg/YaogayqeMcXlhlkQOcnh+QEF4ZPTdC
22IagSrhkJUIiyCbnqdHvAHMPwszZtYODIGZlJ9VKK1i8p53uvPUVVNy4bB4Z324G0IKCGQ57I1F
DpJx/KJSaBBHg/xY19pVCX0rtKqbyox+Zp2ObJptvXBc/vj46S5iurhvx4GBfUKKw+RdfBmwO1XU
AWXDy0qa+MlcN3u5TIe12VeR10rWJa782/u0CVsI46BWRIfTWZwhGVJCzLcKFQJWVx+dAollPQvz
fUI9jeVxFGqeI6nSVndQQrYiHQr6xze8TH64Y3oAfCU4l5J0Yfp9vp/8KNIj1aq443DwGahldr2e
BrxTqHVbOJ6FYvW0I0xlgM6YmFq8louocxg39TmKXaYxrD++orcbnCaOkLylHcDDWYol1CHJmoQ8
Oi18DQhAlf/SZvuSf9QCAEy6p7AAfCU6esDJjaWxk2VIbZOXDtSpBPodtgum8aNskF4CFI3HxCYj
zN8htYneBfxDW3UbkILqFopW+Aur0/QLfcUiXVndOJcMJGhigiSzGqCRc9TQ8YdkRi8HEyJI0XP6
qUlQ6QYqZyPiV8fOkG9nBmM/P35yyvmjO90UEktC4wjiG+D9xW5yAh9DoQgxaeGM1QQqGW1sDiul
y8wfmAEwRpuVVPoagUyocSKoOhyI4hHqJ7AIr5nx3tCj3LjXbSl5/vjSzk8crkwQQxyaLuLi3gKJ
HYl3PSU1MworEnRVJERReJ6ieztQjJd/uBYkIvxhmYeI5hv8/PMd3XVD1SAXa7kWR7Rb2wHTl3au
mADJ44Wv581tiarBlFUh2IAiyVLJ2An1dpqnDmeL1tCOyThgiglzaYuRg3WhKloU/DxCsRadTARf
0DO2RAP0deDHDcGW55K1YGnfzFwV8ajrmXQq1g9Ho/Flo/8pYKDdRu4c9RByxkGwRChHw0xmUyWB
fqFQfHv3cN443TliRfl0avq9ShLVts415EO4ewkro0YBHQyWwNzb9XRJMvrSUiKOvlrK0mtZzVOW
isKi9ibaG+CFU+JkOwcX4s95xiKeM41KREsg1nHyMBg4X0q14wyzZtt051zu73q5nl4Ki3nvPE72
fd8Eipuk+UU/wjefrliVA5edCwwOxMH5qvWUTyGSQhYp9GA9JjiNrxyYwXtnbtRdkPr2GhovtOdw
KjwTUMCRkF7chWZU/9krNUT63jH6hzmt1H/+kqlvmLCJdjHyy4uvac77OMlxRHAHe3Q2ZdUCsK+7
YVNH/l8qiUy13ldefucl05LnwWuyYQk/yPNnMGAxoQ+ZaYFvLuSdFiB/gD5HciMXVvr8cYx453Gz
lOj7i2OGLtL5UrNSVgVfNks1prU2UhkFICjqF8LDeQfntJXAuSqOyHwRKlquYkpGXaKtarnhaKXx
Ro0V44vWBPnVmMXGvOpVp7s1i3zGes2/ZHK9ONh/L45eGA8T91iALItbbPCFwDyus9yZWfCBjnoH
sb3Sb000p900C51tgH/6C/2NdJNZVbqnBIi+BdZQXXKWPU9y/roSFFGYsVn0HpYzEDkPfMDkuUW/
ekqvG8BVPxqzGm+y0W52Gm6iYHrU8tka5O6pbLr8AnDznQ8aZgnfFDH/dOKfv2tMD+S4RVjPdQxp
vMrQ0noZ9c7fxF37RPYPUCzpws8f7693bxmSAeQqDqA3J7GZQ6bG0c9yxwJHz8RRad5RBe/L0Ja+
c7xOV7OuZC9DAy0lzszx6ePl3/uS6CEBZBbzU7bf+S13iZLE2EVarm8r1Sa0te5uzBL/ulXV7s+P
l1rM5/96u6/WWoRmuSyG2k5nS1hc4hAUtAboukbbojhZXU1mWO+sxNLoys/9vYGy+Y0cjMkXfAHN
a7DMoffx5bx/5+LbZkYAImJRuEzwlLtoYK/JuFvBbiaOykHxi2Ro/D9caRkYcVDKE4mV8tSZ1j4d
N4yHIoWxjVy5H9/U+9+y0Kb5664WRV+KI3qfpih1KaU53KKWHHjjlKm3oY6aCsoino11J/QEC13J
BmrmdT0MGzTXL5WF7z5dUTAIC3BIwOL3Xx3DDMlNnePAcrV+qt3Z8GdhfKNtRqRCLtzze0uhhEz4
hCAstAPPlwr9ZlLShvClhaO+TaEebdRq1NyUPs/u48d7XvT93sE8WaG9A32fAcb5Uk5a2pI5kpxC
YYFwEZr5V0euuysAqRmcLKs9fLyezp/3nz3Kv9cjtSAtpuBcHqkBtipxhB2dq+CDue4YT60LVR0v
5DHvhSBAQQQBYdROQnx+V1YGPrVSWAWRk+ZQDbN0o4U07SS51iA3JQH0zki7xggpv9GG4ZJv9HtR
9/Xyiy07ao1l1b0I+giwIYQS2ps0MbNtOBjyGnE4MHP4vW3/N54sQs/M+6HboNl7fs9GH8iFxGfA
m9Rj9N7ydD+RvVxY5d2tiQonaS+JP63f81XwActAyHNrcSrbWzsfja0c4CRkgUL9+H7eDa58U/QH
aJvT5VwsldTkJwl1jps4KTtEqmiDmFE77tKkc1GunzxQ48Vm1nd4AZWfK8OavzFUlyevpLF7YUe9
+51YuKlw09z18uuHqmu1dcPThY2pevJQV9d6pjnXTawhTDO0l2gI734nr9ZbVDxyiLs5Q39uPnTK
ddUG4JJZ78Izfm8VeoSoocOHhgosfv9VTPOzXio0mdjapFL2oNQx/loDAlgfv8lLqywiZ5sPsAzn
km/enMNtFxTYXJRz5H28ynvfPIm6JqbS2FO+yflGOpiYWPHRpVV9mDDBlFZJFQ9fetSt4BFqUUXz
jpp5ZdX/i70z2a0b2db0qxzUnAn2zaAKuCR3o17bkm3ZE0KyJTLYk8H+bepZ6sXqozLvOdaWjzby
3kkNCgk4jUxbwS4iVqz1r+/HcnmX60N/4hJ+MzmoutDAA8OB3xwfCnMvNSIAy24Ik6e/gHy8bGHM
ZEFJOf3Lx3f7myUGmia6HpPSEmW7o73eVqNWnZSKofS4/EbaFSMBUkZSVvX3li1sm1eRuv14zN+8
R8aEz0v/+no4XK/pl69FTrOi5DNjxqJBlJ+m2rlqYcHxXxgF4fkKBLZgnB+tY85gLwvdRi7dTmUZ
unr1YqyK0o8H+e3jWylz5P/WItbR2pJLo59tjTcljAI0taK6mJqz4n1boO3ekF7ODmOqGSdG/e0D
JPMGf5TsHge9tw+QSNywE3xtw4bcxBXpVvMiS06WdHV+ytEWu9L+OUwTpXCyPlo6pL6IvlA0lo5x
ynZZ77RfX/1E3aRYLmul6+7TxaAvs8TxQFFHfZfV+nwm9TxDON80p1JSv33UQDtQoanrGnP0qAcN
tqDlcIgmt4uyfxTltEU+3Ozyeu5YuovxajYNhD4fv+HfLAc8hX8Nuz6lXz5WOH6OQtDkhNY8yo1e
D9HzotQOppAe1h0xcF/fMUDBjy7ufd3k/sUK/7cH+t/krGjoIz0EY2ElluhHr0HIKe7A/7lhW07Z
Fza4HkcfLEoNP3el8+gO1vhzkfTh+5BNtPtKL81HJaee6nfFUlQbUI+xuor5qch8/GiOIMKvQdjq
G0BaUtUIkY43s87uEmPSyAAQv6Ig6W3QyXqXQ3c0evda5Ir2MPXmLqV5KUj1CON2q59BTdvz/TKa
5rNso2+Ok0dwQIR51nhxulXhWN8IW4zCT9zo78F7/7xganUW5XPYOGgV3r7M2coVtzAtN0T2YgQ2
sOwzNYrsEyvP775UMBMAPflyXFz83o7SJDjkqmrKG8sHw6/FqGB+hHn6VjPiaeeVsx7TgqQsp4z1
3m8biH3VNUFM2pbY7WgXLss4xbmIU4SrYRmUoPLZtA6GumlXx+HHr/59VoahDOpKKJQ4YRy/+TGt
ld5D+Bbih1ncyrHXMiB2wwT9DTEKhqOGml72uKIU3/Gwnk5Jx1aQ+9HaxCenG3zt3CiCk6PFfaz7
uSjcGNhFH/VmkIkme86UnhhqNTi7TnPdi3EnV+1LMF7TsrG7kR6VgpqpNGQtfLNMFnvjqX1Bs1C7
0HWoK4VDm51dz22AfV8a79RmMB/FMtVDMC0RXSPskPq1O8cZptOOwAImdtT2E6G5flgTk48yHpQl
0HAlwyOilHhgV0Uz3dA3iEPDx8///Q5gQsI1KHeRmXJJVL/9xDzKzXqZctzKLDFiL0QvHH5jfz9v
ySirQIO5wqZ1HIcAExBW7GXk3tqeok65eFtrGZ4zvZhOiCV+9z0Bt2J9o3i4Nou9vR8XuaEne0ZC
u1qfOamhf1b7xdgadWsttGH1zYs+dxtsv41TNYHfPkq60+hZh1lLRPJ2aL3LTPqMyRpzqNMqf5xq
uWFfFTtDnZ2HaIybHdyI2o9dbMYBjma7lnr1BYuatkkL1GNKFh2sOhoPH7/i35xb1uMtp4RVwsVv
jhJQnbTY4/KBBNQsLYOyk9TvbGSh99SBzOsJemSBSELLf8CMwki97XBzDRaXSRhMkxI3QWH389/O
A3JNEMU4CsPRobT89mGJyMYP3JsdOuzc6jpPu8jv+2H5qZlVFU7Nsqzm2/EpKc3vFjYbkSo1TQpg
BD5vR231hEmIn1oolmIMYt0qt5yjfmqT5p5Yuo9EO+wQuOMATONTIChGHnp0g22kSc8j0xk2qpuf
u+iW/dqY6PZCrnApXIE9spKM+ve8k1jtpVa/q2iPIhfcpJ/0pah/uI2Z/KwnXb21lamp/Fya4sTi
+y4kWa+RDwNdFHNFO87PRXGsJDVKurCx8um2t1rlR9RG0aPEE77zZQl6eFfTYfTSc2kPs77I3cef
5rspc3QBR6FYixF0Ypkl9nM9BOA48T4vA0SOjwd5tySsg3AAI7BeW6SOW/XhXlppxz4Tpq5ySSnv
PMuNEl6Pcdlaw0VnWp8s2Z6QTKxv903Iu475CruEsUF98GgtGBsTp3UF33X615PSH+MiZtmzW06z
zU6UsfLw8T0ecRv/+tyA9xFlcwqjP/btl20pSBkdDLThF/VRGPfYnafSm2gkTc32BXRE81RWnoXK
DzfguUFQaBenDu/vZtd60wQMK9hPX/uC3l7DxHeWxFalAFtl/YMI11ABVa3rvu7ru4/v97cfzi9D
HcVf1Dhj9DJ8OGU5meepk3xaCi3ffzzI714ifDtcQIB6EpQeDUJr+zDh+qmEup4D8SmXGocLt3HV
XVRI9euE4v3l4xHfBXycZnlK8MFW3SRtDW+fIGzPGTkW4IUyiuSF5ubzlSOd/JBPMXDjpU/zbblY
p2Drp0Y9WqqyqIuHfG69cPC8amuhL3rRV75XI70hxCOsvlRmGZ3YLt+/QXYX1IFroxCQ1mOZYJMt
C473cBrNVDgXplral5gw5WcfP9D3c59R1m4y1GcEl87RrUHlt9xFH0B7edrsewno4CAxqdiKccGO
xIM4t4NRTfNxleanvKLfn7hAI9JRhwaf3Dn+uuvV/XLkyxRCxryyANt5enot12NWQOt6c09/26Xe
FFpQYnZ+NsvEuXOazHvkiKZubWr557MrjTMT646/vRhywAIsv4qOqR+7R/FuLSwcbNdGDBDwOGjS
D7yf6Ib9ErUa/GlTr6yrprRHAE368lfv3L89gSKM4IaPl0W6RegVpE3UeKcNBS4106sxAHYyOvci
XkVtmDpWS79JnVpVOf0T/QBRtm7SGDsyn9PpVGPdPuYqE0+3U4InjE39zGpsa1f2tcBr3VDzr+z2
yVcKsLdVZGCwW1P8MTeJTFrLTzKjLAMvqjAVJCE9i00kKvMh6Xsv2U1G5SDMqGR726iRAbVb0caD
aQ3qTW+0GaR8tWj7ICN9UfmeVPBIbaQ72D5lM4TTfWGgSarxhFBX01DjJ20X00uJDP/SWzLpbTKn
Tb9OnVW2fkmVlzw7wIs7o56rL3iEqdwPuIAvVuaoV9HgQLHGAbH0/Maw+LWMIA9AU3HyHCvhKf2x
dBPdzZbdKZ1PP5At6HipzOncUYeh87uonZNAq8Z6Ihkuur1X5A2t5ctqJZzYdR9fKpY+a2Gkts2T
Z7txHNrNop4hVem/TqiloRHXhjBCu3ar5KCMOh68bpq595kBtW6FtDRtGZBLAkQaWK6yV5vYQ4OB
5a+2AGsrWkf/DA1M42DkcH9FE7rIBZoxwNwp+ixigxKHcNXqXktwB9J2vdNhHdE1Izy8EqBOQm9U
MeYbLck84OIRePbQsnutBU2VUClRGtV57KYk+94OFL9gcgItxy3PnCDJRy72U2OfjRgYWxPn/kUT
mQw0R0zPAwbyh5qC9HMyZk7ng/1X85XbGEvscGS+fJFuEY9bG8Rbtpe22Qzw6NWu9qeJwlBYawoE
+bZ3CduaWQ53mixJ5Wg5yaywlhanVj1rHN3PjbZbNg69ass5sTPGniS588Sv3VnXQy8xYqD0sYYa
qFsm5WVu+AYma9BIr5hxe0umBXqIzJxI+iOhA9w2LKX41I3BvnYtzAEDLOhbHQNeK/fbmhpOlYMB
8OtEmX9SDnDSEPJ3/KkxWHt8LYmc2wE1I8hyGOkNJwAD3ZViFdkD/g6EBwNGXjeEl+4BuH59hygB
2t7SVDXpTr3UbucaeLkvdYxK169yHC6bqJL2dnQUXMJwzasBgamQ8SEJFDYcSGtSv+lMts9kegZc
u+FI0YwV2+2ZaFV18FOrMtuQ+Gh6ouA8PBqe5AdRDaTXUCmyxaAlb1jurChW7yh86t8t8oKJnw5Z
NePVvLT3ZS6tCRyVO5gogyPbDvVeqLHf1zNAA9Il4rnDQxdMJaluH8PR5DYy9ak7N7SiOM+UWpY7
ya7vgm1JpjZUE2VENoi9FmXyGDV4Q5UwvnSlOX1SwLp/X4bMurWwFU/2dprQyJhHmRXCJdMzP+GU
cmUq6TKBr3CcH2PvxQbf3zjg2qHYGLqhDQQ54M50LeFondgLefHErDA4NSS2ZqVhPjddtuS3g2LE
IGWSVBn3tjprrp9zpjN8R58qcZa0Wfmt0evymxbFxhepJDPYugZjXN+RlvcdnuaIFxl+A6QuapAz
QVFgMu13GB1gHaLQJe1X2FY0sFmSHfj58R6ug76XVqLQzon1BxYI532Wi6cJ1gnWhrirPySWKoCf
4FHJAmxZ7VMxxPV9jGZeC8DHdw9al9va3rYcDBNZGHo7yMAmfVZj2/6sp30mt6abThJqmiimb2TN
sCsfJtPKNrNI9MMkomHaMSkirloYav9DYAKr44eOoNovUiGdCxHPSncWmZptANIkMwUGc6LY7ckI
DIs+R/in1woCpc0c55kABtivnuzdpJ6v3eu5b5M+V8g7ZyqE22zp97NZFZg05wpWe67GKcdP7UGF
1CExGwmnvsbS2xY67RSlagEqcevO+T5MMv6CpSfCr0UmURTUQ0+vGY7Gigyz1M7Vswr6QhzUOpKq
fQY9EcipnboBfSFZv9dy2/iiK0Mf7erKbosz6Qx97avInfBZwUuGX8c4dra9GhXiQrcnZZckUn0B
/0NnoTmpWX+ZW8XY+m5KRB300sRzJesUWd46S5Vl+9x2SCCLztQQpyHxn3y3RzdMU9xiz/h9lMbX
zMTmPhg5Cqn7VMNb47NBM2zxs8vScQxrdxKlX9iyvtB6b9zFtrA/q7CpHkwiUAiwumsuvjAi8dWG
XLWm6uiRuM46epg2mVmW6VOksOv4GgjfFxQJHoVRtc/J1RoaphEZmkkvcIAXPQ6K9AryMKQmQvzJ
sCVb9ER8R+83XS/Qu7JPfNpjFSZxrXGlQvnRmmbfnxl9VD2q1EqygI7jpfQ7O4pZO7zOW4xz0eds
AlWpdBoLrzea2xGBD2Y6vYeaIGvbLttYsz1/FUWnfVGMKKqDWGSsEwpxyKMrvPjSFFmr+2VWsLWr
Zmfex1jVPzTSHDiyGxPnAUUOxhB0ZEm7IG2z5KtROlocVJksPxfIiPSwqQbtRWmG7nk0lvkbfdMj
E68x0wsnah1ChnKGm+EtpsPsUtT6YmnJJG+xZwSoljsCt0RsufHlKUvzlkRK/l13Ev26tUp9Cue5
qrrPRpuKq65c8DDFI7a5lvwpgD5eXdsbVU+yp8TQkiSAxFpYuPkMhHO2mw7PujayWcdqZF+mtVp/
76u2V/xJ1bJuM8wdjchuNVkXQEVA9gixNN3OxNfGxQ6u1NGZ9OiVA3MApMv1L1a7pQPHPOA2Nd1F
pTtj8VgLt74eFnPEUmMkDUoYh9cLVQW+a59ekKphJ0XV7nMKKpMQgzctCmxlmB+zrsRWEUSLIoOB
53KlOBWSaKeid5yW8xzYaJNOsM3aMRiN4tkYkkkEdWNizmskaYabLYSc0abLWfAJsduQQxp2OINk
F7kL8HKremP6rWI+YonYK7kIy7bulyDvTOXBlRqT0OoS+djO87RyfIVibWylds9xzqg6PENU2iw1
5HOP5eTuVCPv6GXnev2i0PUdhrOqfCpgHqsbUeS6CEy3iKhbTN7amsoBwQqKRkaCzd9Zzo10rNQw
XZTxAqxXco12rMxCtXPMT7nIfNKMSxXYFriooMiwpweqp7OVjHqd0xo4YOLuV9FSYe2XKxg+RVNd
NhujiqcLXG7UaJcqCAc2zhhrQKUsItYQuKWzaYqq6QI7Ec1PrHP6F1dtiIgwBC6uPNptoAq3Ayr8
fE5tlf4oV8GqW+DvGWBP2kYERHRirzbIFQ49jQWglp5NvOaJfFnOPIr33Zb6qI1bC4pkvCq9WT+V
tX4tC7w9SNAHQwGGX9ck4rE6tWhRc+ZzooS0pCS0CXGOAX7UVvXFTBbJj+zZOAf41G0NaYtr1+nG
WwvOFeZdIroTdqWcKdJZ9l4fO59Wg0cS0yK6wAwJ7vIwGLuqx8EoTU19tRsSBBE94vVldP00k0vl
183nj8+pv8nf0GhKdzPtNSqQimMGerMMyxh1+Amsuv0dQFPzzNQWLahrWOK2B+I+16L0mgA7MYOJ
Hq5r2dvJCS3U+wQOXfQc6FeWCw/3OFHsTN7YDlPuhSb+mMEI9O0Taw3heDk3f/9g/maoo3OoonRN
U6VkOmSpJPsk0+SdEuca6Y2i3eUzjRJL3dybhMdfP37Sv8k7rOAiJo+7uva9HlF/OZND1G9H6t5A
VO1W3+RZ1mwUkBsnjtm/fZLImTlhoxPE6+LtyR+Of+bmaeqFNIgVXwu4ekDr6WLbkXU72aTz+8E4
TiPTBk9+XCb0REZ7vyB/Y6ZTFbYVRVIiTxCMnJs+fnjvz+98ICQz/nOk9f//8vCqok1Qn/PWKIhN
+8SJqj1O5wviQwflblzTzAdF7f7jQd+n4UiKreoBmkmZ7K/ljV8GtfoxSmrcyMOZBsBw1p0sFOp1
Ul9qUXSqA2v97I7WFTYdiq2k7W26iY9uEB5Y1Umn8MKo0c1niEPWGBpWZ95VU6eG+SDK+wTPrwe9
X7TdVFn6l4/v9TdfJ6lTay0YYPdBrebtAx7tiLBbJ29s6KPzpclpbXTggP/ZRvD/IUa/+uoAo/qA
YnTbP7dd9Y9P4kf1K8kIAeE/UUYY5sDGoXnLhozFv1aExn966Th/INUBYUTFmuWaEs+/aFnuH/xR
y1xnIklcjpH/ZBlpzh+uu7bD01CxFuNs5+/gso7bai0qZ6uilFYQ6Csuwo6330opBtK2qSw2VWRD
46WVNjQhNwpqyrnw+xJ/DHLVzjkz5s5V+zthsMzVILUx3F6IxU1b7Kk+N0AgieWGVHEv7Tx5mokH
zxOS0IEsG44B2eQLZfBuYtJr501O8fSX53775+T6R9kXt5WAT/Y//8fbNWWdajRkaMxu0KLkJY8h
AWNtagIwSrFBIIb+Z+4lR2txa2EwhcRyKDBw08YT69jbFXMdE7kTB0ZkkxRLaDl5++hii/2nJAGy
iWisDw0vf9GdVWdc/M0G4XcDHa0nvTctwo0glpqE8KgZi8AtvBPr49s148+b4W7oH1+/LgRkb2+m
6w0cxzqBMUKNi187yjFUurY+8ZqOZO+vw5DHhlK1FpIpoR7dip3UarWAYaaJj7U4zvOLqvC+RsLa
eX37MLT951YSbXIW3KaLdijc6UTF4O0+8NcFrMgqB9QODldHa6PNkcqrU9ZGL6su82rMrjBibrC0
6KCjjDhcfvxdHoVkf41H7WBFn5i0qxzdsLAWg/NlFIWYTM5B1YgnkFFwX2N38aPcuSk9a81Qmwer
T19wWD1R4qIvnxf3r83o9QJoe1o7DejYB1x2FCMZJZ4iC36B8Evr89pqrnNl0Temnb7Efb0cMCc6
iIzu1WKA2dU6+ROQqBdgwJe13sGGL2ryErPw6IVd4F4mi3nbm+51I6xD4RSXyOyvlzR7UbH6KIWb
hRCzDH9eNUZV36Tkf6zoHDxxcptp0LtAfPwkY0ISVOUXPE8Pi5EZfrmIO0trvmeRfS9d81C11sFV
Gdl0MLo3RjxfrfTJqR0JlbPFJZ7RcLok0c1loEeRflw692NVoW+atIPZx0+Rhs7R69Vv7px6/rD+
LyvTrTs1mjpoWHnr54m7wk8n0qApQ+U0DwfmrGch7nrLwWxRhArJj66H4lKk+iGVGGa93pmemlfz
0MwXZrOueULJNiUspnOV8ssV2eKHjJMEKbd0Wq4IRQMwTQCdKwy/6d2+bowRR1TL/oa4pPzawd8K
5056WEbw5JQigb2aIdSKQZjtyIGmftkUT3buXE+De00RugKzWi1XyMW97Wy593ZkQ97N0+XKBaYO
0zmpA4sk4LYU5RCy81xDhoBDNmNnNCmoihbHONRZQeaUVJJYE8qOfIiKJN8UDpegiXL+vL7XyCkv
qXuTQZzy5Kb3MLxIYaL1tSuxdi/UcKhxJzDXlLopFw9cGA/59TFOJhS3lCJnmHTx/NmJDcTlFQ9h
NipvW0JG3s2J6gWucK69JPfgL2Do08y2SwpaPJmlSHHT7Ort2uDux96ob0hVLttRGsu+qqwD6WoL
AzM+BXqgrYuRx5DYxbJtM0ZKKXhcRXE0+Y1iZKGVNXqAaejkRyVbXNPkL+5YP+iJc/Z67XnslDu1
dM7KYgGDMi2P46C/kK25bziLbpOU6aqSWfHJBL/Yc7xss3jUYZrPXoBOYHjuYYxjCTs3+2zID4Ut
qh3JD9Al6EE3mSeWLYC2hyUt1dBKbeJOzSPPm48y1CTPyUtETHt5OcMOZwo6ZfewWHwAiiVelNgs
d9XcPnSTk20m10YFoOAXTHBZ+mU7sb16og6oSx48jWZvMXBlStrwt6Pycp006sAPHnv+EDld0MdM
d6Jr/BYHsNGDYkq6YyJ+dO+54KKzF2tgkuVL8SRa+zoZtSs9Gm8a1bsv+j71MZXNrhqDD35h3d6J
SJd+P5qHJRq8oJETYj/Xvi5LOO1lLhyf/M81RJJDnjKRsJd5MjweDEAixojaB0uvLk2lflCoEm1m
R3x1pNIj4uOFoVurA91LlPtU2PNV4iSzD1VFBNawTlFn+TEQfAeT696ry5KFUaHcq3Q++ut/MegP
A9/2VMZMWYoC92AAlM26+IIWXotv7UNa6IdW1ExaEgw+1THDV6OEZASODxjZTkGnjxYZONLahsmS
sVCKOq/p0zifCsoaha2ggYrVzkcklFwbXb9Q+Ix5nY7k1ViSi1QVJb1S8aj2x9xlitb5k4WFDGWs
ZMC+GMMDdMl90A5V8aNYkjNwBCLwama8TNsHtJJPg9E/tEX7kFfrszcrPYDiw6Ls8J24HCH8yk1e
cmTriCqZpwiB74scRjxutQJ/ZrKkLbW9PcVSZkVs8dwGPhJ3UO6nOePjUrxzD4LT1q3m7NNgpvmX
wYnmjJpZOu9yL3pWRx6tPsGhVkz+VqTqhzwrDJ8tE4FPak0kupihkbcujc2kXRpOpQifrKe2M+TY
bKimjzek92uqN/106xosgtgLZ5sWZdWZubqDjy2fdtR0EvFaoSv7WIC/z1vlcZ7i5NZwC33lHlb7
XmfBz6zqwRa0AvkrV/jSjGS91eJF/wTwgHMcnlntxQCUiMpOphQwqxW18rPEWq0Oe2WP2pZ6E0K0
XazOXAQJzQMNL4c20VkXJ5rvu6wmVx+JVH5t8yS5oR8w31it9QjpIwvp8JSY3Ug31BNDfZhgcFzI
CX5aBKzwm0aDKM1D0Xyl5ABQQjVNnuCKZ5+EqjziOAR8W6Tr+0vVvPCjGoaoPmqwHVD6/MT2u9oL
jZQwkCbJgo5TUBnHOW2BugxxRne3TjOoD2OaP02Y5dTr4lRXfMEGG7Y78XProX143RaJWw/zSGai
xM43oLLGvphF7QVpA0zYXOvaWPgOS4dpULNgGAu+xXphtRem1il0W4w31tCJ71XJCv66RmTCvlZl
Xd4pJOfjvI7O6xhb567SxZYlft1T8vt8AJ+R2k4cruvxtPR6QGngpa/129ror9rK+WEm+bfSyS6y
GdvlZSFKkBOZtqosPADpqh60ggmns8Rteyo2BB257VuCEjrmyvPF1KiYHEw4ZNSR24bgOSKfSYfB
w3CXyqHY6rnah91kTbc6ZPZAjhK8b82yTkT54ILaQoWjSgZlPuZZs3zvhXc/18mTiHl+WStecJHD
i6pZJ+0aYLyGC6XWPsx29tSkPE1XSGODrVp1IlJ8KzJZ4zQysw6NPghcTZpt1jjulwSFUXDUQxuM
+YvLWoULyP3ISCya6csoqNXStSgCWrLFiXFfuwbfBIi2yglQJTuCdp5j4FGAOM24k0gtVkKcAm4S
4YRdBw/IHA5RljvYJWGMFpdC9YGlhsQjVwgHvmhO85CaCbzukkqPyX6+mAYhWwZLpm02Zd9s03a5
i0fEyWistCCR8ozM5A/L7RToS8pXyL13Vt1eNJoLyWICnK/EVP37n6me77UYG4w1Dh3y6KVuKZAk
hTi344YwLR/w21C67LyYmctlxMKNdO5sXGP3UTBp1m/OSs1ro2TVSY1Z2VBLWrYwum5mt7YpeAv2
TZoBiRpzjyk5yiUY3Zn0e53RkFeDtuoV/URW9N0B1V776+DycsamQ/Q4NVvVTm1L4SqhrROEQHMh
SNPss8WJX9Ka1ZON9eXjo8erMOjoxa44TYdhVyL2cRpK7w1UQlGOvG19Urwc84zG0uVgJHicSbl8
610HD2Z2lSI3d0PkXq/hpL6woBfeoAddxwFAgzQarDGTOhICrW+5JRiYjexpSthKC9YQWn9AZQ+h
TJ32rNLzl6ZuH4yaSKdfONekxgFzQA/hC/l9IWqiILZ9ynT5ZujMg24SOq7hprIQORQE4VJldgqd
TQKXDipbOFwTtXFoeY3phrYGf6q7965kiijsTxiPKntgRvzN0rquF/4kB6mHKdXkfeXpBpn3MS1x
HWFPXiK28T93Rs5c8cjGMM6qspmmZEbCI1uP9ueahbVgL85p4fU9TCnXwE6GHFWeenvMVhnYgb67
h1XguiF4js5j4A9/Gij9rfTafwc9/yt5/n/tnqvrx+JZHlPs16v5UVE9wyaw+3+DT7/KFf89N/xe
rGx6+Y//6GXXPuZ4Wc//+I+y+z//u+3ED/77tn0sfzzLR/lrPm79kX+SxR3nD8tbvbZoH7A1pNuk
u/7MxhneH/AR3VfSEsRbksT/TMYpmoYfNggrOgTXHkw6af6ZjVNM7w+P1A8ezjr9itbfycW9XSLc
lRGzOrLSw0QqjuD1KDWRAnHqqiVOAsNKJGopJ7vpFs1+HFQz2ubG0PpLRw3/l8f3m8SZue4r/1ol
GBV1IRhPnc49hmUPervvKJOErmxiOLX2Hzc9h8VLQKUtxjDpJzMtg6E9SB0Hk3RTVCiovDzU0vum
vKPATcLkW2+hCHHUs6J9avVmO2i0pw57PTrLnemMQPfM7g+lHLZDlAajGRMAXerePas+sQn1cjDe
XrZsTDkFc1/uBoKKWm02ac3R1ws6oFYf3+4Rvf397R7lY4y2wdxF53ZJZ16J68bvffoWQmVbBe1N
veGo8gUouBbovnf28dBvN/j3Ix/pOMdpQZgI1zuI7L73jWm84QSEiGvTlARJk3VmyhM7wFH7wPsh
j7b2yrKngvZqvEfP5GbbbLZdSKrLz7fWLtpXZ7ZfbO8+vsl33/Dbr+m49ICmYCTcYMTkDB/VmyVA
O/G3mj7+uiltbRBmPkL7OfpgNRo8tE5XMMt1fiyu2NjWbdw0QVV9KdJvH9/NK+3r3eT4ZayjryW3
WmLulLFiDrV+/dPdNZ/b/XRR7caH8jp+js/1G4Ad5kV5SHZojYz7CXz914+v4ihp+nrHFKnJNltw
BV3dPLoKE2gGiiUcbyT+P1rofhkInh3clja17Sd0lmnQ7k5MlPUpHt35mzGPvtZCa221w6AokEa2
GUS/K7uFgGmqChQqy/bEHb4fzVmZFqudAysf3V1vFyHpKjgA5RoIsAoH5FjPp0PsudEWcR/s/Mow
9v0sO+q6dXFlemTr6AR0H+em7feyMZqLupBwl0Au3CgkIZ/nzDb/3lfH8giYk44sFksQQDTiv71C
zVI01j+a73EOIH1JSxK9fVT7DWXGmxbjuzCKW+vEkvE2KQ/iaIV1Ul6gQMQ/hnb0WFSt8HJNx6it
T14PbnG71VT3lMJ8XQV+edUws7gnTh9gQded8bjym8/jkApXznuAfgii9MruO85xpXWP1rK+marZ
uWiLV+VVa3MIUcFRfDrxAaxlpjfXwO5KmEpantIWM/topeoafVz9grS93tvdJjUn/ULiabbp9SUP
3FFoW0O3s4vGUpGmxrrDRzilnyQG4yfgaEcLGPlz6F6wHamFAJCgCPf2PS+V15XYFdbbzkBkifl4
c5HWTXNmtu6zIZxx3yVuemIPPuqto98GACZfzNpBtVJDj0HaqILSTikTBp2n4q4uenULkDP77Ohp
todJjSWEnuCTZMYRFDsrnWEtYpSARYO7kIT16Xctr0+8kTXa+OWNcE0uc0h/Bb5g8Ht8ehh0NanG
ZoE1pTkWthJzdhE5gxE0WRtt1cj9mY35uQe4OtDieQjpP7cPJy6BsOrtJVisBvAlgV7BkLNXN6Ff
j8RQhRsNv4dpa6eehqp7LFHIY8tKSidxquRTiYvpuF0st0j2db1Ed1HSNo+OWlT21ivX3oxkaqKn
E1e1fgFvHgzTkbLpq+wDEQP11zdXZcajBLSpD1uFBO+0XWxv+ZSS7dyXliw+ORaepyj+hloLDfhz
P7pC0OGdO8as+UvbprduUaAbHXVHqTYOPYqfhU62PjxxlUcr6ro7QvijfWlFWrhoH95eJWYLnTM6
AI+Z+tHllLfFgzZmCK8KvANRyWnbzCAL66Iy861UU86aeaw20u08HCV1rFcj0w2WzrpNRJ3taPrv
TxyI33306xWiVaOITeyMV/UamP6S8KD6IJ0effeehJmT0wON94bWcBbX2lrHQnwazystMvaVaIed
67YFKUw6PRIzcn3VmccTe9DRWvv6wJiJpA3B4dD6e/SxodV37Zgz6L4XMHITK0rCeDaWE+/l+OPh
pgF+koiG0g004hgboXZWj2g0dvbeEj+r7dKFo9E6m8JV3RMb+FHfkMsNkXqmLQqMJ2U/OHlvn68m
m2ZqrCzaz236Y/ZEism0luCxgbW1yEvzHmlr89gbsvLtLmtRH7dtALnbpV6VQdEem+rEhNaP15T1
khCoUWVGcQdH8WhxHQ3WL4dHu8fYJv055YZ58HrrTI1zhUxNVu3SRFQXedJRJFJa/bM2j5jJp0u3
pROjwHpW6S+kPYBMdga327RjV55niyxW6G36qWED3mgDvsAfz6X374yrhnrB8Y6TEmL5tw8yZ8Ny
dSmifT84y6UQ/5e981iuG8vS9atk9KjvAAp4E9HdAwDH0opW1ARBOXjv8UY9qNF9hHqx+4GSMnlA
iueqoiddUcNMioTbe+1lfjPP0dpS3CaIMh1ZHstUb/5oyJWBZJi9y5C6nVfps02hxb6lD6FmbfNC
bW9Mhv3ROjCsAiR4KWl2azX+R+Jd/TXwFGWWn4y3+TgV2brKIu0Y/XiZ/j7dzSzrQhC2mJdbi7vp
tYH/38netmmr8jrv8dBVB61+X+AXSBvEQxjXDrURGGyDecGXjF2Fep1aqKvJBNC+bqaouc21QjN3
XS/UJRancKedQEmseN01nYKtTRU9wnfX8q2RamKBsahE0VcV0fS7B9r8amcPeBQwoLgi5Hj4aht0
MDo/5mG8JjBQg4Zr4IGW3EZt2a60NMnWaWFEKxCdeCRUU+KSZrSb315KlNhIAKFVIWnY5x3eg06L
bDJrNoA1GFgaF8m0QQZQP0nlWHHevtS8vZ8fUzwu+Ry6G3QuDPTTFqs2Eju4WZMobPH90NwWkLNL
c6FeRSNTukGFDRPXGu4vEOWOXHmOlC+ubM4y5DRR6S/Mud6zNZyYWT9GcSlsa7GqXLktUjcvmOLg
sUWEj4vMFdJMXKVlU1zkBaSttx/8le06Z27A7ujlIxexWLRhVSSxiT/YrsA55NRrR/ESj9jaFkCl
HHnSZbI4v+Pnl1p8zqEJUiSWfH/HnjW3pRhoOzCNyXoko0M802tdhvrxkRjx6vMpMOtQNMZZZ6kJ
kCod5wdO4LvGN7tVUwv3Bnv/XDT64siVXn08FLdnhBiIGXPOz559yC6Q5QZnGR6PQsTVsAbmdAsf
jKnz9gqQ9GtN/NH1/CW782XaMqO4EBan7KEntYw4sTqavYew9S6QC5gvsX+jpLnhVL2pruNWLY98
wJdLlcvNGxHvBbbLE0L82RMKSl/1Cuoqu2GK20e+WLLypPa6wNOutHtNyZDh9AxGZtjo5ELwvcX7
y4d9+X5pzM96KYQDTePyh+93mJLIIqz7OyUws51ghomNfNsAPntOHsMCo7NhSo/lXYtSi6DOvkC7
Ys7sccN60WaMzESSRtPfmX4xDHYgty2dRaRM4MLkHsTTzPRv5cYzx50pe9I+GS2hpOmX+Q/5AAjj
7d36RNE+jBZ0W2fvTyQkCBdLcW4i9ZBNsWVtSxP/ux7w4TaoSED1oKzB40R0ILJKc+VE0HZWHY37
GDLPmlSt3XiGWNodM6L3aRyLDlylfNsjN7xHH2/8kBpRtaozsV7hw6KfhF5UXDKWbXe4ucW7JBuH
WXm02TWjn15KA7bvzagkeyZsKKn0XblHHTxxQrMxjuQTLz87UVFG5oCiCoVSbRGgejXMqwlBqO3Q
Bm4ln08QhRrtQ1aeh518JBi+cq05ZyGtpRJAzGZxCgxRbgAgyHw4OEZwVrbWBzhG4sksOmtbRXJT
4xy3evuLSi+zPFTWdfQ6MaIiZVq2SsJERsK9sfydH3lfClSmtihzDfYcri4msa23rQFDJrHwNDYb
xTiFruQdecUvwwi3QPynVENzlFTqcGdh+Bg1kyz4uG7kHQN/6xHpYojKI7MhJjjRkTDyMiTPrva0
rRih8tTLjZxlU6YUvh/szGxs95IQlmcTKp6nyTg2R/oTLyPWPCbQGfSSQmMesDhcx2Zsxz7Igh1g
oL0P2NWODESpVbVONjVvkzTe8651sdehx/bRkd36Sn4696OIWjCGqNq0xYtF5UIRukkIOVxz08nG
0NyVvhKsckupHNb7tK0xnf9Ud4m0MuEVXWS5cB/qHZ6Ub6+yl194xraDkUYJl9bPUrXRAGhsGrEZ
7hAJr1wpFRhnJr1y1qVFGNnjAGvn7Qu+/MbzBWfWB8KtdCPmD/PsqPAqWIoT7a+dFILjECy1PsmS
4EPZF/r296+EmNGsectRSLA+vBJIrFYAeRHueoijq0Qu5a1SQWkOoJIf6Wq+sprmV0iLhfYiiNxF
KIKP1as9Qva7JK+7fedpN4lImy33PJEhPCRyFUzHzPDDCyVTx9/St5krVFwuyRFnaSM6nUuvjULK
W3yyimiX1QM4F6/M16WnlfaQK7sJHNqRrSO/DIZcjyWqo0DNNZeBiTBTMmjKo50AedrtdWNYaWIV
wh+tw21aZx4iM10EbH3M1hxXsSOZsLWDpunssq2ydYMqjo1RZfhJbKvRbuLc2MJ19FwyW2/l9Vp0
Ik2dCkIyavnHiLaBwhvOvAneI+622iOomvfocR7zz3wl4vJgBNrZG4De1HJA4MdSgMh+He0YeEZ2
i1zQypRLRude5m+Yyp/g2SXu+6Fp0SnghwOmnkdyxVdfLhgHDjYqRjRSFoGpFlDdM8cw3g2eVK4G
+tpuIQ8K/PhaukPSMroQypGPGwy5utUMoTmVM838IEnduBE7M9jKefnQ9umEZbHOyF7X8WjyNW1r
Cop1ilRPgYrMEO4ziaKzKzVGj4KgZtCq+0eFv5saCox8fRKPaMG9tmhgnpPqE27IuhdJWjnHkyDA
MbKX1GjdgIdZTSUi90LiK65ce2U183Affz8EQGkgrAHcAJkzB6NnwUaVIqHT6JHg0tTiipwPOZ3e
XnGtSjuGO3olkNJ3R7li1kqHsjf//NmlQr9upaipWDsChHUsQPyT1heTtawMwwY+9zGfpjmkHOZ7
2Cdgy0n7h2djNx5ez8phYMsUwjupxhcZj+i52VZWR5bjy+qXq0DPI2Yz5SfCHF5FmIyiEfwp2nm9
3m1pjQROE9a9UyfU3Y0ILFWQ4YWzb7wj+fWrz0cLH0UOAo2+1KmFz90VEZYzu1oy2zNJEvK7Preq
y7cXyGtfjSkUaTzrkli2yOuwRIA6rQnRDlYwlsUQsc9gZwtbwRDi9zqoyN8/bgnSAASoVmijLHkb
QJXSqm95n10YgX6r87Wst77DSEy1zebY8PG1r0eWwaiTnIq51yLLiBVF8S2Dqxm1lJ4EyLG4qN9M
2yGenEoaz/Ry+IDKxjFC8KsvlfkXuxwkBlXo4aKxGPlUXqZFu6CQA4i7Rrn2EWexceUVzoxQ1N7/
Ax8Roux8uZmasdh6DcbaVopZ+k4rpATzrCQ79SI+HQDTdNPlR8kor5z2qEbQEWJ4zq5YHhMA4nIT
adJ4R79TcHqpjbYD9pSbRreMnSCq+Qq2Z06v1Qq2vSgER5KNVzIoEnKREm9u/aKid/h6I+D37Tjo
8a7g2Wyv1YbzIao+Dkz8tm+/2NevxNJRISCTlS92R8DM2orLINlJXeStfHjn2ypkSm4YaXxku792
9oLbVDH3pZ0Pz2YRacaoG6Sa/vMuEJvgU6xM5W4cS2NdTlG5C/W22PlDZp71OQBxkqH6g9bVR0uu
+SLLoMrBb5E10pFFk+vw1RZQDzNsRaOdKGieI+o1Z6oieCsltSb6xx2uj0YqbVn7PjT3IHd8XQlY
Bl6BvpPQbd5+/ciAvbgfYKxMdOEcIYQJ3erwflQBLpJcTsI2jBCltxsjyL+ljSpdGLkRTBsATSP+
BkWsfkmqxCs3uur1p0PZaw91Uww0mXXpGjRsddYM1Yj6TTvI95FgdHut75S7Ue3xQBuLJrmczCFE
wSYOxsCWoTLuzPiha7IrWa7aC/hNrblmxpl+9fCAHFZyMWgPg6/UJmEkAoeoIW5UTFdyKyXnWZPU
K4+k4ipV1eJSQAoC7k2f4jQfa+KIlKhKYuqWnh4HdugDYreVKWvcToeucooxkzm4vaDU9OKZ0Ca2
Vyc1SPyyIOfR4hR4cVSbXFRrks+5Mpl3aRpy4iKe0H8yizE5M8UkuFcZQQVOkQbMnfVemQVNDYby
qNGksutnpX4qVlJxNpSws1wlGtIPck00rCp/0DfMG7k3cPNtbI9qgBur6VmP5ZjXuKQKKJZifog4
QVg3wnXDbaM/HPvYgk94gz+kuDpdt6gEQSRo9NiwS7EJrwUtL4QN8zYwmRMmB3YiRdppbxZfAVjf
+ahFaqshyaQPZYME+lYeGbue02jvP82SpasYhRAoRSQ0kutHhrKd37dxkQ4hcP8eM6sTk8ZO5qQt
OZgTDqpRr5QqHO/NuIs/oVYCtUbnpHlQcyQo3LTRxwdLanRjz8xbTVysVgwgn2PwqMWhZ+1QWpJ2
iLspGWSCrj2fmrwGepqiC41ySlh5m0zLzc9hng58viQH2iPorXdmDXp17cU9M5YKwIO0GgRvMtFs
zgyOOiFC8EwIrek6VUOmpqjHoKwPib1D9APp+9tUKYZ8o2hWs1WDPL/qqxhsb6DRYkL/4gzRo+LK
MCt63R40QMMxuq57X2RTGTlVbcUNjJtWuhExau+2VdJGp5NYIdnKR0edykNZwNYFAQ7tqPdisCkQ
qtq2eqlgUpTOXoUSvmr5qA+fsxJZSKdRDTSb/L5sSjeXZ65BDBH2S4BNF1glFMmAwbc+FKi+6D75
NcZSgO4M2Hp1BYtB0cL8q6UmzbWiTe3jJIZIAHk1Rj1qMxbcid9HFxG8LiTGRk2D09JXouOBzYew
A5IHwZ8xAPQ3aNV1W1Ki2+bsT+FkraY/1nUwpqjRBfljHCFptELR3/ogx0a0CaceZolihkWKms78
d5IoaZ0JWJC6E/tc+pQnbZJswBEH7xky+bO8To5+W0xJ41pNoN6FqoHISjlGvZOEUouSu591IVhi
FV5uT2/VNvNQQ9kvHP1wpWCTvA84PpDRksoR9mMZK9pK5VT+YIxpEMw6OOwkFX4XroxiUPnI1LTj
uEqCsFUADk8J8y9Emy5TJasv88gfYQsh3OISBqrPeT2k94ISqbsUGHJkiwFoThDrXb2z+kG5m+Ks
+9LTAgbBFfqd76A0h2lcHUtgjycP9hA7JGkfql60YgdJvfqjHymIAMo9KiRrxLi9zz2WZ3f9mOgj
tvZiqdq+ksgeLKI2SN0AmKlKI1lFeAPxj+auzoL0POlLL0UIsRqAc6aNdhWJk0LRjTksdS6ksstA
7YubsC56PmjL0l23VSp/DapJ+yJ6FD+oavjjZRVVgQCUIGoyt0bzhKUeFuElAdzv4DcqU8daG/3H
nn7b5LD0OsYhXROfYj84fOq8LPhkjFIv22IHzATdFRGhUCWerKux7i3FrXMGSSdUR8oNAnlDCPfS
p0Pe67UIQ7ibhoAv0MZOpKJtmopl81kropNmCu/FScMDrogB8lDQtL66Q0ER3HmBPJubgjft4dNU
dEDhEhQVeKIwDy6LQBXXKcyPbJvLU+fvYRyiKM/gSniP9rcercJoqq7qsA2uLLOzPvW8zBs/rU+x
ir2ndIwiV285bJyG4A4INmtPkfaYxlXEAn4o2g49Q2KW9UFMwBlQ28qj6qRZihGBGbdyuGrjMLyJ
cAV9iKUyuOPPV4ZNR4rvNMWjt5/8zjKg0bNZbFo6+bdc9eTWhrKT3qYgIW/bOikh1nXJoNvSOAiF
awkCfuleRi5iB7WG2JsyKdqVObb5BpFz+TQpYzij7SAgU5W1jYDnaG9Vvl1qaPOgpYySG2uiseBb
5SmUmCBGc61CE8fW0PLfTWndGfZQBk1A1yNt4VpZvY9+Hs6Su6bOpYeu8+tN7/edaetSgVhp7qNU
xGKGfmgohYE6Wgvg3tVzKI4IH+bNedOyxe0x0/OHtCzri4IEsXUYFg2drQd0nB1ZiFPR7gsf+Kdc
dtIHIdBM6K+TlX+vI38LhX9RfM2um+rr1+bssfhfgKCH0vssX3Mfm8cfihYzBeA//+36MfsDHlXd
/P3/fnpMwM+fh1+7r/VzwPzTX/iOmEfj5R0qwlRiaCHio41T3E/I/PyjGZ8I+p1GhSihPfQnZh6V
CjCSIkoY/MaclVLbQOlpgv/8N35Ez5Yfargo0nMA6/df/3EwM4OIcPDfz4UfFiJOM1yRdh4gImQc
qYb1JeI4IpZjVecjgSU00Zmeq/GVkiGWDzXFly8x1DLhZBpe+LHyiR+2ouVdbUe114Z2b8B9glDb
DLDxeulz3gbhWhyk+C4cxyznsNDGc7mR0DHs5alk/atWta8M+IwsZlEvXGSjYgcYR/WVRkT7fe39
8tGexgZ/ZfVPj0ZhwXgSghYvd6k7bOm5D4wNZRxf08NH/EOkb4OkC6cRpXpoWyTZUNwz8h2sXq8t
M7UkGwXG8MNUdjuV9kDzfczxP7cZeLQ/2ST/ddEhjtJWX/9g10DMaLMvj02YZ/8bNtAM/vo1B2VX
JzBNbtpqJpyMfziPyL8cbp/5939sH0N6B9RkRuEBL6A7OrvW/NB/MeR3M0CPPUIBBSFl/v5ZXs17
RJZglfCvEVlG4liEG/jn9uFHWAojxA73naY5otS/s30OOy3z1HkWtQcexp8Cf6osurajMAqotUFF
lvu4uRtT1bcldBRcPVFRPW3Cb+BzijtFyn+rwfnjungzkPhxguFoeFggTqOR9YUg+mvenOx2tVJd
RRBpnVDM2mNO03Ox+Xwbzc8IvJjYhQiP+GJmxatsSbdHf52Yfox0CnT7Gk3VI7t1vuPlVWj6AWOn
Cw6TaFGC17VqpLrEVYiVKbCMtF8b6DBtYUln+z4Y0lMh9/AS31R1n+6erb/L71d5HgQPe9RPbxNn
MdgBqJExTTcWX1HrW39C5t1fD5qmrIxAPa2E6SwX23CNA7C0qgr1WNv4sMXy45I6QQngOJ3WJb5U
0TyUKMhk1sA1QsfLRGRVTfI8rdSCI3ObV94s6dNsksTD0X2cn/5Zh9qygqLqBQEOOl45l7I3iK41
ZeHO02ASo3b/UYvFE4DQyTahk/U95v06CL+yetiBbDi65CDznvhTz66uC3XMtTUoxx0Tz6AwaF+M
Jeq8iFdu016qXEWGjDFPftdkiDB2m05wJbMn1Yo/ELT5JTHUjryT117/3EPhznRGLsv+9iRBEUNu
A/kNNbHWCHAnDgATbGFCqLdvL64ny5nFykZqatav4jBi/rno20mgKcJEDYN151v5Sc6U8FOQm8nH
rCu127ITO9diVlOIUbZr41OhTEUHfVXyZfCn66lrEJmRPGmy376tJ7ze4rYsSPcMvsCNzL2vw2WR
e3ROUlP110bQZuii0uGyB3E0czcsLITWkb03byCQSudKNym+XfQIm6eeN55budLve7kX7lt94Lew
pQ3cWtUnBwPgojyVW3mNpDI+GA2OG3VlqqehL3xK40FxgiCAY4yHg75HAN44z+OM4czbj/ZkJnL4
aOAIsP5gNyODwLo/fLQYcPuMWhJWFRzbtdZN7YlhRSnE9VwcqLXzQPw2eDmawqOAyZWiNt7gWCPo
kXbICoMWRjCepST1DfrChXWf4jk6urgxYIsiKfjNv32/yssdyuGFPT37kxhrLCUfAdlrI3KvHqog
Xu4yTGrhY+GljIR1lZ5EQS5d1QnoHIJv1p5NkWpeRnLbo6w6ekKMACgFqaEqjcL9y0wT+rhugPsn
/I9GBn3kDEgeox2t+tdFPvWXIVC79xV04NAW8gFx5wBtbVjdyVWYaI4PlNMPRbNxvbZRN8w+5T30
e+0q1D1zcCQcH+1cGlGemLLpFp6lehuJivW5UZt2LUG1OvI5X0YQJvkiBzWGBRBs1LlZ+iyCKJ3W
ab6iMiFGhO8Wf0Bxk5mlduT8ef0qWJDN/nxMaBa7tJiCyBNoCaws30SjQh6/5oV+DPD4Ml3gUQCw
EwsZk3AKHD6KgITKxOjVW0m93kBEmYwPFe1V2/ezxA07WPtt0VcOFaJ85Ih75cooNpEMSAxhJQAL
h1eOahRgQxkzhE5T0L2Hre0gwj/ZY1Vntm/c9n4V3AlmZhz5eC/qC+0pxrC8ySBmONEizFQMo4Ug
Uiw0cUUlp71jendKV9WPch3Fqs1EVnBTSRTWcdinSKcgHrXN0YjRnDaSi9oeTKM4DWJx/ELRcVr2
CIjIHiJUdpwl1Y0nR8JJFxjKDaLDRWrrWRZcCXGWftYTQb1QCiu6HEBJHOnQv9yw3wMnoA+KMxbn
4dscCqUci0K0VkFhdWs0lq3rQiuv6rghwBtDuzYt9ZyxarCx0DX9h14pGw50C3gF5tyHV48nVRVU
sbJW6O22m6ZSA8cTssrJELDZgBzuLvDtRR93RBpLQA7ZBUsdr6dEVC5T2RshzJp3mBvk9hB4kKLk
abBRw822Ra7iolf3eI1hiuaiS/3VV7TCblOo5MApzxtZEY4cQwtE1JwIwfxWidXgKSFaLCexPtYO
XdAZKCKDF7+aCCe2p1rhSYA2eEPPCukO8ETWLmw8jLm00toNaZVfehVC8G+H4VdvBdQd/oMwpixk
aQ/f65AlihLGOXukiisO5LZ67NrJt3WlrXfmJAkXDF9E5hh+aqOB1NnxaJxKeE1cHbmROaIdnl/I
KhDs4NqD63yxvCy+JvJWATdSVqdZK++Q+BZ3+LeFp2RodLvpCjg0uk7HWlC3SoHSmRTliVuE8jEX
yldWOvQFPtPcJmDmuAiLgSKjDEVityrrXLmloWWe6ezUk1rCyCJRfWNj+NKjFTbjCXps5ZGR5ytB
WeGLEC2p4VSc8w6/SF56jRGVXH2wPO/Mqy1zraAd/H0N/lZdfhZ+rvIaWatlff3PUpPPkp6/rsnn
ptZd+Plr1nylJJ/r8w1KEI9fwuxQCoJ21J+luU5pDv4MDch5kQLgJAr+lGaV3rEEkWsEmPxUfvNh
f5TmkvIOZiQIdR3vX4iJ/ORnY4tOGQgJpCBm8AAITel3KvMXBw+EXAbLTMpVsKwAdBZlj2cJlSlM
NXrrXYYgVJ9mwKJ0q6tzB3fKEqmlOpZvVcASdxHafsw/+9q87Jhi3opNiQ2EzGABzTBvrWoVtiTd
E0ik1bYWrqwoLnh4HNAcKD9KguzfgBnT3bRX2uuxydNx1UIo20a1fARNtaCAES2poGaysUg5gpWe
OO+YZ8lQaAkAZyIU6lE3qmHYmemlWuA5EkVK4GhjXTNqqhFssxrVFZENP1OqWn3fmpAQUYTDREZh
FoO0y2WUqP0+mdVr2kC6jYGKrbwJEnOTVfX22VL6/yivuWeQSgyigDNjxCcuSnuzkkRNGOMY+cI0
XTf9NKz8Pr0jfewgxpY5pklAi96+5tPI/nkMnS86R0/yHRVOsr44JKMUvHFuypFrdZF8G0fjXdE3
KaNwGalIQ72Q9UpfR4qoO8C6wnXRZtaR4LWQj3j6VpxpyDPNC3HuXh1+K6OkZIL+FblFBkcRxAAz
GFXKPgyS0jqJFhhnYo0MV4CS/EbC4m4Vj/JchzToV+ljcBKENCiVIv5cpL2AxZYgHnlJT5CRxUsC
QfaElKP1gazS4R1ORiakjGh5Scpd2J21qHJViIp1GHcwf7HLKneS6ALhJWcShz1M+tNE+QKlF5vU
1InhRY3yRvDTDfmGA1bAVYwMId+HkZ6xoN4XTCTKWliH1nXVqkcSh/n7vbh1GQIGTQXa18tbL4Mo
y1LUvdx6xt1NQwVLKjMCZx5PoWM3FUcS6BdlPNIuwEDo+0IJBYC31PkytU61WmyESJiEcd2byYk4
FtEm73pUk9PYO0Mw6lPbRAZuMnnPTGoqbKNnCFmjnGebADI3DWS1I7f18jVwV8ZcSoAIhHm7yEQB
O1dotnFXVjUwNlQD2cmLptoSZ3N3FNBxftpX/zorn6uWz924X5+V3/vXd3//W+V/zVBQQvAMAaVs
1k86GALNf+XnEEh9xyLlVOM0pAYSZ0DPz6NSfcdxaJmwHmjFPJ16fx6V5jt6AvRnmDMTNekN/HVW
mu8UCDDA6ZkczYfpb52Vy0VkzlMgQjSAeRqvzJUOwwCS/lUx1Do+EGqFiG8/1E5W63aHEmYyfnv2
rl45DOYF+XzfztdCww1KPQabFE+LkCNi85Z0dURvKANJMPl+tNKBPqysoL57+0pPTbwXl2JOo819
AwYBc5r97KwcpsyyvJDHmvrAyRTrpDPvsnToXWlU43VaAZ0dOhSWYk9wvb74MBr4H3kilH0//5gq
3zr/SgC0vNIExHq90a49mh6KEstOp+KKHkTf99Yve6Xzoy/vlxEhczia+siIL3LtCI6+1vcSxg4j
omtTXdII7PM5itAgLSRvdAUOmdXbb+mpfXJwVTqTrDCV1gotM0lZVD1JEmoJ/uuWW0Q445iw1v2y
+4blevJeB0GG7wMShUKfnwUhsq6DIq3UUbfOOtzTMlFF47WI3DA03wdqw3RAVByl7nLbL8+K7m4Q
4n4dQpdDgFrX7HFCGF9Ls9JB0O7jqOmISBb5dV/p74euHlb4/yB+jUa20+pmsNKMcAN0LECcFqFK
qfBGp6oslOn9ApP0IrmvK8FRhi48kmS9Mjgkd1T4EBSBDJ+WuUPVD34fxo3lBmY7uFhFaY4yxl+y
BOukkGLWbWv/Q9o0Os0w7xTTsH3CWMouCl/fvP11FioE8wyTW2GfQJDilozloGfMY0NFWtxyRSvM
bc4aXNwKGnBRanLkQtNCCZk+RCi7cSCpmLI1jTOqldNr5X3f6dWRnOZFpDi8HWORyllqi1Vnl1sg
I4oYsAyksE5B9E9p76p++t3O3/zwrEtl9sGRMcdeJFDh4Keq0lmmW6LDaFt90638Qu+O7ABi5WLf
cRl4UERmxUQwY9nNSVXQg1LYWa6QeJHdDc1HsPuJY4TtWSoAmvCjyYX1reyLgP6HJ2n70ShGd7J1
xBjwqUxEnCCNeoNa2FWhyJkTJd02y4wvStaiRGudtdgGnU296DuC0q69TO5WRR5uBFVAYoUa3rY6
JGVDfLUC67bSpIvWq9UTtDZLlwIGr0P8CG2EqvGn7CFn6WmDKrSLaV4LeyxNXYSXKzcVDPqiQbpS
h7pyjMR7FMToS5z1D74vlqcmMDbB8icYLGJlaxYhJQ5vuzCf8LgqsdrLkQ7hOsEqzhAox6ntWJv7
1bVMNYYJsMQUitd9GI+DARNSPcbZyEiScTUODoivyVZAFG4bTbgJuiA/kcRAX5P8CjYwsLEbmUZ0
8V5ukk9vb6w5li6iHshaLMlh2SMetOwsIAnRNqbnma5RmYGN1jJibmKOSutnq7eLuke3PmiO5duv
XpR2BhIGsMWQMDh8ASIIPWIEF818Ck1UOny9a2y1gu4YglUy4wiw/DERtlejGSx7mMp4ghGR5z39
7BjMeiYPXYkNUq21u5oZ9gq7oHjTxTiXdYLlCHX70cgnAZV/4+MoxuEJINct8qDBkXLjSfxp+dLB
UpAI0S/Q6A4c3gkeqlOOAy7GFVWvOmMqdvC6ADIFBpL+Yonw/kSbwSn9odpDGMQEtG7MFUo/5wVJ
yR7tJiEHIzUg1nykRH0iYCxvjWXJOHYuhDDzO7y1OEx8f5aCca30QTHK5CIZz0eApfjYrcGMS+wd
1DVyVdkpioOA13imtojzdlqIbXKqYf/mc0RJIr7uMt7IeWE91PgSO0kdpGizXIVyVaPiG1mbwZr4
azIdPOSFHNw6ba+LzkqzN1cYezzALXN9qypsPX7Uxc6yhZHVgWA1aM8tZgeerYDKhGoOTbMRStgO
OuBdohr8xnENZGw6NfwLYHhI8eKHhwZ2fSKIZev2KWDdhBft+wNQOzD2LhrqkPTKBAcL9ciA9bWD
Aq9v0IXwTyBHLeoSLSiLrPUM0wWgCSyxFRxseFdyEyLXJFffI/i/ipLnRYnBkvx1UXL9+OnxoPqY
//nP6kN5N7fYmYVyyP0oMX5WH/xorjoYz6MUoBEm/mrUGe/0WWmJzJmq5Hti+LNTx48gJohzNJnH
rL/noTRDeBaxmF03sx1mFA/l9SIsShGmjBNGvu7UWMJmjI2tUuK8bbb9N3maUB++0QtMXjEy+Vz7
0s6bhQkGQKtaXl2EopqtkDo4S7JOPiPRXSeCop5pzcPT2/ytJfYmkPGfpU88d3HfWmbZH6u2bh7L
NswP1xu/93O9yRhzaWgF0aeclYBnTYq/1hsc21lZi9jwVAk/X28QRuYY+7S24Mj/Ve2ChmQtikAU
Wa1MZ3+r2n2BfJiL3VnCCEW8WWlhOXJKQ5qRUSZBsC09wxkNnCeGRx+Ntm1mYWFQaxQ0+xEaxT3h
khAu6Ney5ruyShkYQRlxyl5FDc6M1t5kIOdPA6xK6kupF+2mzQXXNPJr2VPEDd6i7/N+cpooGr+f
pf9aj0Acn68rgGfH1qP9WDV5kqd//+8Xv/jXgqRFNlO7kKuhDT1PsX4uSDC48wkFOuppqc7L/+ek
An85YLHM6WnCzDZy5Kt/BUCWIWgNA2osmpOUDAvM7VsY3Kfk4jD50IH/0tbnT7Izlhhcr/GrwYwZ
ucqTRnMhwpV3aJBE7aJbIuFG9OVN2Rhfrci70bG0tdMmBNuCErvRojfYyOGNd2pWprVWRwuDC9lw
M0vZZWMkQbdv7hqx8J0k9y+0xs4jSUb3orZcufRBukiw14zBKO0sGqoVqfjDKJbapsKyTu+09B9Y
tf/skzaq1VlT+e0Yesaa/fvfsj/+/UlwPXz8P8+X7o+/8NfixXOToEd/EFTTHPz+XLzKO2BMc28A
hCu9xbm//3PxmuBm4VQiQgwnnTSMQ/fn4jXfcaYjM8B+mMUUMT74jcXL/lge3vOMYyak0sJhTrxI
nAewRgMxH2NQSd7mZaqiTzeJKyULhyMt/xfDL+C67N4Z966j7kf78PBa8KksaYjgtkT11G+huqUV
8z05xo1XyQfHB5BuZ50PKUy3MheSRTAOydrEsAKAg6Jumm8wv7RtA0nGNVWmQRhJu2qVnRqxqK2f
fdPL77v3OaZ0IQw/d26QlKB7ROAA1gDE8/BmZYSP6o6PBxHHuPPjKabZaCanphmc5dSYQwEiqyzM
Wz0BAWOUW1EcM0yqceFJaxNRUQErG+hTkl0q5qc4LG+MKjQcaPlOapSiPWgt+glmVM7e1W6MYdp6
gGi18QNjj1zIYGMMhfNOn5ludC43deZktM18syqdHi8UXJTycC3J0d4Uo5OKOYoShl9Sr/Bt7g6b
ltLba16urZ7eyr+OrcWxNW8HevOMv2cRQcbjM+r21yFhHin8cZ5X3/Ikfh4JXv0z3+MCB9k7jAkB
N2JNMo/f/zzTnn4yJzfwThgsPKVfP6KCIJv8ErkXmx+CMZg6qoQfYUGQrXdASDQV8QUg3xI41d8I
C4f1H0KR+tNfIgLh2soG4O6eNx2Aipsq0Obgvt3jPZ/YGLj9JnP8xSWIcM8v0UhKU0kTl3DNW/+x
+5BcwKWC4OZmx7CyhzHuxcMssemJYeSxZXKlfFVtL48peixG1T/+/BNUlS4k3f9FB97P2ixWgz64
7+Ed2ZBu71GIvinOwyMh6Qn3+lee8fJCiyaHKg1mVMhDcJ8RMINVOtnGuoL08ilY7zpb2Wv7Zl+c
eJetiwrObnSrc2UFMVx3zXW80918jc2UZHwPCb+ceiy6Qi/vahEok2jw9Qkf+fvK3E6NE2/X8GdX
KACterd6HO66j4MKX+hYM2pegW+9jMXBFVSerJYGlxX3klvdDLvpFMI6zkq33Ym09+z6su6cSLOz
/d64eba5XzkbXn1kAPlAIym7gcgsOqFCKUS6GjXBvfQ5g1RLv+hj7rQPdCLVm/9H3ZktSY4jWfZX
+gcown15BbiY0XY3318ovoSDO0ESJAh+/VyLzpmO8qxJl+63fsqorEgzEoZFoar3XKgH7VMVFyY2
b1L9kPa8ffD3l/7zi78ty8AczEE3blNNReg2NSCNfPzoNj+83q2w9k/f8m1ljoCloh15zp/cgaDi
w1/0nhhQUUPAOaClhkwAAGh0tn6ID76zEH/vCAhGbjoDIOj/ZlKOZHbpt0YACkATDS0MDxhTayT9
gBOOiyexpYWSmudeQMytqVq2lg4xWzO4YucZWk2nAoEwm6eB6sAsHWrDPgYCfSvV4l1LbXjVbo2T
Dfj1DfwwUQlaktbUvsD3zzcAMwTEmLUiXizUYtrxaVUrAAKQ+oY/jO5tlf59dP/rLb9tFwA4eWrR
zfwJvRcncWaH5a6gxpGR+VG9Gy9wNfyh6PMtcf+fK/TPcf22b7QQZs+zueZP1hVUc2gDYOMQNREj
/glJYv/Z/wm7+O1G9Pdv/LYnZKoe5qE38qc+at76TRYpn07REtd7pE1HiorXfF5JHYLFRVBdtOpw
ZBH4tHO1AZVBogV+kyf1dtzUCf53ddJCc5f9sHH9uw0EwKdb3I0DGBk2/E5/5NVXf9bzVuAZh/26
C45NWL7+8y/9u874/Ze+FcoR+DuQRX3vfEcnWX8DPBVP0FhQN0HH6aG66+6GT8HJSnqqRRCwk/7B
f1l3eahO4slgRIuKV7FT00H4sbtVZ/OKrAXhVD2xMIvgr5IxAlxNbFyXM6JOtNv+KmnwIonzOdhh
ZUQXPezP02d1BqyNyJ0inCCPzM5vkvxU4PttTPJPb/htLtd5bwD7ouVPYHNH+RZq5pNG1hjyhxqu
Qnok73QQHNL86m9t0qsYQnhihk1sv7tkoPmrTjL8s7/m0URQN//pjLhtVP/0eN9+YqXU2tpGlj+p
pNyrVM/p+FhtpmTeiC70KqCbkiU1Un0Px79zsEfT+j/PgN8s0396gG/roJ251OcMM6AifG+n+Usd
oj2eDjt5rui9tynDZeeHFX0a0jGErxsmRZ/2VKTjIY+H3XJp389vH8uljoq4piV9niiy8S9+g9EC
U7Q8dE/m3bhD5oof5G76YUP+1oHxn8vYR+UWceit2eM7xyY3K/QMwKruSYQibLeDGbpJ8OHERtjG
ZexF2JN55F7XaDoVn6CgP7Dw659H8N/uXQB+QgSMZ0CjzLcRNHOmKd8ti6fi0Xw0f2l39if49yJt
m6hC83tDHJAomh9e/Fsr+V8v/se3fgsu1pFVQAo1xVMZ85Oz0ch53IskT+XupyX041d9iyUG7nE0
jOOrKiB4SHPAjpDFxbaNsiM2zp+KuL+bFv82I/94s28RRG8FaEno2uLJTrJ0CeEcfMyoCJc9qnVU
Oy7vWqRe9C3aFMKByO14rUIUmp5++FX/7cL84ym+RRjAi9SrBwDQExZlIhO+WZP6PT/l78GRpU5k
Rfwww0L7kB117J3JP3/77wTx38bAQfsV1EKY2t8TyG3dLkaTYQymaA3rsDxBvLOrwzzUaEH5l3zp
wynMCE/NHQsHER58qv/EePN+w0X/9hRILyBpCOsn79Zu9uf5A3tiBsUGxuB5+96QgjxfD++P8c2T
rQ0x40Y67zryvj28e2Q3EkQnYUMjk0RpwklOzlvQM+jJpDpt0oY8u8krdP1xk9xjD8nju6iim30e
xhCh4fO258jG+83k/ZHF14acsi1OYRrvaEuHcCQWOcCJjozk9XLwYvh7vV4qclrx3zok9ogT2olO
LsD57Jf4cJpDGY00C2lNaKLC86/4/HL3EakT+kbNaI0Lcjjp1CHoZSS7OXTT08GOXu/h7Ee+YL5B
Do+vMGK7f+zx5w8ASOjpsBJgYsimI/c1wfcTGB6R5zjbwr309wAYsUvzEJ8KH21sk79Or8CSk0sX
NuR6VOTz8LriFcKdFkZ3JzKQPfo/iLMN40v62BFJDnifz4EU8cPmk8U+Hq6mnGweJprRz+csenzN
tgXp6NnB8VXTa4U/d/SEsbzNjmX3jt+DEXRS4Z07qpGtQy6HaziHh60g98lCXlXyuqOfUCPiX70u
eCmdrtg1cZYHePIxOb3ipoaYK6BxQxNAveLqIMgdus6pOrv4lIbaIdZdjM8XJLIJJFK3P3xEThQl
PqFwOqb0GqVHl1TJ9hwv5GXzgEe1aDLT7UjOgBth3u6fjtddTY/kvF8xnfebFC0CtA+jdJ9Gd3uf
pEH43JPdZiLXIdo60R5fQhFpEQp9Nvl688ORIiJdMT7Ji01szLgzi0TqE2zvh4kcWxJtHMQSHX6K
iR6vJtlEOflcYwcDaqUfeZjIWEutlJjxGzk+qLC6Z+QV6tPExcBFd/gHJylwVuRakseAIN9NWooG
LLL/5dEo5Um2i1KD3p7sV0fjEJrPcKbu6bjHF+E5KaeHUxFGX1GYJr9ugU50/DxMNJ2igDxgQwMd
5Ry1UfJrpeWmjw5TelH0MIcwYgwN2ABuKrI5QKtMzfQRq1thWh1O93MYK6qiIXx4PJwc8rzxsCLm
0E/0JNqI0COPh90FT16FiMgiTmH6TXZTdHqsQtKFXxa5Pn9iJt+WkUe+mjDaPDzS6JwC9UWOyQuG
ryFfj5tnSTC6Cnm9t/1AfHJ8YfRFxUuURuKCviCyRnOkJV2Yk3IH0wGMC34K+EITFm8w2DzNCQvx
qbfPmyisCULt9kAP0QOeTkRpRq+X53dJdks4YkA8gpUXj2TY3j/q+MXcBDxeevHC+kEn9YYfh7Sl
6U+qgW8J1L/O0D/2t2/ZXlPz3cLusb952F6etd3zGr4fRsyaR/xSWLDbnB5samLoO/p+n4io2X4g
bdBvn3yyv8Wuc9THFr3+z6JC9IngIo28LiCJ/7rx8hItYJqG8qCetlsdfESaJcAUwhjyCsItElDy
5G58tEdGFkVx+qfY4vbxf9v3//j6bydwkAe5a7fjLSY0L6/dcdmCakQSALmO2cY9uTFPq1P/w53+
3112oF0Fdt+6FcS+v7Oegz/lW7JAz2XBI3gQnYHkwmXD6N9adCgTWAuCirgM3k9ZvtsN4PvbAu+B
mi3u8+jWMv91sJvG76Sh4YtltG71L//LfpHP5jNuJPzgnbX7vyS6/60M9V/uuAVEUQQElrfpP7qv
/7gK8FeA7Pj4mwvwv5T+/xdZBd8K4///nDTp6mIu3v5MR9/+g7+qUg5K8kiZ3MS9SGOhdwNXo/9b
UoUVMFxx4XsClDaEV39wWTT8XzdMChLMaB0BZ/Ommfl/+WeUYm8+C4jRLdj53f67/0YCGmSS2+3s
v6bOjeuAizN0pZiwEKeZt46YPwMkX86DKS1Pj5DRWViUuWsHL8gSaMv50LLClPeaWSk99WpwJ4GX
69w1HDrDVu+OEvY7YzzzXqFCLWH3DRKYoPBBUSWpXZtBwMPVWjlEdFp7J7rgRj7ivEJmS5QBfIGW
FZbYpFtVa5z6+mYLty5crsQZLKff63pn+5w2lpfL+9bgDqJ22bebbAag2ormylkXG/ZxfT9GYu5V
9Vh3fV9t7b4bcPkdPPmFVkLxWrLB9GJfwGO+UJ4btWDFhVlQHBfdWu6HqWkpekM9oNe6kzbZY1Q1
k8RfLR7hodt9aNJ0wnEecJdl6l0vfGu3LlrKdJbR3EN9KhfocVvbqgfyD+hC8MfsZIXiGlZRfFdV
zkg9VonYcHm2VXOwc0anPlkAx7khNNkUvSGXUa1FWA28DwsA6ODcLuYjVL410SGRD4EzvWSNBImh
HI7OtORbkStwD2fuRv7M/C2g+yY1lCNiyxG/2sZYQqP3Tsx1hm0/aykHx83Q1MVywDZ2AEeLh6V4
qKd5SuTM1thTZXcxavMdfDmbDkFth3bG+wfeFENUmU0blXr1rjH/FRwKqK1MvUtcff2w3Fw76dbE
IxMMVvRorrjr+LhTmF0xX6tgelZYBHe3lu8QOsOJ1C3LHipTVa8FZsCm4C4HcMVdqBh8CY/HBo44
vien5R55w1z/lGtfPZqzjja+XnqTe4WNsdq6QZNZ6TjPwvqEWMj3MCE7TYOLLKQB5rEsLDuIeQG2
eVJqrr7n5mr7UVCzPk/zyfeu2iJao4ZwWpvrMjTsvjBkaM1Ay08HX9i5e/aUCPwu8qHgdfwvrjOh
1J550xiYIBeCLseQPRO6UaTj4MBsyl69uU96p0HFwGbrdMd03qmd3+lgtzBtMK4SydU3b/V8qol1
2Uxl3l8MZL8vsxyHDTTJHjWgcVPQlWU5dQvhgnqA6bFqE/D2uOVJIvRGbPIKnbADfGa+LGYJdC62
XU/BQHJT2TJ1nFjljWPU8azWxkcYyilJvbLKKFiBJroaZXE0FuvMvBtl1rUaKnwN9MqgcXPktTII
44kvJz7vGuwXfmoatYJefuy15ea6ARsvmy3aThq1vvEDgQJq5ljU1jQFbYqJK1OR9eN+5LDJ24x8
KPVwbJcMSNKuUsF7kPfZpnZmPlGZw56P2IzB8S7TGFH9+JAPnfMKEUVOfIBvoM2XmozVxPOz3bkq
8TTNiAI4bMWANuqx3Q8II3C9gzOu7xKzsWuSdwCTcQf956Ltt4ZE0Xgo+5VUKGSAYlZUF9Bz1nS0
wXRBZ75tlf5pLMxiN2S83XI2YME6w0J8fZCxz+zhGTJVbdcJYPFlJ4D/W2X5xljRkmrBtEfmHIMB
jjgce29/ZYUMREq7hqmU9JNxNGCcXA1esfOHGQFuN/iJb2rjtr51tpaTg749cGT2KLX7R3hfWGEX
lPpGt4tyJ3Op7W4mbw+Fows6shxklnGoIwVk+QjP0auOdQK8CL6yEqq/2urmWRn8fqrgkSE1jCvZ
HBRuiJ8D31uI4fn3L9iNXAc9YrVC37x9gubKX+B0thunyd+qTit2i7S1dOhyuWV5u9z7CkOCvTc7
CWGN1PDGmuYDR/oE/dkxmDZ4v17KWOpdkDgTgBnItljbYihAs1uUiUbbGVq/GrOn4A7Aw4v74gND
+/b7+7vARaXFc+ukGvE39J4Fx99j2LFuudeXRmx90BuWA4Ma9EnH0vtkI0iMrZVbn0sp9At4++Xb
6NU3ROhavlWTNTy3bba+L83c3BB9k0n8WWHrg34L3Ettga2ZFtx74zJfh7XVHgue95DZwFiwhJaS
9HXr76XhVrQxfflVSI0dqtH3doGxBrAObQPuP1mQVGnelmflole3MYb3CJb62tVzai0uL3MKXY4B
mjECZDNH4Itu+hQWECPMHDyn2mptV92PhWOlC2oViZDuKev0q+irO+W2m6WFMWjnS8SRMjHrcdt6
U2xOajNZ1jsHmpPC/MMOfTa2KcC6mPzcP0mrx0T3jTNs+Z7mIuioVfXANLjQcq2NMSarJrTQniG5
wJmj4mIQAwmA543tyeERkMMWSj5Ai/pawW5Qcx2+ZLm9G61uTJDJx71mLizqtp4B7YHDNoOLKQ5h
AKCbCh2RXm+YdJmQhM+kegSspsD4d/dwRHydhuwDZAr4IbTa1Rhkf8RZEtBJqnaDvi84r04Ss9vD
VjytN6wDaGMbVJbch6UD49jM1/FZ5YJH3uxpu6GYtWTswBpqB5SY3BGk8aBX2Lht/2vRx3hV3kY3
ZtIoOPYQq1jvRpFNO21YkjGzwlm6VshhRX0yK807cGfJQ18KRkev8HeqbnVaVbgtNS6yrzx/gMkJ
6p4SAjfZj2kvyqderAl3zeVmFgzVqm8hr2xUH4VdKAIJWYtmMnP4EhAmQuY7Aic2gpcMUBrK74ba
rJPWR5MDipseLC1cR5A/ACIlZna3tQFZChWQv3tWg5iCzOsC2S5a3+EFhG0QvibprINHog/TFuu1
TLRFudFk8K0Ibnt1Bx8KUILfSlUsOBSFdZHARiRMzqDDZ31wRit+fwees0Sdr9bDFhCrazd4ZsJa
ZcEFNFtQvaqLJWTNWIRA4XrI4Hl2u5nBULtkzNoiGgRmvAikua2gkZeYfHlxhEtqfYKbeBNjr4Z/
vKE0/TL42fA0KNsFPgse71u/8IIQASnSWKzDMeIqU6RekH3i7qSOmWnIgw5MOsy34e7ic95cCr3v
IOPqGegeoMxnzZDVOPIAB8rsyUoGWDQB2zTnx0xv+3jQy+G+AfYdmVUNlMEJ4LLXNmi1xJucIQQx
eqTryuR2nhsXHawlPDKXXtsVjQ+ThHY0duDwehtol73PZeo4pmSpnUCImTFNWbU3gmGNsS8a29m1
b4X/RS6U51rQhKuNTSYH00GFplAmcLiFZ66kFBBCsUKTCzHdPNgXK2Q7HvfAiG46foC99RCWVVXH
nTI10kJ6dG0hraPKQsQIv3RGeeWp19nUYJlemwWjbPDYHW4HMvQA7oraRea/YG/qRLKdyqSHKwE0
U+CZRZNCMVkAFER0ROphtkp15tIMLjwbbyH0AkphpR0lbFc/8MHVGfqxOhI99v9ZF+vDvKjEzWxB
ACgqt6sMUksqO3QrpX4xSN0/fe7pieZCj8JZFRaVZQPHn40EaF+ZLEYpcSACHRDmXSYQH+NM8svs
K0BWOnLRMkJwJj+LSo4HYyi6i121AZVt9wiKehXxHHr6dqjy+wAhY4h6drF1gUullkAACpMyF0aj
+CDfa79wot+tJiCq2Q05jQ7/4xxMd2CCo9BplgqLSJrTZhhwmmRB3lxsBWY4ohrsav3iPdWBuIc/
vZUyZ/z0gulDr13EXugvC9uK25CEGDjMmLm6AttlO8QgFry7kG2EEyvfvHrF6bcCJ2RM/WnAGiMV
tKREORNOWg70EEINpDYh5YNiRa+pnulIPwnv0LStucddpEnaBcrABXT+Rx2EPPQDBLW/YxA9Q6qO
puuCmzRA9I22gE7GS4t9dMDdjjCt5XGhm28+OOYbBFztm7jNCATxqeJ5TrS8CzaZXfDL0nqSwoSg
3zV51eJnMrNwqIM5neAACSimuqrWh5d33+swfvdMMo+yDrPaPraAqvtAfpStbca6V62REpNDjcrV
4hFeBTBHqCss+pXfaR5iSvQ13X5UeNn7yLrAXujMOjgjiKr/BV9zBLr9AFI+B7sNXRDt1cy96TJr
rUCus3DNdNVMTp3eLzHZpuxx7Dko0wiw3FgiWoInA+wvqmKwk8DLB7rUwcc8mRWt3Kmlto3faRzM
bAsHObGpLe2+gtOXpfl9mtlS3wircE9z1R8021gTLW9YCjgGg03jTU1h58jPswDpIVhD03oa10Ri
GAmObfh04pIOw0HHxnRGBB6KYtXvMsgdn+ARjUxatlxUO72hnaF+aCWaOITN70bA2e+ZbZrJbA/W
C+5VY7z4+mePckUaWBJ7odef9EWDbWF3bLw2kXAnPbVM45Rz4A4rt1Fbo7MGgon7Xi0FiN+F/5Sh
uY0gXMfvaEgy1kWQVi4aNYZsNKhwmAqdeqyj2ayrxBFo4SZBze29tGFcIW1fxGiv6anKbi0nZqXH
c7CKTVXDY8xuGVTgGUN4pr16bT4dvGBGyh0eHr8y6K8fYV7ZhECcopVak84G+xfDYcmBLHPs9lgX
ukxW18kOSEnhCMt8PZSLX6N3EjFPhsF0dcnOElZa4apG5wQwesWp23UjLVohIUuBv0RrWM4BpnwN
zZtJHKHkBYtNs+APoRp4WJoKcgK+6C0xcIsH/HL9BFF/Dcslny+LqrVkud1DEay4wIkIBxfvfnq3
cxtovsFUYW24CuWeJm/poon3HF0xt56Xgir0AyZu4Uz7DgtbVtx4caBIpI5fGmnh9Dbmv0KsI+xn
JWtG+xIeDwp79lOreUMC7L13X4+efmGzsPdlwJFcWAAm0YNgpTNTbFe01QUweo0w4Vpxa9ZPfpEj
FWpzJ+Sz79FaAK0sZ38kft5LbBtu0UPtuWRnvF1xY0wd7bWB4nWypHMF6PBlcO2VwPQmn4DGs4Nz
C7PIqAjM8b1z0WrcluiZQoSWVcTREYlMN5QlPKtAFpCs3jhC03etC9qAP+EOhWgjuNhWPV9H32S4
s5clMGedpe7yjhkR7sKwA28dkNVZOe1xRRVR5zFvO+fGGE6DrO67oOnAx1Y4Bmzss4feqtdNU4th
Z3VOdZwyf/6EuBL7eAPbQa+q2bVBaRr+FH4bLZ2tPQvLXTZdMFmkBgf+1GhVj/Yom6OXv7Nfi1bP
4twD/FbgEomQKUBRDknZOIeNyaZZuynszbrfg9IGYlHPvRommU65N00kPsyZR2WdqWQanHVvO+0v
WAIYOybzdZ+B10kMe1o2VrUIRAkTsvo+llJQsnFjtwYD5sBuCM/YR7dYcHIps/e5H6ekHprDgGvV
uI7dafCW9uK5yv3KXL8mFmPTXiCSu2hDViRQTK8F/AgYf21bp95jSAqIfX078ZQJCbuejxcPQfZ5
wiUKGfJM33EkE+iEoMggTj9B4OliERBhOxnxbuQ4PNDaepjogRFCGuyEa94rcHTKvryT+bhs5qL1
EoksHQ2cRiZBC2umYOi154BnNtWdFb7d4GNeV1mjQxzetxiYvE85wpx45MgdYnwlug6hTMLkshZY
2oCgh+ZIZc5JZ0EPPYmsP0Kamx2XoBphWKKasF1a+7VTeKgR/eYj8he9uzF539ytCJejNje0B1fg
2pEPiwgn06uS9nb719mkx1qJU1RV+jaARcwGz5VvgwVJIuQQ6oM910PCbKCj67WokVznRgy2dI0O
s2ZM5r5RLyPHpqJDJFoTbGj2h2v2FgXY03/zna6KSigvN6sj/I07tl2skI55BiMGRgqFDW+BYhLG
ZzDp7aPw+VgTqMiDO4P7+gmWS/pHG4gscmZ/oEJ49q8JaaKQVYqF6K1byKTKNg5goUrNrHaQGFn4
I1JL2fvUlt0RTGNBW+F1e8ZFj378Vn4UwfRkMbs6gh7fbyYxImBxgqV7Vcti35mLLom9lMsLfEsE
tgbbf5+LNd8Bbj1vKhzIDV2kcu9GmLVd5zHD5tr1nMrmdoFulZZ2i7GGY58XFBys7NTluA3DlwNA
ZXQaGv6hgoPKDoaSxbtVyRoArLpgQJuYTXkWw4oa1myVENuOsO2Zx8E7Wq5WqZ1cIbdPcteCA0bj
RpopqtDm3ggvnrzAYVIa827Sgn7LVDB/2dj7E4v1waldSu8OmbTqYPCKvcF8FK4VoCMVBHiEgYJ5
PD81cBAGTgRn+4B82r3N3GwXuJMW1kozYzNgMu2KgtPJui1xwJN/TRzmEaYOc5CezWez8ZYU+F7k
xipQBGAXiX2vWg+BEbBkRi5xX3pVdgH7x0DAqYKzucCjqAKWhaqp5gee6VmKfbM55pVhRY3TL6cb
aY94ionPAEEOnN/fAW971xz9aiNxutfa9kkY2bWwwO4SN2Sx7gCc62Gq+Ln52TTTb4OJV3cqo7oG
VnawGrZD4rC+F6BjIcIxQ73yHlzJCwppngfOJ4sNQ6D3BmLx0MCKiCxlhg6CVKLxnNG8NlGvXMr4
1n2YOP2M7ZtLBI+Kp3PHxHXQfEydsTrMOTOx5dVrPJetpLlhmmlvmXNYC/WI5urnrg/Q0uBM0djO
cYebJjEyfYa3ILKDWdZssMhXdHNq2YELARUqEtg7T2+9zWLUYIqaEqGY5TPIsnOPmiVsJYEMERu1
wCZMDaoGm6NKuyETB1yBUBQzFvt99uBnkjOc6sVkXqyul5s+0GJ7tgpqFhZL+LDav1ydD1e3GrVo
rYCOlxYuSauqS2oNhrsB9fzmJQULbzd3zAj3JnQCwLr+IFs4shWNqCXpnRY3xLJ8nvSqCYEu189l
KbRD0WuwMi3XyY78aQhO6GTJo6CY75uiNkJjBFBFU+h76oUwaO9Yddy7WX6Bv4yIdOlp4WiNh5Uh
Wh9rpGbhcc5gH+52hxZ5otgbJO5IFi7QQ4exhz4OkhsDJfvfb4bpcL+06i64IYyBb7AJYkpEdH0P
t2XcmswgR2kWwiRaOEuaTSbKzF7Lj7LstmZXPvGRHWaufcJMVoNtFGgZuvKKo87GC/Cw6HP1hKKg
8XmbFcK9UGc+IjvHf/ddgC+Y3z4jfdPTWXcxu0w/3yqL+ZRnt5i8MeNuQW53nZoIWEvrMnMLEwAu
ZQSmF3TEVYFCT9ND9DlrMGMBQo4s0j/lWNzUNnkRwX2n2fqNtxdijEeze5ZKB9mm9nDF7X1a2SiR
lkUX4WqQEReln7i31zF2Khcm8P2qhyg8HOyyu1+cEmfcgHxra7n7NqgGAskpLNPyXEa9BXPdFTZf
UenDrb22kbnLOSrd2WISc6ise08bX9ABhHsF6tSUaR4cwm19l3XVREvly7DJ/XFn+/JhVEGBxFUH
ex6uP5e+xbC1VPPGnYL7zkU41QtrOaBLb6wo7plJYHGgTpzpznM5Kh9LPR9rZL3R7eBq4DR1SxE7
rYoDc36d8+DqZEh3lF2ZYLefwkqYGfZf7m+npdLvERrCmSr4WH0H/ldzi4SuHtwjRnxixXLCJQKk
IKvLrzAK+1So1RwrqOviCTTag60Zn17mIYnEQ71Av8sgeBL0a7sBZRH9lv6S4NREG/eEKeEZhUzU
LcQPQK+ubf45i2abd+ZD1oMb21X63ZrZXVqyptwPDW6tN5KbGbRvAA0hd9XgTgMEDMpWmT1uYWOF
EANoCoKO73a/liW8nReWSg8MCFMzPmqD37OqeJvhipgyrhkb0BnqTRPUqBIhGN0xwZzEQqi2hx/0
gA5kX27GLpgj5a7BSVnmp9XM9bXSzWXbwdiXOjnnF8vvoQaAuVfI8imHw2QxXNhqqqRtp5diwTGy
hxVQWOT32NLltm4khwnbpBKgKrEs4HfyyhduhFPXYorrI3gPvr0VEroGgMKBynPmBF2J21quL81k
7Ec2xStYN6RfprSuplM3YQIWTlbFRl2+qM6+YLy3i2VHDnyzLMw7Yqlej5BRTcaquC5jFi4lynr9
1GbnIsdfmqdmN/QjWFUjv0MV7c5ahngy8y13/LAxTTRG9eBfNzOesOdiZ2foDJ3yM9B6jxrDUufL
tqoABVl79CDXCxoMNeN9bPStg9UwY2okcioPXPe3UDtdDdeqgeNq0mVE459VRRAekDWozPNSgguI
2hkag5F9DGEAkcKlG2Z2de8+5kP77ACelPstf+kX7exUObWN8Wr3OZp5VmMrUWXMcROMUMPlz/pa
HvNsIVoj4CYzhkvNH/QcHjiIZOPWtY6WwdHtr5S5nQIg8lnWbTpRZHTwCzsqmptcQKGOZULVK9ny
vtqWlwJQWqUzjJ8RamXPzi26cDREUW49hfCuA4dmYmNUq+WlyXUZLWt2MHElcWZdj4Y+w96AdVQH
0CzwLjgxFAdiv/dS5ufBrh/hhkaU1XpPSHY5BFe+At5pQp5A5tn18H0kLq6RUeOKIkYagT/bgxLn
BXDRVCuL4hAAoYgsAdiQrIGMo7bcBDmUYpuPmhsLs74xvryJP9qwN3hHm05Pxv/D3pksyals2/ZX
3g9wDKdy6AYQEVmnspJSHSyVUlLXuFN8/Ruhs++7UupcydS99nZjN3YhAnC8WGvMORdqKgzypnrJ
PZeTOHtr53u+s70asTkOXbywncM46qvnEfNNkEhGs8VUEZYoKdlUI/3a2hzp1VFWyrQjY5s3g6C7
iNEzs3qzNXESEclxiF1FlTilUoFr+n3um+VRy0Vjy6penbKkqkADinoE8Y/5GW8wZEfYUjBXTdTP
LQ7rynXPrbm+E7WnaVcYHLDWJydpznuJ64syT+mBWxlbsqsIPeifqkzdztp6pM1Z7ryO3j6pQUXU
k/J+1mwD6QCu/zqkveDQbQKIF177oFotz32nuJs274wkSXuvejvBsUysO+VsH6xu65Cw6vZ80BuR
MYRebg2RXxP+SzO2aiEhcLvRMcsPLm9UyhKPohzTNI3r8krTk+zuNbKzYAzrKikjnNWvyzq9k3jJ
26PUdO+zCbfq7aizClA+Tfatcj+PvvisNP5WA/3CWHe52A1k26Wteg3MiXzOgDaJ58baSXPGsX2b
qbnbtxWZYliNveL+XB8ND4LckfTeZJmR1epZsfY3qNequhgmHaVq9s5aWTwbLY2GsrLYKk7XgzHb
Bwfkf7+N/Z2fCI7T7h1hlMNNuuC9NySLdzm0BEElE6VrXbMqM33a5ydbeuIr24j+cnY+6dzZb6Jv
j0HJ1p3WOIXyhIOo9No6HFL/iTC58brpSvcqm/KLsRlVLJv0KJLlpsDhkO0EC03CIWMoyrhux5iu
ZL7TpT1Q3aE7W1rFDa5J8Jyjae0KYq7COc/LvaIZH2cYHIWlb4Ebtmt+VvkUpEn/kJHB0WCXVPrS
rZx7vWkvXtz5Q29Dg5jSfBrHAlVv2jn8rc3Ocm292Aslira+mlJo9NVqqiszJZRzs4MqFA6HFbna
nHBw9iJ+M+Vwd9K2FNQ07Sdtd0tV37ZpJ+xvm9UlfZT0dOZ3SOlafWa3inCXZdm8ddf1Y2Vf0W8V
QyhcXQ5npEwKcdl3BBB2lCF6ukxDSl7i3h2DeYiokQ8vRZdV1OCncfuYUYZbPhC+KrpdTqFxPvAv
Z/dq4gzaxpWPXdct63sy3AxGu75t5eIPMW30jlp8jQT9WJNjgaItQZtt7RbaIG1Yp32LLsUdDHEJ
2cGG0Ftl9oxlbmpfT3gxdHcWDS9204z7Mr9cSNVUd3pIAjauqdUXkYI/as6bNAvUPqCVTWHeDZQX
djaZKofWMwf6yOXWlsZFSl11vZ6XhJtLkpZyFUav4xQVfsFpAfc1LZCID9O8OJ+aft7Mc4KcN5tt
zeIIXIs8xvtNDhjBOMZGiXRAw1+jWRS5RtfmB7eQEv41IWRflt699Qe32Tlae2FFRuxhKsf5Dh9s
OI+i649jkiQFw0mln+ti7m6N0tDlbmimDZjUZC0NzUb4Z0Acd5uW7kOdlp/SQe69IqO4LZLQqpXe
p6V968/1VztRkQFdUxMFMjgfaIq356nhd37IbKi2JydXvv8GCFEuJ4sHFkacc6x95w9D96mRzvwm
ifo4w+LE8464f5IZugaHyrcH91ovTuk8FXhdsQasozNHGAAII0yKwuvCtp8G0g5lmd+UXVVQH9xG
Rx2o1fevyVyhdndTEQayMl4cKhePcPRp9iV3iIwjxtJfgaBdu+swysbDInLrYnnCXas2OY/6tWAp
TXwcDqeA8wBGYlrsm0osNH/Xthj3bBepADOIMjc2Zg7+F52zLDhYd3JmylvWUhxHP6nKcOhs0Iom
GbAAHZRgJRxJzkLyaZm8EXtSi/+VjXgzhvyMNo3Ivq7ZHxvKrU65NvN10g3e/dRIS16NKYKgXWnP
DYdELyUaWwyuiVVcBZICf03Mrdq5m52IM1VwyI+JLF+7Y22WZh9iJzKdiaxcOXJOFXN/TbmfiLKH
ZfUjNxmtr2ZBneoAQlmFOX2DNqaCziZup1AfG8ZuHmbMnaAxMAaYd+30ffEAsZsu12IY1lBvHI6O
7biaDlaeDK1YAoARdTn2fr5fLdKfTaPV1jFpAjAcHB3W+ijzfjUxD8dIcx0L9qkEiF0sQVF9dJWs
vln9msKr58ZtyZ+4Kzu/qGP4nuGCApUGUbcLHM8Mja/bzkuq6osoJhSC1uAlJaFWWEuX/6Zf/wrP
/N/uIOL8m8v855mcAijjZiJB4YP6Nqx330ZVTf8FRv7Nv/zHTOxh7UixfG0pqp7+NMJZ3xnu/A4K
RXfX1l9+pkJdwOx/qFDP+xc5DSfs8mSsiCvBf1OhvviXJMoiwJKEEAEMSJDs/ONKINx/UfOhPEWW
wHcjMhhf+k2nID8D42R8yzA6wCAswEjO9/4GCj2Jvf6bCHX5ixw0QltwN8AZhay5n4lQbFY7Sdew
3udVcFjt/WCn0WT+SfbG63p/FZ9kTmzRBKly+Ir+fJXcZyPsq7HeY8e2b/zycl7kQWTLdaXF3Q9P
//bfP/1HlxHxMwzODXl4jJzsYXG5x8/luwf9DyJUXxX5hJMxkEtLnffjOmrP2k9NO7cf/dKgnwQx
07p719iS/q3u/MW790Y36M7KsRqXp440Y+zc5dau4wX2g5MGn1JShg5tIP1UB41txw7Lrrr9/Q//
5U3gPoH1Jr6EJ1dK770/xAY9TIu6Rh4XPFbVjVFYu7J8+P01xOl1/vS6PVwsbMBxQeCEg1XGzy9i
bpo+2baE2c/Iv1reemy27ZodEBHvyx46KiJMmsIsnYXtT+/llzHw/dL4c9C6J7T4/Rhwx5GCuBXk
yJA+cz67hC8OZ7SXbRjE2yF9CA7k9fxBLfqL0yeDAW9tE2XaKXuDJ/zz/ZoUDVtqEMW+RUTVIbJK
ovLcj7oLzjpR8/j7p2ud9Bfvn25A88p2EHYSVvNumJ8wMF6sne/72H1dovwuPW7R3cmAA5ZhR4ZW
tCB+eAMJ291/+P217Z9VAd+HPVQ34LmHLbLL8P/5Tp1CKJN8qHw/owehnnnMaRqhiU4ieZfG+WMf
pT2RywjWcF+7SmKDhAMURzkKmPHI5ui2Qe5afBiPaLni3/+2d+YOv/y295OMDUThTyPPBRSGsuf4
JI8ULs67p/6sPnM/0CM/B+36w9v47hH2y9sgCIFy+ve0VObQH2F32bRLYSdzvuekcLT3mBnvYVzD
+ejH5bXxyfiUX0w3SceheOfcJjfO3rowzmhfX7YP7e1w7hw5k+5+/yROw+3nn3SSAJxMIjG4J9rl
3UsSAWErc6Wyvb9ps71EyTjcTSkaiwtF1E/0+4udYP6fL8ZEK1h7SGPlU39v4tzi3ZxZXlnsOScs
VbRWFtHzp+G5/OH9/npXAXcEIcz0jvwneHdX82j19Tz3XOjUeqsVpgN8I6Hatj9lp/0yh2BKhXcQ
0cXYdQXEPPz8SrH8ovzYUTtJe+MAxoxc+hyoKLSbPy0jJ5vPn5/e6VJYjJ+yBiR+Yu++5W3KRFqN
iku9OOfLWRUZMbEle878XkhfP5bhGFF02DfX3bV42R6zeL2Axrow9r9/iz/LjPh2sBvFTQF0XmLW
dzIW/WkUGzYaiXqpDKwemugk9xt2ZfQnw533QwU/U6AQPL9Pbt/MIe93AV6+bevpU2nQAAwoFWGp
f38b798cV8AS4rTdIVuUdLV3HyPFW4ua5srCgwjUv62Of7JY+eUWMKfHYOoUbmNiMPX+OaWwCXjX
GGWcLhWNfIzRQHLY8v/+Nt5fhSXExLqN1EBkBViVvbuNgBAyPa1tHTfFKGi/DXPY+0Pyh4f1n65C
sJjrf8+EIE7q53fe9ZtehokKyJJIA/Zr5IsIrcmkP/T723k/yE+347MjIzUap1s8SH++0DQHQZpY
A7eD0/VOWH1DYEo9k0FkOn+41H+6J0LaJfFDJqOAXetP41hX1dRSDCEkwnL7R0OZ3TUCke2vr4KV
KvOroBkrWYLfTUW9P2kRKKjGjZr6J+YLSRHC+NM3+X4wS2bJk5mXkKRlS2Iifr6XYpRQ3ptLDsZU
bQ/mPOirTtbyzKdDS8yNO//BbubXZ8f1TjsZfLhP0bTv9I1yskgprL0i7uiHRbhYUjFjr/OHxek/
X4X1SXBrHEvevaFUr1blG1YRj45Ozzy3bGMqkcH+90Pu/fac4SYEt8LxheHgfNfw/7A9p+5UkbJs
0/mYQC0Wx7k2Z4+z8kR6AmWlmyar/mQMILB55I38uBbit8Hiium2QxmDCfX9Eyx1PlZBTuskSatr
O6V6kZHi1EyQoVFfdyCKCOZkHQLAMH24ZbrR0iDmxDi1m+eHCl9wsOh6MM09oP8G141GQyOfstM1
pMbivU1rZ99wyhJwxdVkHlI9ii82WrOM6mpKE9qzOwTIMq39aPWzbk/24wbj67gaf6veGtZd1TrQ
dZOiRbvLM1ud7Bq1++ANmVC7YvDFMa2hdmhWGMEUBWCZS+wBoED1TWqkuVrk5nYha6z2oyYjSiCy
KojXp4IiuxfWpR0s97aXbiLYZSJTEwbSGTU9v5po47s18cf8kFJ/GDNDUNCBKLqtAC2Xg9ic4GZT
+fzgl/T3dx1a5XqXLQ4/cdFDhTlyOpi70a+YEMskGe88lbpXfWJOtGtk7chQd1JgXKCqURx4mBn+
DF6V3ChF+33H22u6qAL47qLJ0Keikdnpr3ba2RK+d5bXXqd0E+vZoXMnm9yjTV2QirIVm1nv3UwA
Q2Sbbq8bflRHkS2wPiY97Tme40k5hdaiJ6mEhinpKyRjjfzXHiCzmNyc5U7mc4O37FxetgRL3lIt
nFHPr9PW0zmzQRYmIq5gi+q+6c7XqjuhFwT1UOFiHkMh0XkNeRHB3H3ubSBl6yhWSaZEalbyzSJY
uwslJBE8L6U9EzvbsZ12aVBsc4h+0FjDknJTyuJrJLflBucWZxJ6jFK61EFaHIa5618KMEiMJwRW
t7E0ghWe07IhZMW2LlfB2J4yevtgojpGFyuNFIi45FMuAnb6g16esxLxC/VbswJAh2m5l37RnhJL
VMuppCvpf1mmQbG9a2ZogiKH6UNoVQ+PaafzbmeB32+Xmgo00YEq6fKj9JbEx5ON1kmM7xMyExSZ
3d4VEBBrjYaBjC/hOYRzNgpAKWg4gdCvsD9K0TRPwqmrr5Zfuy+yNWUXtZOqbWDWFkpDsuzR1M7F
Pd/05iI8sQsRF/zXL7VXF0NocFp+VXkg6bnR2HljbNFs2ZrEIfmsJdh3V5fTrHejNVIvDBai5c6m
xvGrfWrbhgs6WgUo/RlOa7TKUfC8ZrN/Dtx2YXgHXUB8G7SA/9hbLp9XP7nUQPuuNJvjCWCawlmx
sO7MFRFNlFkIPTsww1PHWZsqXBtYlito5+6mcPmlO3OequWQGsuQnS0pZYBdwzHydSzo+MVmXxn3
pj1BWY5ZbmLM1UqXZuRWnCJetgwqvAeb0JR+iwr3LtKKOxK719ICWKFOHxeFbz6XVmtZPJdFPlpz
rp87t8BoLSUWNzaMutSUhu3q0BiVuvblCdAYefSXLr5vKmzdaXpUAEJ3CGe14Dl6AVl3tQkx3+PK
dzHinIrQy5HmN2tR/RzOcpTXBfipGdlGMCpwi35Z7rNFGcg/RZK62VmfWX4OeZEXbyVnFDO2Sgww
ST4ADILZDPQaCS3qU+fSBXRqybah8ZYnY0cGc0srMTBVj4yhppU9Wcu92wjjgzXquY50Phk02FrD
/QYT7wRnKECy4SRShHBJ0zGfIs0usYkr+rJLRNNhdBAL1IDRbK7EtYUSj2A8hCJ6tzTjTJkXW2li
N6aFDqkAtnDp3A2MdCNB0bJP26HfYr/t6vSwpoKux1QA8IQjwpdmN2QJ5wQng6k7k1mSHMa0K0WE
C3UF9poF+edhy+kzBI6x1dcpBN99xRdF5vTcoyHx50HNYaEBj3ZLCwwT+roTzErbuKRhkbbjS6qU
48YLqkf7Qq1AHID7aGZDhDj+t5nC/Yl4GgdcKoveK0I0fLi2u3Y/pHug6O1jMHaBCI016LNQll13
WQ2dJUJV+xVX9isaa4bQyXyFaigv434RXYa61Bc6dGiuGJHykadAaAb5yK1bzicoMpJ1Qfbzt74w
Mi/mS0eSCEmZIspuNHAY9DhT+4z4CSSFCHGCrLQ5fuvWfkE9hXbO2LnrYt9WWUHTbSbjmDBK3wTi
LjiMfFWgBl7IwVNja+bMsBKozyj3WwD1A1ISlbLsOY174sBpu++s1TTQl4+A7yGVU1REYx20z54s
YOoyWxBbtCannj+dDMSrurLkBROKZmB09eTwz/1S9GXKKhHo51TZS0uOiU+nM4OLUBENRTSCYzvk
n9oJwyeg6rT9mhCH3LCs1Z04zxbP30I6caY8snW0itCaK+dDi/T6YQv0CbLitP61CBp1EfjYKO6M
ghHFtsc2LFaCer7RfgeK0yHS/7p15CUeZsoJOOaQs4bNSj7ghbzUKn+godcjURuQVkW+Pc7lzp5T
56V2G/ltRV+1cGkAabYz6WLTzhvYQMgMfU/bn/7xrNz2SyA3pLSdedqWjGI1Bc2feWX28rqVoVWP
QsRVy6eLOhGJO44nnjaeJyk2jJxGgb1yBvH+2Wil6tFy1Og4GHHFp8kZmHlND60IMQJD8VkvLfNP
32/srLiT7pv2uo6HMcNhHKfKwai6B4ACqeHk8OZpa+x3cnbQZIwUeNPQMbfpeajtms6eMdZgrI6l
niqLEJiwRornkBsvhvuChVbEnlno+2RRgRknjoPWxduY5yS7xRcnT04fhxxzh4+hyglQNxdQqdEw
O2QtgV+B3KE1XHy653k77hVq4ZcBVnQj7Qz9nRqQ8YZMrO7HCqyNyNJpyq76qV6DUA7BdrdKYutp
zAvvazNloL5I1IfQLaehIfLATe7aakkY38ksHyBCVkg9m1ZULkrk/M6YN9ZxSwZU+ojJqGNf9kGm
PuueB/KhUaZ82ziYZPFoe7UVVYS3qgPCeCGA4GYbuSdzhR23s+1cBvgksHoPJob1XebmW2xSA3oM
AJy3A3E57qdSTWBOZjtm2b6lO4XdILzFDMC++SsUqVxuK9jjJixrp3+l27lNUWcsXRW5+Hm+AQVB
Ti8DcEvszYk77Myi0JdKuEUAkVq75+5cuUxx2KNNFyiu/AsGu84j4RVAj3qDd9/PWCUEsVvZxVvi
01UEOWmSuM2R0EGssRnC6Y9NzCrW+skjF0jc5mthlOkRofvQv009uRWPVOjttQjZGGE+YxbG61aL
qcV0ilzfOdrY9s+Hrl4dzeDLAdquWxRR85VuTL+7prWZlDCeCnp1zCZrPpTerO0dQqf5U5bTY4hB
AzIDV4uhWQ/94Ns0yUlIdog06002CTOakLDMS5l/8I2BDeNJTnrS3wiiEYs6gUG17DR7lan2v4Ef
sBylS5uJg9HXNJMn2STYXnDIfHb4pSlt7mYzr+we4uqcfkTujOEapJURltbIMZBUpWYaL8YAd5kg
rFmpLzdKf+zGq6LWAXrZ3HC8qCDfHjGgQC0fxKWXr1+0tUAMbZPaPk9D6pzkO3Z3KDnd0LHPy964
op/p+ohw54SwvE25OGe2giUeqtmfUJ/hXKjyg1lUYvo4uRoqzMqdZMyZWAbxqfQV1KNHlmV6AOOp
0xuttT0fDWdjomZ7j/p1UK6HpxWu7PO5F7RM4wInwvncGfuhOUiUFsw7ThJUTKhJ8DD5iCc+YXqw
fjKwGw0OydzI7XxpDDLJ1oICd12Y83z0EsiccKzcQYM8AIu6h2JLzfysJ2Qi26t6E208TssqPlCX
1PLawr8jQC1lMIGY0+AQrYa1RhXBCQnnrqhNIEzI+lpiClk74zcrLRuAkIEtznmTwPmfF2ITnMQb
1uUbp1xq4igKrILuEYIU5ke9DaODBthwS5C1EluQM6xRlfecm7wWwjc57e8StqDT1WgqJt5J2ePw
EvTzZMUUn4JyV3pN7+0rq3HS2wEraKhpb1NzXGHO4e8CBQYYm3MD5FJslsEmsi5FGjaGhyDAtMcW
XMYTw8iDXMqEE17XQN4V6wpVIplynpVKqhplQruqu2Ux5vpqYelXN0EtDI4ytdEi/ISVu2/MYbtD
XunfLgph+KEGI3l1a7mpc1fbZfWhJYXoo7lWCBFVFkzBcR3rSVwps9Vm3MsFm3/DndL52ZpXJz2W
2iILuKlVn+LJkAhxN5V587lurVwcLJiwN5GjqTt3Ng5F19BG8IGSF4kpDeYkqAKHIRU3Wg7ldqbr
ARqZD3kskR4GRiUwljP9nq2hEZDuV/NmMBvLTNZDFADOV6JKDdxAuwRbj53aZjAJYt5yA3Wfg1Yt
MzVra7pSfLv27GFCzmOMpz5Km6VpLGY/c2/wCBLpBWQAtF2VUw4PHQXz6u8S+g3sa0xEdnqXb7VK
zm0KKg4Qh8l6CBGhvziJx84jt/2nxFhzO0IuqR9twtTVvYtXDlZ42s6+dQnH5P0W9OMrll8GB+1m
3c4rPzdKNBVqu2873fWhU2Tpt8l0QHgcoyaGuh5bnTwNc1F/Wvssy6Nty7urIN+sFCOYUhbYU8wc
TxxqBl/9dVqKs9ps8jdr3HojbLLObT9ZLRYvkeunsrlo68F4Ru5bBGdL3zYdJEdXaw4gufIuGrUA
J7pClY9Og39KSFrLPNxSacweK7dK23NRyqo8a+qpMEgS1P7Hvtn6j7pLJo2PBGjHbnLNHiGa7wBm
atcA9U9NZ5lR8s3sNj1gaxA15qb6ZtIeC6s1dLMI4QM5OqyLtVxWNRPHLisqfEkqlhTubSy1ZGff
isesZi5AaJ+XUMUpC3yGPc90hee718DpTk1+awZDY51D/U3jpTY4gYD0en2QXnaG037BSgktvDV1
gGs1+ibS5esOrmOy5NbsW+TdH2oOCYDysqV17uRbQVwsi18RajAuI+772e+p8+iVFaXtHeuqbLJV
XOQpJ9RXNmUlX0vv+2k46E6DrQi3uVUVkpgQgbXH8W3zFN4lah2a13FIvVvPs+rkUEyLDz8zWOKN
Ygvyod4fp+GAyh4NMD7qthltirjB2GZtnZgDbOyQ2OBzqGYRttbQ0I3WUWYnvXGk8LZlWDixSdml
66wL0poSM6ciFxS3q9UO2yUdK3NwyRDHOOZZohh7WBHCFkedGpyoVj5VeP8VueG5TKdkxmqnS+dd
Za0eMjIOAyDcXYrYbLEwGopkkc4U/Oi5fybM8IR6GWwmdgu07tOcFduzRxn106wrPAB8WQiKnebK
B2akhTEfCxRrWIqSWFLdrmjO+ALsUUUAN9ioV9j54HtZFmkQ8tARoiSGhyi/okhhnqUcnezdMvX+
axug29mlfZ1eWTnsP0nGjVhj1VtTcVxxm7pNBkN+TrYsuUMsmSQXTgYxRihyXxy2zAAzJ+2QL6+0
S98n/L0bm8PAgf2crIkFs+Fyym5z3eME4upmO8/SoDOizEPKgJJz4Yzc8aydXV2N1PAWtQ0PyEJa
Nl59YyKK88bxc9qM7j3blu0+qcuNH05YwRhawSgWTnuzfumcbkHDBUoYAQ2DHek6H89IL3SqcBN8
RLFIWoydpGE+29SP2TlaLg2sTi9Q9Rhr8Aflq548qA8eEIFJ1XiKYemLYWf5q7glvL73I6TDrIeo
1Lr7uW/9D0Oa1TdLQ59lN0xm+SlYbXNhfC9NT6siG0eMwxJ529kFzP1iY14w9BJqus2MlcRgj7Jv
M6feValMtvjS3ajjEfzoXecVeZgH7dUZSvNCwS+O9Ta4YeANw+3salbxpTeJj8eS6y1Paw5Qfman
Rtz6K3YsnnROQqbS9Kmq+nSbzpLB9N3YzaaGQ31GVYCtSko5ZuxEt4QcnoL5nM8HHyb+cGaWsXFk
HlJhci5dNdKsRr4PSGgOa4erpIe/A1hikHF46NPCP1jsF9jyeNjr+2U2fxa1LbKwb9r06GythzX2
YDn3beJJ8GJPtggDHF4uO54eyNBg0iuarZnQACRUGqxpSr8V2hlfEWuC5NYqy988u10pTYu5fpy6
YHnuM7O+Cfpq6faosaebxWqw3mB9Gr81g208azX3uPO3BeR0hSXYh5Ye06PbnSTrhqhxoRgstWFp
GRiK6cGbXXPnVHO2XgA1tp8myqxmlEOqnudl0uehrhJ2aRaxsK/97KAOy/N8u/D63i9P8bvBeWWj
Q0RzddorTc22OjELNvuOzVbBJ8pzlGv9YKw+eyNEMQfWRiDK9kjmCp2SKJ+wSof2dVzLBnSua7Fw
8ZekX1FcUN/aSe+Uw1v4qybye9HNl2pugzNMrXURej7TNTb3S5XEeMo1H9bcrAe+7pZN8sDxmrCw
dGb3bCrEMShHmFfPg1bX95akaKEgNtESmpl8wFhnflDKqtfdkBZuDCJoigjLJI6G9lQHGExh8/M1
y/wkMnpJmgpv+CXLLQqA7PGKe5yPrbiye+fcG9J036NSVKi8DHvG9CRI0DUn3vxRsplD3oT05Kb2
/eB5ouzw1iXzeESqbKuYcjJaUctErXs6UMZWRhiuB75rB91803IMe9gyXd1QXEsuJ3dtXARQlf5s
ORSK9pJV8nwDGv/qmnmFRih37PbCKTomma0ttofBn8wLOAxxZcxmN4WGUW1fjcznI6IuO35Kt0U9
t2r2qYiBbb4E5YLfiTVIWiC5g6CaM3wFwUFZOd2hjpv9sAi28QVbM4ePVtrLG9Izkz+tUMvjAjqO
TT2tVBWamxl8cSbNh8d3N3ThwhS5RVs3tp8dI6+2UMyJrVHBZJlgApzlva04ubKqdae86WwDHq7Y
TOxMjXMUW2kfuxdFFMBZtYwNO2k91F99s5dPuPAFUBt6rR9yc2weSXki1FA4CyHh2C5JDNdwwtDh
kox1FjXOhNlWUebJ9bQOo7tzutxud1nVBJ+DLENkbRCIzAsArb/DmLD7krJ/Inx6KE61CaNovm32
sDzKNRg+ufPS8GU62TeKk0xxCU1QaJvAGS4Lc2tea3rszQ62Hc0M4nL7DMFs0ccBJnePRTYqMzRb
S945acHhN98S/DEw8+FrTE2/Ent8gNCXDN58slHxZ7uLu164bH5z9gghRgDO1zW1pi2UXVB/3ahx
8K3OEoS67IqU1dzPGlLAhszmU0rK8VU63mLx+3R7JStXmDuL2r0RbeWGDcBmibzdI6iBnDIwHBvi
wgkadjgla7nhYSYSb56lb+desCsqJ4GxxDTUwQeJHcDjZna9s+MjSr7gDjWhymAjrOhlSbT7ruWY
yL0a99mxTpsyljMFGwVQ7+5mgMcRk6WTjP2pXQx/Cn2OZ7h1tQ7OU706fbO2QwEvFkIlBJkgjqyj
Rc25uWspHnDPSe7WUcVDnHY5/jhriELdQqRVJ2jZFowgwI01/kVIkMxEHactscbQdziOXDH749ny
+3bnL01ViA0JlgCDFnjYib3DN5TE1wZjiCo2CPSJJYWb4+LlT395EfrqwI4WzUUP1sl/x6oYpTeg
eUPSLIvZOs7uUN2g8Z6Of3uVAAgFVhSCkDPod9v9Hzq3BfMZwExZxVZvdFeFFMkdHo7t4fdXeY8k
0B+GiKUBjY2w5zjmuy50kVsIi2jYRG2bJ8fWqClcTqMb2WbTRH97KVABYFGTGcr3HO8dZmGM2+p5
i8LrGdlj6PQd/dyUltiiq7/trfumhTUDL8eybLrT7y/FuPXWiduNjCSj4JINOH0OvWB//Ptbej/c
TtdxQIIhFDjHS+sdn1KtdpsGSY6742zbRxeNUdgib/jDSPi1h287cDbEudlgQxi7/cw/dOtIwxPe
h8CM1b7ji5as24ZV78ssKz8rDPUomKrF/Mtv6YRige+TFW8JqOX38TJF5QuM5ihMNF7b7Tmei7Pe
7bI/AAq/PkJAtoBvif47HKf37hHmBbOMRHweZfg4nru509C+G/4W6fiOlZ0oFTvg24WK+fkRukuZ
WVVQOJGGA+IoR/A7kpHlDx/T6WP5EXvgKjCASK1A0L/nSf98lXxi16ymzo483FqphCdinwcrenM7
daPazPvbvx1+XI9apRQEQVjyPW7rzr07U+LCvqASaj8Ygb6T7bJ8+/1Vfh1+DqgTTF4A7M3senqD
P0xEWzvW7DG4CqcG6yZ3pX1Qbj8+JDid3G4lrYXM99kX/P6qv05M+C4IpgoJwAyD826SDdQWpLrK
bMAVseELRkkOrzQkpLpb/32p/y/p+CG9XTJW/2er7YN6WV+al//zPQz22/jyo+f26f/8L89tcYpd
lyZjgIEgbYeh8I/ntuv8yzMt4G9EF5jwobz4f+oK918SlodP2wtwzEF5wQD7R11hkRFr8qXwpkFY
mAf+LlfbffcBeqyXYIksllzEB5F9N5n0k7DKvmFr06eJLs+UsVlTiGslUtaAShWucfRoONRXLvLT
Oe/nZ3vIEI3NU9lGfqKTjfl7nfMIFKU1sSExa8oWmAwdXA7ozt62JTJCTGbqeMK6CoW11dOyGFY/
2OU4ts0himnvhaITlYhpyNKbYTSIOWWiBcbAk8b4v+ydx3rcSNqlb2UuYFAPbAAxy7RIeoqURGmD
h3LwNuCvfl6wultUDpM5Xet/0b1QVQkJIBDm+855D3EdJnsUzpjzjE8exu2hHBr1S3oq/9RXeVzS
rqpax5/dAKAWW+2SBDKqm/rentAFUPXAFrxWAWbwh240sHSrXjHZCNl8wcMTtWsj8cR9DUPpXoRp
n/s5jrUfqTbVH0AfpF+kEWLfCnugPOxgOaJCak20G7cYRn/QaSmu8HFMP3NKk8iavNL93pVm9EQn
w/vAQSSfNnnJRveKYrJmrdllz8G6VI79sYZ3l3LO1BIq5oOW/zDMQOSf4DsL75PK2NVTHrIpi9Dn
th77Ih+ddYj0BI/t7HTQBQESgFcTYwxqa9LwfHuOKagawhagQi/TnFJXbnW8xainzepRs6hhx0bo
dFrq082+K5oYfz2sjAs0afWPpVMTQ3qxEtCV7kTMYZtkFgiIoDGnbSVnoHDdADfRSJTqLuhWjFiv
0V7kFzFrX4goBPUFjEehOftAOultUfWK12mKvELHVsChhRHc/ojkaDZXXRpqwcHMreaJ5rj3XJjD
kvVUqBwduMDdnWjh50wfEu7GK/J6a1Y2oDAqZLTBrVx2NF+rQSFfqnTdvLbd2v4ZFnWR36a1so1d
FANo1ik7jclH9P30PNoRytVay5fqmtnxbFeFiNNrIxJJQYWeBXdHg74TH1yXk+BK1wTMJxdfJPwo
d0xo8YuK7btbh9FjA1+JvVJsTLA064rvjLJqVz01hZ7bq7ABGmCWHMqRFYzIEoJ4ap5ypAubsW7o
tTe58O7LKC61ndXPWX5vtDCfV50sB+1gwzH91bTAGGmyUTV9xhnWenwEgeVe5koncjKfjBa1iuso
gO9ZIYJdkecaXFPVV7CC55EVBv1n0q2MLGol9TRgAuta1VmFnitEtjWHZfykFyL6WRd4dteFcCuD
br/ucJKzQKzwrqzSxxZa3LdzY487K6txQ08p430Tu/bSci1tcObVWHh0Cyj6kajEmfIXTdCqYpS0
mtjIxDPVlUCJ8uwacJ9Wg201D2wA6WtFVkNb3tYydmRFJ+36GqRkO27NvAIboIU6Ory+NLuLoRlL
Uu1yAYTIrPTYH7UC62XiVBQXM72/fxHUgiHCF9lkrXcDliBo4PwY7SM8tCjfEApFKE0oKSjQa3Q/
h7kuP1RtZt7pk9ZcJ9ZMjT6E4kC3gi3+xrVlScEwh3W/RpRQIkNStfjKDBl/RsY2PgfO5HkHT3Zh
tmamrqmDjTG2ziANitsBknlE55nq7SoskuEOVZ5hrXKOhXAUpjRl10b1jWQjzcEg3eeDB2DWTLtx
HSeAjDg1YzyNMEmPF1nQjbSJELUx6nsP9TAiAGoFLwvY/yzqrxd1FtnTi/qS6az+1/Uz4qbiWf2x
pPPf/XtJd/9yUYmjnsOftizbv5d0YfxlsdhLaSHwXlB3v5d0zTH+0g1qTVSbJPsB1u//rOmaY/6F
lZKDA/sD+k/gN/8bx+SRwVAz2XDgPkFi/ue2s4m7LOhBN/jp6NyOEa3+wp6RMM/xNfpe907qqrvm
zFQ8uJQln+KUaaKMgcWiDRLAN0f6Lhlecn1eoEn0CT+lTV9vXj3Ru7/39n/YH3kGr7b8v3/d0U4j
0vAdK0D3UFCj/NK0p+oqHRukQySMXNPwJsGpkc62Dl2dVNYpe2gtiL9aZOxMPQQoPgUOYi+690AJ
M3MXmHG9sUrEum7pjdsMU8eHM790OV7/Ppz8/qVHRx+97ATzZUpqZED31Go6WCoaZfYScgYoXju6
FDbaq36OUpTB0GzBL6jy6h9e/ejQb3kqkH3UpL6OtHPHjDwA1AqdrVezvjRRm0MlgnASDUO1qYyh
p9gdxGdO6Yva/I0715d39+rgUhaQyW1QeP4MYJzwEIil9yH6voPmKHRFg9Q/0FxFN9K67jkR/J/H
l/88bf1I+Q7+gBY6qfY+USz5bsgptpGokF2Dmvxx5pGeuq3lvPbqtjxbaLk+DwBnjDC6nKs62o5p
UT5S8qRfNwcR1UMEYDKciKqt8gJqZ9+SuDDfpAA1pKONG2kXiJhT9Q3Vg70rY7Nbo0MIzrx0cxla
bz34ZZv+6hdS6y4LCOiJb6bJuCYpKtnSP1A7sA7St2a9uBicLL0IpczXbiCiR2HayTY0UImUwLT4
eEOFKDVz97BCowt9MMybau7GS6uupoOuaDyntUtw8ji1N+8/1VPvbfnzVz85V0PcZvA8EISNOaV2
p96MY9LvEdI8vH+FF9fhW0+Fmfb1JbooDTM7GUo/6/XsgngaGOaFp/lOVo2XPVspyv9xudcUhey5
mBr0bzQZ+pwujT52xj36zgmc5yKKoPsAfLpPP7fgN/2wijrfTaZ23Zuw8YM5rPe0ovGwjWW/R60f
rQ3VGdsUfSxd8ZH06MDc9e1cXJJWUB/Giq1g5XDLDc3OSzukBKzSsoK/zelPWPIaVq2HfKyxbt9/
Fqee9tHcnkzOTN9clD5JEvq6rGJ3A5cMUVs1ubv3L3Hkwf79JR7N0HVDdVlOI4/bXYAdyMc2qD0g
ehTdTRXmn9FdfbHbqNgMQKJXXm5NZ160sVzhrRd9NONWWtC5dmOXfhqjB1oJJ7HFerANm7NQ1P/M
ARFTpE8yl1x7d0pt+gmG3CvZckasxejo/tyiqVudeRCnfs7RFFyNHmjW0uFhV7l1Ncw0lmgDAFFC
Q+CuiEa5KLww28JghLAH9WurGWm6zlQN29aGgHTmZ7w9KcAL+HP49wVu6lw3Sj+UYewXS3hb2k8N
NeDgY22R8BIvR6JJb9lGD7W3nekq7j1vPpee92eN4N/jwZJHM7ODT0njoJv5xHLhROGAtiEjob5E
z5SxVRXh9v0bfXtsW/Joeg4mjy+rJ1+jT8Z8r6h5s9jLeqMb9eP7V/izMPf7To6mV7jycg4qmfrY
kEjbMg0MFqkmeYNGd6j/tm5Mxuf3L7akn701nKkC/vniOG12heV6he8JffpB7bOgN+S604VwMEbt
UFTQ708VkQNk2cHfymihAXDvUAWv0DNmS1dJjMgikZweNHipiRh4OnFLry/rvfR6zBqRcrqa9O+O
2QbPdR4Y3UbHK/UlnVT3BZ0YQZFRW+6cDjkcyLYIirnjMJmuBhSdiECLSKaEKcTunQ5tlGRPCZUW
0KtLhhjSpWtFk/LGCvBkb+esk4dsAsC9bmCuztssD+iV6mQRYF1gi7YXhUltJras7g5aPgWRwS1I
/AILNKH7jpJLkMJUKkaR0xQulKl9nuwmpYSj5cBp6cLnV4juwy8O+4pLhMXjEphQGFtHjLa1TvC2
oNnlpChXXTIkAuwyijs8QUW4QwUftnszKsWj1SUlEMiinH9pATrbIYnpUgea5/j1VFj3tceBd4V1
xr5qEiEfJ4UBcGvYQVxx0akINmGfm9iByo52qQwApYM9RbOvajk3W5TcjXM1zTT1tZY/5GxP+k12
kekz1qtijJceoyBdaG2YXfKcUBt5tOI8vU05kB9qPHd7JzQp3rSNw5tHSVcBMM6qaOLIbQ+xryaF
0q8wJR41DnjOfk4L40noyFRXA/6nFJGASG/JA5HaRdQ66mcpnOzXkFQSfqNb0RZF5bNlk1BuDc/p
1RqlA1DnumiDfh04XZ6ujWb0HnMPdz9ClCH7UJD5QOJvZXoonuAmP2lzTIcJeSjKUKTRgN1dPDBP
Qx4jDiAYzja2dpWitYvMUMt9OUbWUzKJ3re8tCGTIUmeSWIQ33NbQzPSheVUfKxbXXyXZINou6Wr
i0CZA3h4L2KrqNdGpRERk1JKoeyPSeiDnef5p9Asi3A9Z4QB+GmNzWZtGa2+gw9V2KTIKZJetFDr
dvHQzFT7lCCndyzjK+VMYCMsAF0k/1ZxH2yEN/BkyG/r7kkbYM+AUB2DkBcr86GzNTPcxC0dMZS+
QPjIRSOdFwXNSjRSXjoN9HYKA2CjqG61K6+hh+klnJ5g8yEEk5NTwymWsyiga4/tQ105AFMde4LM
pneoGAZCHPZIBjvkkIhP70ODcb0GOs9gz9rwlxMVFcljNOcp7RmIO5oyDZ2V2821r0mya0YFVvB2
aA3x0OJeemp0rWq3migZhwydcIPandVawHXCFhlhaFGkBH0r+dYwKWSN+xB0VfFLs5T47oW90W4W
y+bPerLIFzDqDqFAX3f9x0RTJlohuhnf2l610dpRVvGzDO3kI04DZEQhVcFukwHtsleGZU/Gqja6
4rmGj37T0Uj6PI0dkVBa0+EHjXEpqSWapwUZT5KTowUGuYbmDZY1DPAVdbcKzuMvvGYA8HPPQSjl
VBch5MzH1sgpg41JXj+7DCck+jlgON8sQc+kQ2RlpGN41pdedSNQDnScQ65j5mqDhlpoYtSV741Z
Cbd9Ska/xS1rrgMwYt9S2VQgoFUyzVsTqd5VoGZIYEwK+YcAxRKzZlt90Q2Syi90iNvX6O7mQ91F
rbsCQlR+slXCi+/k5F2BBYa6nDb1zva0gaJdGBBlh9x/w4usfaceRrEaoP+R1ZvOCRU4hJoYLzMm
inaKfVyKLaEjo5Q/nVKPg22eDfr3PKS8RtMmJo+rkGP3rWbLWuxQmcDax54a5mtBbep6kmWLZlCg
tsBYWyWIvtxoH1QhwrJBq+wvumzz5z4bmG0zxAWLSrzGISnSlPGs+j4ImMOZM9dxLUHd6lHkXMnR
5jt8fwk8saJ7RzuHdjJKd2ys5WyQmLsadTpDIO1p+qLjeP8Syxng/90ygsD4c42tJjn3KWdTDgOj
SaKWwiOEzuNMlu2Jrc8xDMALCGDIXXLP6tpp1jRpHknxlJcqG4jcmsLhzHN6uyZieUcbhaIfvKI2
jMIHyo8DptWHmyzUrkOCSq9yzWEPTGLSWnSYZEQfnJN+WCe2Q97RuaoY8xG1YVH6eaDXn1BicENC
S5ivtcyen2JLoAI0CHRjK0AGAMClLCitFb5AgPhIclMCJJpFp4IX7xcNjxIJOduDlRJ9o+2TkkAb
hvmyzdAmFsm5yMb+0nLqcj9V+XBX5WP/5I4xCSADtfKDaVJi2ASuHQUrC0d2tddT4snWrlYje0Do
2dwbeAKpeNtN66zHVvX3cdCln4opp1hkF3V5DtNwauAeHbPqweqo4Dfs/NsJAnhhhQe0cROpsNZ/
x9D4z17UWzaNr87NY5ervM7L0qe+C4KxJeMsxPfgv/9ZHOFhfv/1R0cptPTAMl2z8Me8zLZGkdIG
k9TsO0J4aDWV6gHx+7CbTdTIFHRspGaWuOgaNt0SWOkuNRwU706HrNHGpBSxfdvZcxJ/qnoXT5DZ
ImfKVOzjG05WzD1sD4d0vqhtT93oTWKf+bxPfIDHLXQSYd0G0ThJ7hMRfomW7/OCTyGCCjZak3vm
Kidetzx63aE7x1qIa9qPezxpIX096v1svwfBJvP9F/KiPnpjopJH75vwG6FlCzbWIthkB9SS/C5C
GdiCl4a7cVl+1nDlJ5JMJNytDv3o4EFg10Mz+HnmJyy389ZPOBoTbqW1AFP1zNcQJZIROYEfl0V0
Z6RtfF8j60SRGDUfcXZ1nL0t5zqpc+eetFss/IqhCSsz37//W05MPfLoaF00YRw4Y5v6GttmbD86
nSqdNFkghtrayMtk68qp/0dFE2hJf35qlGvcNGlZI3AHM8MJMgVKq9S2VhOUH96/n1Ov1zu6IVDq
2JLaOfOTbkiu6MuiIEywBOFBJspvnoytwpzNdkaqQ81BdJ8F9XhlVL25ff8XnFhDjrVObuQ0eerV
se/g7LpFnx1cj0OVPGm1NjN9IyyN6cfz6otocZ1Nu/cv+yIQfGNQHeMAQf9nfdTZsQ9ctv6Bx6p1
djE0eSNyh+qqs3ISwZywIzeHBJzhI4Bg9QwyqAat1+Gz3osqRVM7S+VKYIYjLCEDYvNaR8TNHwQ9
AG87oQVrCKeftqPKwkcty0NKe1FWyq2IevFFa1lYsiVfhjKdFbBDw8xxZm449VyPNhiFXSVk7LJ8
Rd1ocqyMllJxlbXbbhyQ4o4143glzCq0VyRAFT8ilQCjff/hnpiXFkHJ6zVibsoCUMAc+rIQ+RcR
jtOWFuW4Saqkun7/EieqfbSJ/7xGVxRscWquQTHC2k2pSO/RMGuUx6mNpoZQG9OzooNmV78wETYb
MSbFw/vXfqHavDV2jjYglEK8aapbbR8TQHChKmQReunNXybXsa4rNkRbQMMwnzUGN/taMxwpBvV5
sUJH4HzTW/pGq5byULixhljeAAIhRLVxps7H0JzvNAouvpXHxiLlltU3HBf5kx1HhFF0OnoPlIA0
lGoOg80GvPFIV3Woptu6FbL9Z/Oce7SyYFKlm5WliR/gAiDMd652lWrnKyvDIpPEafKENj48s1t9
u7+BqvLPVykM5NalB/AkNeefltXeo5RRnA6TGzJRjL3yhuyrDdbhzJdxas5zj9YTXSREtHu0qPCw
XBle193rZY74Z9E6uGZc7ToVyV0m0+dgdon1clJ91fGt3r0/fE59HUdTLmkdWTWPSerbuIwX/oS7
jekn7sw8i880ZE5cYiHfvv4AG1ouHn6OyKcV1x2C2NTxPMTlZSby+cw3fmIlFEdnpNkr0ryCRkIG
JMSAcKgJ2Kmd9KpqiM7F/wTfBPTO93/0yMTxZIbKjMKIF/oczVGTD7o4oF4k3XTU3e37lzixYxNH
c1bkkhmKZiH1c+p5d8ROauSiYFxrccLtsVSeG332idEujiYu2dbOiJEd52UgikuE9FQIk0Bb2WhQ
rgvN0q47/LYXGJdvDU4Qd2ja861rlNWnrjCN53LIMWpExs+CjfAKHyYhsK3+GA4JicIrQS6Yn0U1
/KUw/TzHsdjNLcAvahDFmtg+qBAcEHZ1Pu6BElPwq3JyF1DqUlbq01sMkt+J8pkoICBvTxxN+iRf
QZJ1ifTuSvaXoyDvteD1boO0YbcD0+ky7UhBUsoUMMqDr25LwqLLEf/MQDv1uR4TzQj7K1EzmOwB
vIXpkhQl4TJtI9YiK8UGEZq3jxpT9wl7CHY9sJ8voao78hDJQ35/bJwa60ezYYllTs6WEfqK/POv
izv1YTZr/LJ4y9c9eYrVCqBO//P9q5nLX/vG8nKskHZrjKTtBIYha1392hUKMHtQzH6lmuYwjGa0
b4UyOdsocs7cHtLXSMk1N5E7BrEIgIKUH2WkSQAtabMmp1nf2QQNbFVuz18xx3lLizDZOCYpGRwW
UShNpEy8/+NPPaqjuVX2OLYIZQx9dxzV1jILHbl/Md0ACfncxml8j00jPvNaTo6Mo5l0msI0yRcT
M+CGwretiQBiIti+uf3UX8Z93F/0RJ1dRlkUPQxpTu51lKhNHROW9f7dLgv+G29q0cC+nmcTeD2x
prfc7SIUm2LEWxCn9PX7f/upPc4xl7BWkHLMkM1AaPzLNOSX89BsAcuotRxH97LSRhOx2ZwcGqeG
MInf48wGa5mO3rq1oylXN/C29xX1EN0hbgTCbbHR04QsoQLiyvv3d2LKfRH3violUNNL7HnSIt8l
xejJCszxGtHbd+XNRb/mhH+unHdCWWQ5yz2+uhCMISRFwo38FCvZqpbjdG9Bfb0cmraFBhaYe8/J
9B0RtMAjkjG+L0yAU7EAZ7ICOk2XiNYJsllt2pKEY11MjllslCuCf/isj/aTyI2tdiKFyyegNbkP
TKrtxmxmdKQc49P7z/rU6zyawuLJK7sK+oLfRqncI0vuyfn1nFsb8NWZfdWJhc052sYBXtZH6Mdc
QiU41QcDHY6Wyp3p5HKP9Q+rXGh0W1py1Zkrnrqpo8kGGWw9VzhRfV5fuxajSbhV1SgADFV+Zidl
nLqrozkGgXDYQ47hfArH/5EKd77vZWPeZQ1Oyykk03yqy/6B69bEFcaRb45RvXZCb0aBXJA0ZRvp
1nFHWIoSSrRdiI7wJMZd04zn6rAnPqRjKmsn63ag9xZTh3Uolg8OcfdkCO1KMqzXbjzX+/cH0anr
LM/o1XcUiFoz3ZD5uzEmh2Z6Pl0CA0SnzGEaoBU4gPevc+K9Lv6B19eReYFGrHZiaozdfMj6EWdz
ILVtM8BUef8SJ2buJQDj9SVKmq3YTBAn9P2A2bKV9nVbF9P2/b/91A0sf/7qQRmiR6dNlAFgRXBr
NhakbWCyQngTXft/domjOSOtS9yrGfqlBIAPrk9IvKqabxHyDmeW11M3cTRlwNDoPLJGuYlIerdV
WiIxg1Zx1xOTdeYtnBpQR1OGFsUzCCiZ+yFpsJ+CQMd2O6bGQeiKRG5wBYf3H9aJXYl9NFHw05ux
S63ER2dJGkV1Q4IymUog3DfwUsBBECHz/pVOPbSj6WIWLCwD8mgCrqlamwUxkomLyd7QI3nmEqf0
GceU+zY0CzhjfeITJt6tB20MLvQx1kAcFuZ+GBQq+aUjZtKn2Map0a4awzYvmtxzYcV6Z/flJ16e
dTQbeJFDWaDgGB2Rj4ypGCaAWhuOYXwN6hL1vElK0KE3g44M2aZ7hp5jfHU6Rfp239nW93bShguZ
LslVKWcOpHEZxwgvNOjEvP8uXn7JG3uYlwbSq8+w1GKH4z2aXQuCXgrK9mGyO6QRybgj0bTZtiPV
bKSHiHpF6a2VBWeONj3pXmFH0m/mONgH3QlwBq8R1GBBM92tP3eh4e1bhzy2Hrf5Fu3lvMlxj2yT
MIFBm0aXzaCu6h4KbglLg+Q98tj+hruG4rMAP7MHFkq4W9hc8gbrfd9qcmPHoXkzEkZoNOfmiBNr
l3U0yZGhmpgVNngfeYWJIX7knCITdLd6w2FxNn+RuMjZvWnkmYkb5x4z3FuP/GjmQ6kZQbqNEp88
azyXdld6l3Gdw+bN2ITN4KO6xVuVCUk+rpZf44PvO/oiNAq3ZKDCompjFD8eHflmHbPSGpApKlbU
IcHe3ziWvKBF1K9NR9v10CCoRhU827UWZsPXHH+ui99CC/Zt6qnDAk1EWEEz90fUE8gFegDSiVNr
/S0FQ+shg1p519XC+RHMTUVENrrTK9cL7G+tisU1sZlkaeOVgG+RWGZwC6vCgTmgyeFDSPea1MFK
lN1OC7/TiC6ImJsC86ZoDULzOHrR5jExFrmWWcFanVuAXI5FKRA6LCr1mEbXuIW+BOZv8tzMJ16S
/pXmYmTfEAaXuttAYVDC+OvlPwXFnM3oOpq7iUdLfWl6PX72Wg8xpVY3kpYPzqeJnzYHz7rR4e7X
8w+tiIYLZ6ITqAx5W4U9Bqt5MqFhNxHA4H4SGs0b5ZpX5bAw9TI9svtVIBWSB+4v/kG4onEVJCEk
VmF1BL+hQ2p2oi6jZ9NtFB24IEGu58R5Fm2twjaenLY2L7KoqLfgPFS91/OCcoVBeABwrGFoDPhN
Qe1bGrcTD13prj2Wr+guZ0Yw1kXQJRbcmGL8WcLQ6D+gnqw/JG7So0bwZBYgzHIC59AG9XBVAETF
mwIOSqMACjniBuhK9gM0sPOUTRw/ASmkbgAZ2k4+eZC7Y7KZo/TzEEeOS8Q7IJQNiDLvY4thB6LU
HFbfkm7iG5nTbC6RKU79wSDipFvpqBTWaD1qc4f0qWMszyYcJFxpcJ8YicPTZBhliIes9z5WZhD/
0pCUxXuMYHm6cXMV+COEGHi2TYHcwZ6Qt6zswSL+rPIcKMQibDt7n6XT8MhRo0Ab1sXkfXAUAb86
F7k97tMBhKpl9Za5BThh2+T3uvH1APXC4Ig26PdDGJEHUgpsVjF51x9Dy+BfAPyNL0KvRt069PMM
Cy8lYK3YktqDKq5WWvEtbm1RE9fcyq8DOPrAo3O+xhE13QH7gBKTEvi673XG4jokjHGdCNUv6eWZ
uhqyakp3lLPqL1Mfh89Kn+Od1mfJUr6K4LMKpcuLnjZlSY6Dy08f6H5cDLEBJMSixHGPBa7yfPZ1
dBQ9kFDZtmsqXijTtv1NJlH3UYMlMpK5qbsXiWmM4zotCl2Bk9eTW1E63VPQ1f0lnYYGICdJiKAq
m1A+kPqipQhtaYPQ0ZJN8oESc7kvEs353hOSt2EsgH7rghyAXpvW8UfYmO4P8kpTVuskH3kkUimi
fci2Qh4Na73etbKaSbwHLXMdDiP5nJaWqfvQKQjx9ih4OOs5lQHzlNd03arF4wDjMZohT+vdkD7C
cEZkR9km/4gWWrNhckWEiBslR8xU2DUpkcOie8Jc6dzO3qLehwojsk1C7j2h1l0TbTUZOPOupop4
k+VjCk2GaSPGLTnDk3SqXsNWkilkel1GjstkaaQzZ+TLl8QKe0BQ9QC6WDCi8+5194powdSDM5u3
PwCdOnI1G+68m2KpIxQx4DZj2Aa2MtuQ9lZmwmiQbU+BHJLtdW8rL17x9xG/Nwah3wQqMS868Ef2
lltHjllFTfaDTB5SunMAQTtFtfELxBaoMAPUE55Q3ffewQIN4axytRAxGb79JUzDENYxERC3ug6+
bSWbdjjk1ghd2JOxc89XD8TIimSdrHNGMri60COYaS66Zh9Svv/mOP21l9efQl3EzcYACHQ5wnH8
SXZmzEhAJLUSRhHf2rlrfQ8i0OHw6SswVIkwnUOIrt7dWRGT01bCloaHTAbWfTUSQb0r9aXcSQqK
Tdo6K+kqqro+YI/T0jBQRTptpFyQMABDjHpFWUZ/gqdqZn6bB7d1bLm3OSD+x7ikizunOumvtVkJ
hmKCn3alU/UJ0LQV9hWBkwi8rGoI7qDKOzaBK5XxBQRMV24dhYQLjVp9qwKzvR7j6SNC0KVbKpPi
UUtnLUGvGqkf2ShK8qURzBHc3qX510xm/LgyTicD7rHdXFBazGEEMWQ3U1VqEMpib6Gkt2n3AaXf
8CFK5Pg1LG017b0WlPJWpE7TrrM6HuDY9xlIINZyHYFLGep+wSNY9YSif8NN2D/OZZHfVFbWYinV
w7laFcVQx5tRC7R+LRg4Poxc+H1lWi5JpO4Ydes47mJrX+FG+w4bWn5hR9CYq5wWXoV8kTxTLKlh
AwyyqNNirctAtvRZ3eBgdwVVPjrl3RV6ARi1g4JdUCzgQzu5ivumKkgJNdWH/y17BgbbBW/fF0n+
GTkJPy3Siurz+3vPU5vjoxOHF46zPcs59QHvuvdSdLQTOA2sTeLpN0Hj2mcOaSdONi8hXa+2uGkI
mDQEULGP5HQHG6/cp1KBdBFOsAqdFI8sssh/dEvH2Xa513dGU5rBXm/G/mpCQrVmUhx2cLpQ1qMW
PZPKcmLXepwlkgQsMJ0u5B7sPly52PhuD5m6lUz7B3DCNg1BFuk+7eSZGs+JM9uLRODVM2TVGQuC
5eSepby6T9Gm/6I2IA5uFn9//9GdquSaRzvxQbdVZJMVuXd7KolEHOqbBZO8E7GhvpECg/qv7YmG
yFXjxyhgN21Wjt/OXPxEreNFa/Xq/nSEy0Kj8rkHwvcYwqJaT32EAQgL89oM9X5j9k681UKmBZMF
7ZDVg3451AO+aDstNpbKtF2q98/v/5xTr/eocDHOZpVX/SD2+lCyYoc9eMS5UDcyjso9WtpsDR2z
24Xs785c8cS3+NJneXX/7DjaVJgp5hItST+ZeKs2Vj6yXWOuP6AhGP/ZOLKO7gzcnibHAAavgyac
XNNIsuGf2h378XNd1xfQ0Fvnq+Xc9epeOvyGkRUxryx0RTIdsmlX8Z2vJRzI78wryQoY3YDVjzyF
sgjCL51ApkcqSbIyzXm6yKArrwKvCffzgE89VzK4JsmcEL9swiIWyrvSzrL7tC2/Nw5hku+/81MV
+GNOR1QGBBpklJ/nYG63AyKtdd6nw+5vV+jcuneNJb5DXbWussl2fBlTKTbjJVh4Sbu2DLlkmUbN
uiXG4MGOHGdlKmmcmXFOTQBHZSijBINhmoO7d1oyLaLMJBbd6PpNZcbp/ftP4NQljtaDOQsqQrNd
bz/DcLxupbjNxgm5fABd7p9d4ajyRNaJYWl0SvfC0z62iWXdQRIvEMRN+pkq2onvaLGHvx574C8y
GsSMbzKcze0AwOSyHEtjhwW63BudN55ZaE6saS+l+FdjPGgsW1XRqO2JMXqiYnPQgIduvDz6Ucfl
dEhF655R2L1UlN/4nF7G66tLwXVrdAw+kR8QWrGuyyy8c0nzuaWtKlZQi4VvkT2BnyQprjFcWusS
OjboyGjcWGyYPslM/sqhV22A6qdXfTAan5J8IA9jsIaNSQlg64Vofu1Sm1giocjgryBVMYvFnUUW
yi52ERYImjCIswr3MGhk77STnW81Wu672piwwkgzuyVTKt5bbpVeB66w1qqbBoDKFcFCrp4f8ixF
C5GBkmHbOG8LCNXbFNvLxu0QGFN2aZHOqenMQDvVdj1OAK7DDKBikmn7WhTqYHC22jIRRRscu2pj
ByTLFN6EqzxNtQugsPqHiMSyTebB5n1/qL8Qyd56bUdVptQMyfMKIDX3g5LWxjPmjLQx02pWDc6s
PRi/2twAmiCUpbaVeu7NPkcBJkiLh+3NqZm49s2QOM6NTGjGnPlZJ9bZY36aFYWqtbUh8pusNvak
TVX3yBbNzctN/w/n4hXnAnvXq5GwRI7/6x/ePOdEid89N0TyPE+vERcv/8m/GRf2X6aDq4H9rm4I
wf/+g60S5l+CJjh0JPL+iOJcFtZ/hYLD0vnLlAYEPNv+1z/8zbgw3b8E0b8ef6nk/2kI/DeMiz9X
AUFysW2DpiMD4iWT+lifNaWlZw7AmrZWmD0U+O1WAhUVFdHQ/Xu0fB//T/izvPv7W3jNq3j7SsKV
ugFYUh630uw+FYZmJ+mW1vd0A33YucMQbPPBUr579Q7+Py9lwSkyBU/QwWTx5/Jg2qTVmS03hTrp
LkJkv9YM50PdBGcm6z+Xn78fnmWh+DE8DnU8wz+vI7HqqzKVyTYdTZVxEk/YUZuRcUkrGM1ugvDp
/Rv7cx361wUhWFqcmoAlHduBSHuzYxvRI5N3k93K0vuKi7O51sB4QmSEX0wwjjo3uXovKtnfkxuX
9Yj34p15rg7YVB4PkiBXNdFf5NFgJHfvNJgiP4tqCmjpoBSwqK8+9GM13EzLKmO1qvJJScguRowO
N4ELddNp8Jo5pB58lkasdgkl0ove1cXdTM7T2s5xg0ZT1xwkljzfCIX7kFAhJJNkjFdKqez/sncm
y3IrV3t9F48FRQJIdBH+PSgA1VedlqebIA7JQ/Rton80T/1iXiXJEbr8Zd34PfZQVwwWq9Bk5t7f
Xivy15J9GKd6jnYo+dyjjWjovaCfH6J39AqYDFWt/C5v+kBgbC9xs8z6WwR9giJu7rwDYSl3CeOm
cqMmpd25Iyf6SETyQ3LpEJtQdd+UXU7EtB/65exEZY+trviZ5BCoAWNeR+UwfYvLzGfMwSOdYfYZ
vweQXkqjvNypCZ3crmPGWyelwjyA9qrLxL1aTgudvQSDYdsDnG2q3PNLBWtqB8Uqvcsn19gUjZ0e
JMXzvSXKT1G3xp668m3WeVTxi7Br/bNjT//U9DFAKTEzfA20avkB364mgjchu1utadhpknHITVFC
/NeYdUpu4G5+4MLIhjsrE21PmWguOOV5wo+YsD0nhVVnrOECknipdW9jofJHHUz4Mwxk/eAumRUY
2morBuOM7/Zq0tpLRbVRVYzTAru8dp6NGHA8upNNN7nDj9heoGgnkf6Mz/hWaqgjK/WXvszOdk2H
biyL6NBR1gmNldRx1HkKZL6Z32VFF9/3RRsddIch9o3Of9wPpdCoDZVFEXT1Ym1zcjpQoCmY+2lh
4BVnwPIJBVFrA7SqJh2tXukc8S8l77Fu2hgC3Yis1VjYBK5yqFurMI+eY1afRqwgf9UYzn6MjHwP
m7xUw36KyHDghutsnAadi5IiBWtOHQxhAL22QJZQLUSd3qXKWSk6rMPPG7HmWM4efT1hTzSLTbPD
dCL67msQQp2yKLbpIvPjrnh4tikGjsQXjF+Om6qdCBcbGVXVom/fWvsmYx0zk6o5xKvB0xInMAda
esXILOxYpmtgLuPEqLBuveA8rO+p1tHfiKscS2ATvbr9mvkQYBg+ljiS2KfmLxaHbnfTtsXHotF2
bWunYQvmfvWYGbeYMZw3vbb1wLL75Tn1yvixGi0bxpj0viEjMMD12S6aOxEfPYgVF8HTN0NJ0cU3
c03E3YAt7qrrKUYgpkTwAkLDhko/RT/TNE7uZgsW9bo4+clL5/wB+o16c5kB7RkhblpYyfwz1A8t
wckSGotXZvu+WkS9naqxF4FD3apH5pbcxky6XJktrlWjbZlLtefyYRRGlgQtKD7xs0LYXGzNcRyi
HfIRt9pFFuN4G9Mz6/qSkOba56bysm85Sicd/UUhfipkN852EVO8hHGqi4bOAEPDF5YUfm8Q67nr
R0svP9ZWs/tgNlbH2RI2HnrgvrnEbJQ2oGCYhrkX0IScTOjWrjAkttCOSTGUVB7jy/uK4fvyk0Lv
gPmhlnlgUY1zQksa8gJkAkQfB81yOibWFNXHiqmd1wor87jTbXP+LEfDsjfsHS1GMww1/xgwX62U
EpX5AsfMc465k/S/ykYtT9izEvM5y5Er+BXkwMF3SmNNDhhKoNwC7of2kmTMfwfsCIpHmpa4NtLo
GwOE3U5QYuEAIDU/Uv3ZInVPKbuGX6cc2lN9R6J1jPCXeA78wXo6xi7HAtpkvs7UwIs5ph1xoiz7
JRNMh3C3AU214LAh+dkzf7BxnY0kTbqLLfPYVW7kUzYTJ22weV/wexy0UftiFm48t1Jr7vsm1X1R
DDRRasuADs28KDf/E0pe/KHCn2JCXYLP2+nzbX4u8Z7VoO6YvttHVeki7dBcsS1btWti+5jG7hgu
A6THmzf0joz7y3D7jdZkxwoEEao7Of10shPtUDbOCdXAC5r7N6tu090cLT+sVv80x3aT9XKnd+NZ
t5tvrkjGb6xDu3ax98KOiwPyCsaE2xtDEmPbJjLAOMbxcKirerdS0duM9vqSLzw2DL3HAezhzyLt
wO3nF1bJXe91v0gm7GoT05RsgrJonuq2eKhMr0KNK3eTbe5SJxk+Bt4NmzKJOOM4FAfpam3ySsnr
WEW/ECg+Ayu4Q963G7zqoTFgzjhGF9aJ99oBlfA9/A/ElqNyGyv14DbcR+O6d0RLPLXdYckg8pgl
P2ZBY3xYsNd+DQ0dktbygmQtXghU9GhWRl6ZBUacnEF5hkaYgK/OljW/p7azN6Xl38igZs17N8ct
iFhV9v0n1q5Arvo5yZc7RlCPXaJuk606+80GmUvfblU3keR27no1AVMQ9jWuDdZ9c7hY8N6epIND
lJR1O87PZTzlvg1Y4NK60b7ssBdERrln4HK7oJxjZH95Z1y+oUtYHKepD2Xq0iNFqsDLEgvjRAEr
mOh97QacR6jaNGgpFYhCfaJMVbsM/TsWRAmv82u30DaGY9ycimh3lu5eS7L2VcdP4Dem7O4G6B/m
KIkTRrNZn4t1QKjQymJLzvEoCQ8EWZvgJMmL59Riayjy6mJ3WrzLi2qL+uwgVvdkqeQTC+PPyhTt
I9qqcHEgWkgDbZEd80SRjyAI+uSV7mlpY/MuQ0vABALJeD6AL59VoRMt5KhNsSUF3G212X1douVL
otvwW8se/KG+9fiTAWuMmkiU9rrzYDhZc00FdP2CSu9GiO7aoMnczIhDHpghRsNRW284EPjJ1HLy
nCza2oU4tGuJ+rrp+8exG6JtXbfw77Ro763G9Gloc3JpndU5Uh+4j9Jqv8Dg92VnrJdcsw6ti6Eo
ndZDx6wocQLtw2St31OfHDcl5opxtR+qGdBYx8jSxsMF/c7sEekMXPKJp94okpv+1BWMwygUxNEE
f0PlkF/SNypaatvN1GvoyvNnCGbM7vygxvSl1qfH0pUnb1J08ow64eaOds1kGFfd0S70nGFQ2D1D
lH3yNC/iqpvjwSybB89cjkOKOQrqB9wLmwkyL6mmHZKcCyd+hLGCdlYbw7Pr9vWMxKO1qu0ygKq1
5udmwd6UTnuwW49tEr0Uhf1oWuY1zruzUyT3uTeM23EdQn1Zb9kHQiTpMv+wRRosdE5l7h68vtur
CdBoK88ajytJPkKVKr/gK7sWWZ5tXTe91iMe8rlECZXSGs5ovzN1vtE190OX7WO86KVvSecug+wP
THlr5DqQ4CKn11UGerJqZ1tUz/0qvlPxFpuqQBylzWlwGynllp2So8J5zVZw2sWul0O3mRc8gIwq
JtNA0JPfhXVpPdNbPq8ZzzpTArwLay1DJmOZj07bg3aY9Q0SBn3fYyT0Z/wwm6ZhfrFvBgcds/FN
U/qhokMeoqNzbjqx5eBN4D21zvgpXC5ifovCaBCK9Vz70RRSbJmOtI8MTgpeiuobCoknvCwaedOR
WvMElkUZlpdAYu3SBxRsNLcNZiVjytA+Ap305tH+McZ15EP4vgz2pB3TSQtJJN1uFe9NFdXH3FWB
o7L1aZ3pP4PQoZrlsDgxitZum4noKV2TV6sfUXzX0zsd10tZsN44NsUvnW4zs3JKxxYEXqGfVfbT
GJ3vRl/sFqWdkCB/RlSqQrRZd7ymQmnz8xZx0W8bOycnbuvrNksgtnYu/ek2Hp+6Gm4goZ8D35+v
YlfXLG2+sKScXIE6drRvWYvWTP0UCiK9DaJgM+i9C4oKpPel0nCbFeoUjQoIXz9rB9hE4G8jva72
dpZXu3q1MxFUosnYs8ZtoLfET3AUfZXr0AQ5JXCaR8ONEtRUlBHbdtdTuawCiD2MmioxvzBfMR9V
TMoB7Fb+DDXkqmCGUFXsyqcVBTiUHQ0GWhIZZxzeHEREbw8vonJ0VKTsjwVovO9VZ2BNM8pED0uz
dp+YIGMHEHPmuz2L3HVxHPvUWOovNMnrWWtS62WMLQ/vUjLu+snUGC4tadcuYDp9N7l5SN3buNsN
8f6YQN/6xP007ztpXmATJNtJuPmVFkT6Be7a6QPTU7BqbU/zB3kjSehsq/0emWhPFMM7VG4CNiNR
Yjmkg97C0J4NausUV9Um1kvjDC07OzJjmfpyatugYsb5PnLtcYuSab52ed0/9Wgv7uB7l5cu995B
JFQ+xUr5FRXQcpik6Tne2LHtxzn3aO319bnjLbiTfX2bcsvtp26pslCAXLj2lZZvalTY26jt2qDR
WjC6whrvqlTaL8uoQGbLZOAQtTTqYsMjOyk6fwPuJRU9NF5cBjlpVN+MUh4ngDav6ZIYp0rT9QeK
A2SGvMTML8TJ0mctztn+RkJMrZ9bUb7ljnV+SF2rCQbV7uvMXfjLcYYuHLPJ+I6VtDgLkpo+naDm
lJRdCh+Jif1hQ7xG4WiKp5JGFc/+kYQWctF4dPatjPqLFYHqLVLxNajW2cZQWajuJu5zNs/mXevp
7dOEGzNY1MT2rNQPiYW5OB/dn5j3opAGvXNUq8eFhpUdJKKpl5MVr8NjZ5W3qoaTze2OyEhbBfPt
Sh1TGWtTzAOWsGsiYS+4b5ezKA1Tur8qQgJuHboWt8O9kxjLMlyEbFN9CloblyUxqx6yar9ZICaZ
Ybugt/SLCSB5SFSjIP4ya/pFdQBP7+3c1V97ibR2YxHwkptR1vFjKZcz7Q1eruWkDiKJsWIZ0KR2
vdG6r9VimRy2UnTJ0cTknGPXoc2/no1oYm4rAONbXS/ac4OgMbRTVwVMYIqwXtohJO+4hDqUs93A
WPlW9+xpPw6C7ck6hp25wCnAe1BPTbXNS7RItZ5JWGaoBakTumesCe5GDtF9O7Fb0oklka315l3N
ws8AaWbcgGVcrrwZd3zV+ZgDwN9x5H+C3A0GK57cQ7QQRB/7Nsz6Kb5kan6X7vplp0TrF41BwtHs
NayeiXlMmmgncZK6OYccwxTHGOgJye94PM/x0gdw3a3tPBNFGmEgHbGLdpemd6fdgJv2lCyyoLFK
4llbTPMt8ujq8TzvYmExrCZSvI6FPYTwTxb6k/I5MtgEL9bNBZ15nCiMuCd75qFRhxZ36o3K9S1L
Gy9d6TTbiLjxAfcw+CWUYKyViOquQxnawKe3c19rgUMeDVDc+h0uEHeenIUP98zeLjo9bWQAQ+mX
if1gSXli3toOsVuf+fcAh108tGbcR+2m9uo6aFxxACXmnHmUESt2DhHTXOeHzxN51zXNdU5BXSS2
6LexnL1j6006Zqx+yV5VXUI8UygaD+Dxvje1sgO76HOQqPoYKjevd/OCRUCqGGiWMEuSkOozXXBe
EjiicZy62jaJ4vSQrG5719bDI7hzO3C6+GUUxGycZcrDrl0+AMnLTYPEOQTez6hmNgHenu0Fg5DH
aj2KbV1ShhjRYb0tZdVuo1sLdaZOQJzSvFLqXK7McePddAGMc8QYThbdIt9UucaWyLIYSjbkBsPI
4pc6N2YskN12AHs3+PWiEwe1T2HkvzoGWTGdQW9ay+KazYt7Sb3ojqkcjhOdMb6bnpYdPCy7xaYe
zV/E0eEq3Phb38C8DdTO4oemF+nZ1SCq4WL0tqOgKedKS7zrvJgPTS66APyZc+EVn/kWbJU9x5gi
ZCEY0Ig5BZSV1AiXzrHgxVq3MSN9flspr4bKdpczdfDyLpsnHFFZVn3Xomh6kLZrZRvQrxnkvioP
G/w3h4gvH6pmXkNclXIChsZ/HACwHw0Bq1SgZHz0Gisr/KXTWj8uNfHNbQcWS820kV5Vw1PFFO+J
s3gT1h1x8ViDT8Qob3vJpso7MMmikwFdMwqbGWgsYnUe2i363NFVs2csiW37sgzod5coN/0R9IFv
mR2BRcMoGbQuPg2ylz7LBfcbCbdVmlc9bsQdFCLBe8ljV+a0FaO+sUlPMMgXz3kx4GAGwHXi3ex1
2hF3B6E+eBQUIZgVtXOd3Lki8jknQZTVks2ipvlTJA08sKa70a31jdsh26sOjXw/ZYSIMyZ/NsbI
FjTh8dhYI3eKZKOs9I9Swgcye52iswnRn+fp3p5xRydu6W6HnHp9hi/D99zGvmdgt7zKzrySzSrU
ZiUdHXgpA95oNL6hIPqmg7qj9IkjfKyxKeZLa+EC7nhLcEu4HX4EEwuF2dsvLZQ4mOFoD8p1C5GT
kGF18IYqlHPz7mTuPovMe3NxPxiM+M5WymKLC/GXoEt/l8j5p2xWuc2kKjHbOxw7lPqexBN9TBjE
NxV60LSiP+jdZN3zzHWXtc77c8cSvy8zXQUNebJ90sZzaDek++MUL+g9RMD8iGDkYqXLq9kun9g+
B05s0/KEh1w9yokCR9vH0I3A/NMa7o27ZmDMmHnwyd0Qm2QQIZ1OgzFM28qqvNdILfMrfAnOUaar
XRjruwxFKjdOM/ebGIumD+TuyR7dF8ezT7WeF9uCFHKRW6xwXWyDbWvfK3tpAyPC3D7OR4fJSDYN
AQXd84I67KNdWEfzRAScp/ajMzxNXRrixA3wpD7aDQIGKvBbK6MUkor6Ao7RYO9LUsjKetK3afow
oaikAB6Aawzq29h5BnZ4qtKDM1tXJ0Vd2YlTNll+Iw0yatkxbuXeXcvnWQp3W6SlTwZoP9S8L730
QWnD85g037pq8Lva3VNT3SYgVwbKIV45HmOVBkWCuzrSv3oaBAoy0WKr+0pbrQ/DgK1BfqDQWWwh
TAZGi9E07kJVL+tr5pT7dWSAKrFgk94cIaAtCw0gJU9v5Z1MR9+itgO4OLoEnWefO4NctLn1rPKl
gaaQpN07RDWimByNb0ebNT6SaPdLqwFGxeS1tvTvI2LtLmf0iMH8pjP6jSkM77h49reoIT/vobeU
A3fRGhDcAWaCDzaDJuZQ+bcN1jfHgcQ4k+grf5Zm017n0lP7yagDVo3jZEzN22SaR0S1u2ScDjJh
VU+j+cBcaZDUjCFJcJIUd899Xe04mHKvRua5IlNLwcCfE+WP/EvzuH5vsi6Is8xn/QjKqrmnG/rm
aLwG3ZhFW9jn0qoeK0UByRNwlxhwRL7Zb51apyugczEGROD2eXbULrEZMR2Ke9NsCI4jTikS+ka9
u9W8vDrzU148K3ru+45dxg9zMs4oFbdkqu/lJE9tNuSBKtSzHaEhdhOqyzN/CdVnDjueMTI7E59j
IAOQRssnotmXYqH6xYpu9kawtmjJZ1sQNp3Mhzhhnnb1PhgUILNKsozFg/qotp+NLDRNFI62PZ/z
Tl2U2/C+cC/a0JzAIQdYg0Jbqw9VxLF/4BnzZhp/m2YCqc8q/9AU8dkcs49JDfdLfLMjGv3RyFY/
QR35SGF9YRtQBHU09KFt2RdANEwlaLcCJgSYqh7nBzM3KGtbOQtCn92z4D8Udn9BI7ldRU4BwaC0
xrfPR3LvltefmAN5hIWIZ9YZT02hmBSgEAt9cZfCLGmkfprLofLVBHqOstM9Y4hnCQrBt+PpcbSW
p6SI0BgaEGMZz6lMNYWD2RUIa3mbRhr52ITZyG2fin2aMF9hcl9xtg3tTH6YbgQ2Nx/eazm8dJJX
p1aQbMuVc5LG4gRx0f0U08DqMvyak/mAKf0gay+Yq/R9TJwHOkbfDKtyqbwPH4U5ntbc9Q70Ip4l
b62G3iA9TrJRyfdlXI7JyCxCZt8vXraP3YjXJc0ePfWSoIu8raN3j5NFUcGYPECg6XxqpX6w8vKm
7fnmrtqdY7BPrrU13qhYPg1ppfyI1LKMi8s0ll8ZRMC5NXbNrN15dvLpqVHzqbsckI7Zm9tRruar
T1p9x9kkMEV+sorkFHnzY263j4OgmZdY6lg16sr691GnsOhs3f1WIC7blUbP/smBFUpXEJdNded0
+bkjf72LtPWVDvZmKucTyfU7hmVWzhWRODPMkz7pMedwDYTwdV3pyk1ujZ1lGY3haU3L5zybZj+B
7BvmQosXYtAdxy7ETAfHI22oi3w5w6gcN4W3XpsOhoereC54PooDgmlnF8/SZW7AbPZ96+jflltf
EEY5FXrd7RfoNz2o5Fm2oC0qCj5uB3VrYjv7hrI2W7npvPWUClO/GJaFe7xXRbutwXyGetfdtkCu
jVTXoYncFjdadZE8lTA0v+emkd0XS0vVJ/fwqZtTJIIhTY3HcUmte9yvzBssqReDdMzF1zh6VGJI
fQ28iKI08+MIAFErku9FMkfdHgGjJDGexcO7NrULK+RUT/fQYJuJoQ13YLECxQulNP3OECn81LLq
Hlq6h/s6N7Dfpt76iuGJoVbQ7FfNa3VmtwpOzB6210CNUoDdL+Z7Sofme6Ql4mOikryvp8KbNxZR
PmagRORntOGKENl8S5enL7eRk06PLVcmvOnAwqhRa6AbrGGVitNPr3XIhal1IIjUzz5ddZP9OHhA
G938yRpmc0s7wWBjF3mPDAXBWhWKc2PB5iLd9JphbnWqJLzYx+kiR4PZnsWyuUZYp16KKpqZZByd
42hN7mcCxGZrGVRB4xx9lusSZpxkMX8TQ59tJjP+ipmPC+plSSFRoYP18Uw1e2VUw9G9TSpOqfqJ
tunD6ZFgp1QPQn3K2+ehlGLYyFqN8Fbz+rCsQ/7UWRRWmymlKENdNVg7Xfed2qr8nFaKKKn8RLwo
aUpSQLWc9XtFb5BRPM+bDrOmil2jet4/YnW2jts2p7buKh4gXm1tLAJZ69eamvt2puz26Ik1P6VI
zAkmPNAaMh+TcmUfDJlOhYJUTzC7VRWO7LZfZzUzO87kS2goBOUBe9gxtOKCgjpS9rCnhBoYJqWm
0aTY0KaRe4lqR7uC/KztjTPO+JosyCqsoFihjWWiZVbJ+CS7eWLtmKLbakLiYsOQz3BNlWmCWtGz
U5TIDKCU89F2Rrul/qO2cW4XO/ZOnq85VsnMTM3CPgAuvIrRqVPuAEWzKQc0dWT8yHvy+pxJEDXU
6ueqIwj346Ert6ixhzu3ESXHNZv5uWE1ht04eSubfrZvHPEduVul6nq2BRnN9C5hZA3mmCkvUTfL
oyKLeJR5UzD+0a5gQe2kycdtifdiDxZ47AIvziL2/kYnn/UmNpoAOvPq0zGkAtDHq3eHmI6hqWbR
FnaM/XKdc6bhFj3u33Sll/t8TBOEIxOzin1vXVIadfydmn1tIuUEFoxWftOlhJyY1cbmL2tFYqcZ
dAQmug7ur1czWY1MdDqLTiyMiFd3xKmiLiL9zbMzO3kz8cfF4LBpcgWOfZtq+0uf6K3e0pUM49Fl
lc01hohpk/WtuNqto/rdX/IyZ+Ab9V+YeXpNQMFgOfQXbvfZh8CUvMQRLO+/h53/f1DvD0E9wlL/
dyPV/Vf3v/7nH1N6/Pl/pPRs96+2pUPu0m0O8n9XSjF21v/Hf9Nc/a8meD7Psy0XAa5+G1n4Pyk9
8VfyeQ5+Ks9xME6RM+P//IdeUtPdv5qIHQxyevot3UdG+X/89z+E5dRv//ufw3N/DHLaNEyFQ+8d
VaXDX+r+DmJKrIize5fFYStWTui1te5sPf8z6ssfByH+8SkEEen+uwhxfx8b6OiE1QgB6Tx2zSMu
xV3jpZ/J7FwAWntBmo/3mln/+qfL8C+yer9F2v72zXB0Wo7tIjPWf5/lqdymqugDw/uOSKELhrEe
Y3eIzpZaP+dxNC9zZRh/Emn7LYr4t890iXmgtybvq/+OLZj6PF5YOTTK4+mr7iU9asAY0yuOyb8/
eX+4jv983f7VL0pVD/G0QYYOD+kfE4J6baVO7PaUpmc1vdQV02xmLIrrBECe1kmk700x9VtKYsWf
ROP/03fk8wxJI8uwTbaA4vds4pqZVi6Nltq7O9Ixkb3+VNbWLZ0TGUy2/fur+J/uT54di1ynTtrS
pAPz2/e0VEufVZcAoWia+02qeJnrHOb/Hz6FT3IIthGBFL/lOvsbKrXI7C4cijm64LbCkZgYTfhf
+xTLQmgsHZ40fNacqn/7FLNq8FumURcWZJHuvdHQtoaOl+Dff8rv1+f2KS7PGjpydqj0U/94ZzR6
IlVVxCoc+pUdZKlPT7UZ2cem1aPdv/+o3y8OH+XwMboUFilVYpx//KjcJHKgQbIJF875yLmYv2Qn
/Wfo53/xKS5tVIMLbLmWZ/32hbplLgYXXQGT1RQ9NPZ3AN7XP1Pb/MtP8QRpanYLunV74/7z5Aej
fmycm1aFEzt82Aak5cqBbsx/7RfjxcC7nlcg2mAmen7Xt4EnlG3ZZXPYtpz5sOLOOuRFrZV/8nq4
PRb/FKw1baK8Lv5DPOdCkrv9bRaHi9CNMJNE6AjFCJSY1d7QRP4eS5fKtpvL6v7ff7HfJiVsrj53
AZUzVibuOc8ldP7Pv19S1uAVwSyGKZTdTdEy/jfoGuN/hsiO0m4+Ywkja2UnEy6cKtELggJ1SMj9
yTfXkcT/9uUdi9X0tjoKS7Ij/h0qraSzjs5YjuEU45X3awUbZ6ONq0ORHZheQ1Cu0ZmpkIQ+je2U
d175ctu/uw90muOFI/8Ufy2CqfAj/edZXdp5mtY3y+Bdx+wYfdojCMCECpZZdrzeh2ly2NNNRveo
zTeAnIH2Ieb4I9duX2RTc68wuYzbamq6s6hv0JTZTGaMwkaTP5s8X+U+sYFU7FIgCSR5l9RNAgpq
Rk8va7CdQDRJwmEB7rIeqGlafiJOzdaQKf1VvsV6q5gWTewyPeFhlDlVA41Ajcrj+TRk1uQBt+zL
0admN7HXX5p1ueo5pV3thHC1d8+OXHJgV9haznVarxpn68ptfWWJ+htj5fBIU6Ga0KusaAgzcuKn
DJdbFuRxnj83HieZDcoWdaksjougbZsc4rJblg6Mg9uDa+epk1F7jDrhr4OONY9Cg6KdXPSlseln
m4FrcxqcV+V05NMMo+9cBCqzoDGjJxTnIVNb97kEYeM7nSZPkvUO1S5HsywQTLRta00lsV/FppEE
pdeCizJTw8IDTTLQChg/WBHWqtl5FKVT0V+fb3+LyGe3CzW+PZSYjqqLkCkdoFFF6kfWt9Pqp2Uy
xKEl5vgj0ZX3SMLU/NAS3Ek3tdMImUDmBS1uOYkJJYKhN5s00ydCQU0zvau4mX+tsmJ9ho/zNrSy
+0yFqKOgTCdqqVHNHD/a69l+k+CBSGVHHkTARirnfJPb5BuqDdqdIBj5IyemlewztKXrtrdhVmGY
sx10yzghjjHHIA65js0tGdXc3ATCErU1lzqlYmgQ7dZiR1y71u5eVMVk4s4c7ZicMBYYQVcpYm62
SWwgqAbokgCTRGRtmnlM82Dsk3Kn5Znz0cdp86aVi/06mc1clPfuaGdu/eAJLC2XgUPHMIQ9XoNd
Sotf99PE8B65ZIakaD5paZizOZo2WFO8F6BnzRSW2t8oG+A+s5OrEXPZdY5NizDvcnIEae+2uCVy
q9WDaFB0SafYcu5kHlEYKTqZwpMFqrie4yTOCHZ1sPKj99xdu7s4RufDtYntn6tRNM9NP5NZV2s/
i43rTfPtlNuOH9o0WFpYNWTV0InjgGG4lAooxYfqKZmo72ySKGru6tpAJtX0On1Jg0w0wVQ9GZ+d
IaM00bmZ95wnU2EdZnPIr0lXSkxOpTTbbVEwvH8xEQy9a+vYRhu9n3VxIn4NjEXrbMMMI63HYzCs
iGeDpEqsi1GW+peTNqsbDNKJjpNtGMXNprUsW0vvelpWHu1lOrWdreJLeztVYkpah3WjR7rDqHrt
RsTmDRDtdlWhxesTjeKHICd1cnLeWrRniaOF0FMrIocaFRayUBUN+qHS+l+TnF1i9bxqyH2gtxtJ
DxOdHUeasUcDbxU35QTonChIF/8EWNwC69Q7IS9W0yTfaxa0BbMI2ZXNYs3W1yDH8sXsaATvusGQ
7wu2pQ+ytunLqvfme7HOlOyiuGHSYYlLm5HtJJ6foETQFGrp6BFgvEVXGRhghyHSGq6LtcSatVkc
R74Xk7l8n6ATPpK/yTJqmFHfbuppdkYiFisDAq0aCxmazPQ/C9NL4QBplAHAdgAx2fALix9AH9o2
HOKSh6fgqZjI0FowBu1U2b84phXEeTtaePtIQsPZlFbstAdSquZ+LBw2O2OZtK8FQxwJuU5Knv7S
yPoL1S+g9rxwddLFnv5urc76dpsD8fyMfUazyTWDgNwQpxONELnwNDpmLpMD1DO54152pD967fy5
iknpTFpQ36GuMIzqNJhieYRN7f7yKlzfvJDZC9B6SFcNPVrRfLd4B/xkDlyDrCE1+8FoeytG1pib
t1wiferNyEoUGqah6HjUY3Lv6QaQj2hmWuVGqci8zTSayfehVxrpIjel1R6Be0GjSHGBxG+k508R
93xMONTQxl3aFTE0O7MeylOjS4Rq/5u981iOXdfS9Lv0nBUkAbpBT5jMlPdeE4a0JdF7z6fvj7uq
oyVKoYx9xx1145i69xwkQGBhYa3fULwDeCwWzbEpTLt064d19aGFkeg9+LUFQFIrAkozwrO9VC3b
uBIGTJ8UY/Y/WAaUl7FS2wkdP6Sa3Xmq6xf0m2r0jbpYuR3GeXpERaNFBg4p0dnN9FK8BUNkTUep
OsEjiX0I+BRxMrgdkyzxJQH8SidHozjYHCfBLGvXasP4skezCwBFjBepiq4+DkwAsqqdsPV2WDB8
5XWB2CWgCDU0EFLLx/TDqYDfu2lTyHwT2sp02nSit3Y6T78rve1xHNbpf4dgF83JODRlWD7YEYgE
d6w1ZH4qpY3uMZPV6Q5bBW2vcBLTBzUtYXhd3hX1qcyBfhwqZuoEbjkbkODNWl10WrE3rk4QZVWv
7TTkaE+1aR1r4IuxgAun/EJrkxYxMEreAEs7IGVZmwrzrEqFtWDh1djHmkfrTzJg3i3fJfSvRq64
lljbqWe1ZWnSrRK/uSPmJMLlenfOY4jjKkDO3nyvVH04SFEffcf5AMGYdErj6QB4Y3fTg4yx0B5D
evWMOv1IWwJqheMCnFKea5nNj51qAdCC6txc+yICiF6NibGd6as/Ey1S6qw991RuaiiZZES658mc
1KWQLFskFPxWPph6of+ZVR+zEFqJ+aZMdP0e8zoaK3MdKReAr4DGWZEIASZXzQVpgPoq6T5Vbsa/
m16yznagLyjVV62R2iUC4NU7GZ6kqRwYLTJMVZojl0Qmowdlg3iebfuzV+F9mbkVIIQrrfWVWyXT
QII5tCRPu9qa000H5+Z1zuyh8jp94JCBZk2O/KrFMnK0WtK/xJYAf1qKnmTGGFrmsE3QZNT95Jpn
Jow0My7lDa0mE/cmfy7m7VCrCemTqUxAcgUtJa8soTi5jtCrwTUHJz5q6hCtq6ihyuHaI6AnfIdt
+zK1iHAbsiyz3M7SSW5jysIQ2WBfvWa6tgCw/Qb24lDNygJEoeEV1sNMCT2OI2CtYspVD1WZ5q6t
MvusljQ1Diql8tOtzBoMP7vZ19Gky8BdHyrkDdGWT4XXlKSJbHp+0uiCO1RJQ9LZMh+3sncoCLeh
DT0hSJoo84wCnOQWRkiHPEBnAg0xcvDGCC/VEvORUbEB8IbNeB/AB291cJZ+BTYy0ZOsdwsHWqkL
YsZ4apGFv2jRZ8UjbohJxOD6cQBYfeVVVUuQQ8o4ZHdUlp2rtNUQphoraEGeaur9pZUFQPgMik89
8KGk2NVTh4dk7UdpvMvDMSx2YAoRpRZVUiq8O2l1owDZAwaQ6PBCjtfqPxVtTGKGXmUgdg2Enl0A
SrRblRrZbNcmN36rrL5beCtSvhX0XsxNVdE6dQsgfNzF5gDRz7SUvgANAW56J1sBbG6aG8xyRUDl
dpdUlXVNPtfBravy6K7njVBtC7sRtB5RZwSEO060t/Ci/FM3fX2qGCoMBCgvND0NswjfzWHML/qi
bh5VUY93rFr2Toe10uk303ZyJaS817kJ62tg6ziY+mFIHhylufNMH0Mv3GaqMVTJJ+Gc8wZC2wpY
LOX5IYoRObOn0YLOIEekmXzR0kqM1Sa/6/spu1Utqm800ivr3kf35G2ESWGC3A5QEu5tgnAiWiM9
CgCqETbxbsvdiNh0pnc1xD8ZJtYNXuAh3npKBZbbUKIU7Fbk589aLQcIbFAsStD/hmm7jZY6r6kK
WnXjpAtUp4i78Y7zpSbkOfn4EWLoaRwkzty8mCIdMI7nDUeIxTw42lUV5kCitha2RzJOsBnoB76U
3WD3YL7i7gnuV/1oYfueuPOsT2/BqOIeidu1dpZrCYQjoU+3RlwO0lUNMDEnbavE1jbvA/vNTnC9
FnKeG24jvXvujAnjP90P/FPMY9E+mAxxK51yuAghcwIFtuLqMqR70m4EoCvyal6jh8jrZB/0GkZs
Q/sGZRmjLsaHEF9YmH35DIQBXUGwYmXfiD8dO4HXSIR0kWthLfASBYlyoRRp/wZuEFpH2+UktH0G
ucxrAnwtszaim58P9XA75Z1128fLycxiJfywebTejFqXhsfNFKAVOQSD5OmCHipUgrbIAFFpdCDd
XJnyq1iqmQ8RAF8VJAWHAQGzASRhXvn5a2JPYE5t0wQ+GRsFUMZEnerJ1aCS9JCN/HzahIqV/zES
iKmo69U2GZPZqrQTu4A8xIAz+eJbBfRJmiDOo8BBteHiRHNkC+rWonWT6JKPGJXATwaLJCKOovnE
tPMedUHft/8MKQ0nt0q1mle7lqrHRgnkzYPjUjzivBZOWFbYEgYIRBUdlQkH8EzdQ8pBKR2NQ7e0
be2unFPzKi7iKWUeTZ14RS2Up9IamncHRDvJYJF0F9woSGAQqLOLsKqnp7lxsjsLtHvm6tkYffh1
VZdbpJTbP6Jtg/euHxOMh/M5bz07UCLE6HAz+JhYUrD3vYmKUumbXJm1Lm8GjWfNps6LxR1A4Ihu
W1P/bJlO+NCpcjEErQNq7U2OW+pGtVtTJ+rQbN6ZXWNBkY0dcdrmktqFSbpNT36qZuAcqO4Mx22p
lSOo9sDieogMcgQHoyPoum0hyy1ChMWE+zGsQLx4AWBxdjur9vQmHy2vnpr+hmpnvBikKFzPw0j7
yhNVCSG/9xuDg8xmgINjw7XaWThHQV9DnKnBXSNT0w0ELKvlhWFb7xYvnCvVisZ3RSnjZgNeZYhw
69Hmhj0fgH/RwYLNbh9hGLSpelMCnaznGIFe1XqRcVMJV5qdBppFt2PTU0n8werQFU+3hQihzHa8
YPhZVptmnoirYCpPI6cRZ2ZW+ncy9odc3LZa5Zv6nRXQw/WGDs1WCArdaIMUn1sjqq+oQQBvRpcO
aBbqKt2DVc3qEZbO0PEUta5eESQYNWA9ahOc9shfcTlkaWXANgbBoIKLhqwUQjQA4GNT4MSzQo7H
Moa/vTXNVmndPAhR482sMf5jwuxNuYABfW6iOc4dF48m/uj0qHxBzR7VMwVQ9r2iVosmUjkV9ypa
bTdxg43rpsXiGVf60Y8e0GZEiBflWsCjcT1+6I6iv7VxzkWnTylvIGmPDWCghqc+riRxmiwCrZBP
Ug1U4UYH5+dsMjMZLlsRXraKJsm5s7AGByFwvw6gE4YHsK7k49gpBqoJo4VRC6SfLN8EXDeQGusp
RKlhgqlExaZL86PASs3qUYs7Wz115hzVrgIUOxGwoYcFc03jS7l6ncIJWu7XmdghdTUChdZYA6El
xSZT8Cb07fg0i3Oflu9sg4E46qFVwhrC8Rp9NbsLF8RvYwypDmMhAHyfcuttCtznWh6eoX08lINT
36I82RXnMQ192zOgb1LbBJbStMf+bBvdbR0O4yK4JzDD9eaEOiDu1a3s4JjhZ35SjlBoT+sp6+sI
5nxuNxeUjRrQK3hrUXDeFJMU8WXdQvq+Em2ZD892Y5rpeVAObe/vBt0X1oEM4dV7WsfybTt/qCls
cmghgo45IpIK5wBlvHohTM3RFVADWz3Q8FVxdp0lNJ6X7YRApeK1fjhyTWIXplYZ/nZzX0PlMR0f
z5ueLjKPmjaviz7aBCGgeQi69MpHuFOCV9vb2PG3MKJwfWTJ1BDZwZ0tsVvjGS3GhfuTKDXEXVx3
c1eFifYe6mp9JvrBIKxVmCxutW6AsxPqsZwPpq4gcRwRiMRecBBUJ41IWjy+mUVOsSaqogk2bl/w
SrgjHMZWsFFmObVwFZIu7NHQLYmlGkufGNmbPfSRRfVzAnpFU6LI3vXexw3cw6/etE4AdjvpiapX
MauG2x8NpLhhIf5EVgNJNFd75FrZ29FYnY52UA23Bkhcs6OaRiPgssulalEz01MDmoyGggAIAiAb
HfaoOJlFN9xbTXLfwqfBASI05xATBKOK79DCR67QF5VdnSS1YUTXI9BxxFfNUTg8ztGePBnBaEJ3
S7sOQWUI8DQDPHQAC31yCfKFKTyQWOicuVUFq/IQVIAijhJ6LfrGyKi9PmZ+7V/T8ynQzR0b4aTR
QWDUcTIeTVozavO2BToR2AewiFqlByuG2yDF40TArqSozIMJaLlQm1bF8XIwCbbuWJZpfTpYteBS
7hVQswlE9rBr5q1pZbSl/7tn9f9xBJ9wBDiUf2qpfBP8uX/P3+fuPUXw7z1np0xHb//7f/39Z/6v
4o/zX7Zq0mixaXmourU00f8HS2CJ/xLSkoJG8H/3yPiv/gdLoBn/ZVo6/x6L/oxKJ54e3f8gCVRk
gujegTJQaaxRh9Wtf0ESLICFTz0nwzANC1KbTuvRUC08H1etWjVPu4x7x/fuL6jIuG/PkXsZuReB
ex6655fvB3fHH49vxzefFumHLr9cun//r9P1fdQFBvBJ3mzOfN/IMLjwniv3/qpwbymju4/8zev7
KSia5e/fD7ZPDy/nJ/fnpy93Hzd3J29Xg7vvd+z5GatWKAyuUZkTJo/Vsqa+1uEeUT3na0fv+zxX
ynQ6dRDdWOZZuI/3V5lbuM/3j/cnr+8gndxH/vOcubN7+3pxfXTxfHsUuEfX7uXR9fXR6fn19enm
fHt6cH10cH19vPzV9vh4e/J8c366Ob453jzdnG9ubk4urjbHHyc358dX3snJx57f/9ca55fvtG5L
2yZ4MaXj9589nz1eHR+ePV88nzw+Hhzcnpw9Bu729Pp0e3B8ur2+vri+2F0sP/H46ubq5GZ7fryn
2+8sa/Xbb1l1R+lxJWUDQJO1fF22DWv5+nr7fhm4twWrObvX77cRawnamb8slj8evN++s7y347Kb
H/hfPpTu5VPofrw8nX+8Pb1che7xyxW76+nyg911dfNx//FWuDD92JUf95Sg3Mer09Onl7eTj5vQ
vXrbs75/jR5+m9Oq/yqTVjcNhD48b3fmHZ55y593rrs92u0ONu7G3W74G/fQO/R+P4BiWazfBl66
sZ8OYBkgjAcSn6bW32149fZx8nqRMd/X6/fAvT5nrXL39On4/uXy5XzPl1xO1W9jL039T2O3gwTk
OTFpxTyszIdIfQ6SS5LhhfTtFur971PVf5qqCeLBQtxME/Za4tO0aUBoOBlCOAq8zib7yzbRcNo1
4pDqHxTLj8rKtoNInufxJVIEj/9r2T9IydHUjubqdUruBgCr3W1s6ed7ftxP4Rc2lyEX+IeqOqtN
jaB/TrUlXDb17Ssyie515L6+Xr6cXr48XZ6/3aju/du+U/3TQfo85mrTzdT0IRwzZqNSUDAenAhN
c+VonG5satftVBwU6Z6N/m2aprAANjgakDlutXVzf1L0jj51NXtFxXvR0iJaFnY2BJQh+vnP72u6
Hgt0C9w3oC1ck7rknfJ1e9X90NZFiwwVtgP9WTNM4qWXg35dx1G2Bz/x41CmJrmiVZ2S/iq8F5GI
VAdElZdW7XxjzEEbbyYF1LCZztnd79NafvbnU7NMy1CBb1mODbJmESL8fGqsgjaDpNrvwfM2LpzG
8Ld4KqV7NuRPo5gcFVNagtxCXcWFoOjsGe13ywux/jxQOqvcCtQ0vd/nspKb/otAorhH9iNNFcSH
WE2m6VreyEiJejWtvodQCvEwzGmA4yj/2Enht7FXJTZqY+BE/rRx2T5Uim3vcbX7ca4OYu1g45AE
MFdztboQ2EUBPwQFJdMLgXa5A+3mze9z/TaKrYIVBU1KmcCkjLNKdRojxG7N73gQNHV0QKebes5Q
hv8E6mJBbSlVB/iYsA3gmtrqTAe87IfQtKhHVKqKKlOOCEHo/Jtv9n+PooE9X7BJCxRqlS+ZDcRy
g3eJh7iacxxWmrPpKCJ4Gs8M9/dlWwlJfx9rdbYcFGwzzWYsMCs4KiTX2ETRGG4Pu84/iq1mmyrZ
Q2Hz7u+tTTCXh+yyrVKZO23sDjWI7BDOt8Y4vwhTetRSoXz2owsM9G6M/zUMsPigHRFhJJ1GcGj1
U1XNF+CI+Kkij4tda4tHYYe88GNUQn5fle+biZEkn1pwcEDkrjYTsJ8sFYUYKdlnAMoNqdI3ENae
LbvOWpfNxGblRcBckK1cfsWnC7rwoc6PlRy9yO4tGFbRsEuHXj83afdRR4Wf+vusvn1rdEt55IAJ
U3mEGLpcncSoVQD4afXkaafYIF109/lZ/ei8ScjsbvuAGdX9dDmfhy/zR3TpHPvb2tvnJfctS1j/
hNWchxF/3nTgJxT34ka9BrJyXnyYB8GxuBpgplzasLnv1MsYTsdRcyguqPzvCb3rVV//glVM7EOB
Egesfi+oYqyTsbcL5E43huMCkYvfF3y9jZAHEwLtVQeUOznHGtCoxEaptk07eFpP50QDfXNTB7n6
uGeUH4YBqc4hFexU4vxqTYNS+FppzZMnw+wICs3gTb32aIMcwppkATJRvU7Qdbij4HUwIsbZOXdW
huhS6ev0CWbXQgbLqR7nYdcZkauFJ2k9HGay8TLlTEdNTFNhbNAVEfGLE0LUwrJgeNK0p5EqqF8e
adN0MKtvOh9QVR4skbpIdG8tqGpJ9Fa05TP3586A/7ondv0wb1NTTRAcGtVue63LWsTSSWef6WbF
7LyOSSCfiyzd7lndVT7ANySjksIgHgNQXnvwxpqJqi3sH09Ombrr6/4KMZHx+D8ZhNQDyVhzKTd8
jQRINtRU3JrBQ4eAjmBiU0WmQf4fTIX1WqgT7Bb+4usoOEMavqXHAzpCjTgFrzpt5NTZe6LMEhs/
J1DLgmlUOMCl6ELoa9M59KBMLaz6wRuTZPFASuEziRiLGnQ7D4ogEptkGvU9Ocb6rfN3UBAYrJ/K
GbBWh9oPsiJFuW/w+sYuji0QMVWuo8M0pwpKFigGJa6GFqmX+p3277vQ1ixybocLG/nI1bczRKbk
WZKzqoZAC61WfI9CoX747zuEWCI1lUkuT5iv304gqK7OtdKjGBtYu9hIu2ONW3ePAYK2Do7LOsql
HsY7CW0/Z7WOSgoauGiywQP8K9AiK41NhWPcZT9M9nHiLzaNyZjtGuzN+J8IbdsMRfOEse2h7HET
kfQU3TjNbsvB2kZS22Os8Te9Wu8t0zTJzsnPsWBafv6nGzPQOwhn3JaeJpoAXmdb56/GqJUXdVQs
sSjxr02s8g5nHqi8rLWguWpGaPFU8lMgRcqs539+/y7Lgqx+kaMDuwdJLR1+1SongQVtIhvSdR7k
PHQgJkGtHzrrLu2Gfcf3p6GwoeB5jYI5Nc7VRgs1Z1g4g53X0WNBVKsoRrrJ+DrRIvObfvv7xJYf
/nVixCFLszWH/UDevgoWRmkHgNX6zusjG50PzLndNpqQEjbLfIMQT3Q6C/UwHPXrUqX//Pvg36aq
QbdalLZN/rQcq6/fGdnT2kZxtfKcLJ+DjSVTbqHa6lP8TfFw1PbM9duu51TpKlpGkMmwAltfoCra
0SKdVNTK4uoiVdrHUgyj61vTMyoA6p548S1UaZqlGbrqSP6IBPwqt1To76G/ZyW0mK12q06IG+Xd
3B2ZbdNfN6jncZ0N6QG2i/aedORbZP478pL/sLwL8+HrqqaK0/V14ySeOVm0hpXytO7KYAOy7xnl
3MO8yIM93/HbDc2IJOwWBDMiJCyIryNGohkprJuExQp0e4nzIFT3Yp9N9OrzmctrHeibzRGEDyj/
5pyfokJmdEtHby496k+GOM3sKG2uTezCxGLaiHBpEY5JuefGWW1RBrWWx8hC2SMgU1L6OrXcKAPY
qzUeG2XZ/InQdzrASgg2LArg4uX347BaxmUsAzN2ihHcbJL7++tYPY8QXyRIGrZtpF35cenfRnNW
/tvH+jsKSvIA5iDOwcRaNu6nZfTnqTVKFGA9gXj7wayF8UstRPiv68Z+gNpDdmEZGjFzdbRpIgZm
MbNuEH9RA8pEkz+grFSmu44ixZ5cf/3coOQBgxO3Bo1dpjKl1QacoEinVU/7OUJ60z6ySjmaO5gQ
aEbYtZHKKxX9AdrrOuh5YJeJFTzNpa30bmV0U7zFQAeJET1CIec5q9P6FfG9PH63c6U+w98pH7Yh
yoLYJMpIx/ZkRGGwOcFYt8EQLU6cPdW9b9uAydg0j/hGtJK0dZJToXSBYS+TEXPs4C8FlDeLC39P
pvHtNEFc5CrjXKpgWjFz+LoNzMmp+kmpMaF1Kh0JRNmOyEXygLE3NEGVZ43bx/i3/JfPpGEu6fBU
AmdOzFhtilaxgZEaeeZRkKu2Q0y3Hep9sWeDa4Kf/ulO+zuMqTE1uLa87tcGRgmCEn7vILZYjcii
IR0WnA92jBJrX83H2mCXNxXOrkuHP9g13RiCcW1GV0M99cCqmuAQaLP28I9Hm5mbBkm/hOu1BJKv
q53ZrYyyGPU1B/zEYQQhaQe4W+yZ+fedwyhkjZDrlktVXxbm09EGzRFlWcUocW1ENxjxhJdDjDLX
v8+F8LEUM6SK3ccqTCkN8m2wGbCxi3RkQjqlO0CqLP8P9goZgQ6TjlNAtvp1LklYGEpaOilZdo8A
7zjonmGhAfEfzIWZUGhiIGNNR52x26jIIlPOtJZ+FPCFt+ixhsmeYVZX8t8diZOJ5MtQ/+F5+XUy
3JtYtS7DgJhXrqAlIFkUzei+tmF7QF0uObIilEx+n9u3q4s9x7VFuYD0jqmtVnCO2qAA75B6ILg7
T0tG9VAm6L3NcZ3d/j7U941HACGHJN9hluzyr/NLDKMxdAdVOaqpPIy0HL3yeE6T0vt9nO9TYi8s
VH2Sawmxd3V3IZEt1aagEJujtfFYDjwCsNFtIt3cOkari/ffh/v+2XSK93BABMVIBPhW0wIcaTZc
1wxXILlSEyVgUgyTk7slUvcH+Dgjk8+nPfjXYZdoIbWlE7IIIyyh+9MxjtGbFcqUIgqm4mKxNbVG
qQ6wM0ejqKuhKmnErNgLsqzeU3ldPQbYpsuWYTciT0Cl6W//+tPAcDN66GGhQqQc/JOwsLIjrkqE
scdpgjkJBl5JE+W80gSUQyxB9sz7+5VEhUddGMGUSFQu86/zBtZRj4iy4eWtRlA98FANsx1csBio
WCYoCJe63Wt7ttTyDb9eFgwKVdbkZuIlvLaGg75fZNL0/Q2WFsoWOBOaTTFGzb9/0u8bl1FYX11D
SUtnS32dmhNDuaFSB/ek7ufhtI5y6nPQCpXCQ8AWobJ/HI6sS4cHSQ9jiWvW6roJulEatJ6UDfhw
FTXa+D4VqjyEBBXtiWzflo99gjeTRUGSdpqmrr6Z0nRdXYe+vVHbMNzR7QJKCNF3z/J9O4jLKIi6
sDFJXbncvi5fEBQVnDUYXv1Q5dc6jNpnOlj9k4ZC1MLnAjIPtse8/cdVZFRuuL9PU07EehXpRzrg
w3R7k/hjfpybaJM3vZZcDYhg7X4fapnAl13I4nHQ2X+82pAsW5b508kzI/5fsywgQulWfW85+thf
mV2qRJMbJ0INznjRIvvTxm2AirPocYPZk7D/8CF5r0Iat3kkO1SZv/4CtZ34t3a9sUEZoHlsUNw8
gbyDlfHvE903zPKlP000iXoBR69GsT3Ih+uhl2XgTmmT7Qkl387bAr8iE+KeoO9irx857dyMRRzi
QjLyZPgQmQGWOZyca3TRqj0z+ha1GIqisWYs+5KS6OpoB52Ex60AY0aD3cccW03Fc1uI9spHBcB0
FYfw9fsa/jS5pXBHD4CPbumr0502sqatCCdTDGRFSilyXBxQ4LovKlv+65uU2RFLDMpR/J++BrRN
aNRlhY3Cfhh35XGXKMWZLqN9T/ufZkTopQSvkfORQ3zdFeCB80yh5ItegJpUW0UqTrYNKMCrm2qR
ytuzgN8/GfscszWquRKrtwUP+HkTVtJC4jCv5CZF7kRr8m432AEOOqW8FiPI3t8/1/fgxWgIXTiE
WF4l1mqDyAwa5hyUckNfTu6cXkx3Q1pW15JCwpE5T8qDKB37+vdBv68ogxrLC982SMzWJdSMd32f
oxTGVS4SdDBjPElcSy9Te2vMShHsmeNPwyEZw0OSdaXtuHpNjrCP5oDUELE8sz+B3YsKYz5qF1aG
yem/z4y3PoV4tgrVrdVyBgn8nhTjqE2GNdXk9UYFo7pS0GGtOl05/H2w7+GKa/vTYKu4rEUlVHuc
WqFj9MOu1PMBfHj179GKKKTTJxZgUrhzltX9FBTJQCZ90nu5QREYHHLc1tZ1EFpIwte20f4H6wfm
XbfI1ilr/QVZfhpsjiCW6x3rF6JwANUuVbdqJJVTfTLnPVH4h3OGahGdO+QUKLuu+12zP6GcHzOU
ZnXNVTgLGx5CouL2kk54zuXZP99hS6kO/RrEmTBxXOvXdE5fi6hoJNrqLdytTA0OHSsrvH/eE5xk
4XCmcff8drcgitTpWp3KzTDjIHE6wg/KDiIV7+09N8sPm49Fk2B0HCrk39ogjeaUxRAnchPhS3mR
x6l+lHVx/K/lpkVaip4agBc6TxTRvm6+MWz1wrGYTmbhUJQ0SIFqwzzt2XU/zYW8ggf90tciF/s6
ilp3zUjXWW5k2TT9yWjZGDPhUaHsGeeHYMtnYdMRaxek0Cq016IIAoz65CbHtADKirYzelhg+QL1
alBDczOt2rMfltP5NXcDTcHRdUALSfb7KvZhr1EZA+y0TYmn0lbJfXpjUrmNcvxXft95P41EOCdS
OPTluEy+LiJc9XiMKMVvAqWU2W50YNtiyySx95gbO3r6fbSfPtnn0Zb//lOgAA44x8MoxcZQ7IKe
VxKhdRw0u/9gFCovS5amqvz56yhqbRZON2E4paWxvhvpWZ+kVdzsuZ9+mMuyHxAuYFMgh7daOS2G
YYs0ithgXJZCBhnkMX0xbc+B/SHeMQoIEIOXnkRJ7etchBJAT+kZBTPv6UhqZefhKjrf+6IwzsKm
z/dY5P44K96t1L5pTfB4+DpebiYmQtXLrJQJ5yk7CHESGbN/vwPZ3ZAkDHrSSJytjm4HRTAEuM4+
GC39qIe+jjC/nXj/vA8kcGJEs5bqw7euVTzG8QR3Xmxw2ECiW1H0o9qMwj0r9sMJYhRaOiwWKdka
gR/WtYVZInQnZOLju0CN7e6gnqI0vEslogF7dt1P++HzaKvvQzydG2Sa8BRpA+uN+7HcdiZ6zknV
AMXS86bfs4hLdFuFogXDQtWUQjNCbsuG+XRkdfinWMVxZEs7Ubw4s83TPMsCSJlDsUVz3oHrlI1F
79Xx0Orb37/gD6FXLpqIDMvDhAf718ETrH/tKma2Vj1YPqa5QQjUcCgEhGWU0lFfMyj9uIpV2vs8
qX86COCD1EUIzTJ1a7XQbKiwjWtdbGYTeviIXMIMozH6R/wOWmpckxYlQaIvaABjNUO8cWpZI1UC
WEJDZyYHodDYEM9/X8cfJ/NplNVHtDMnTMxoBr07FN0xhRz/MLLRIvh9lJ9OwqJ2qnJTksQYqyXD
g7xWgLRA/FPyJt8gMWRJALuV+r4Qxrs9o/20N4DrqnAE8VYiWH3dGxEyQQaKZEsMEQ5CyHwuN+8H
5ywYSuwjTOeiH9RgT1uQ5tLy7/1yIAj2tLcs6F+UM/HY/jpuy7tHn5NFoKGo2ttS86vhsBVRewqk
XOARURqYiuV6ozyJvEjPVDyhwJtMpY0w1xxbu8Qhc4DG3kbXQYyIEWJq2gjZAfrmpqsNe9h0Ishu
EiTDBAIm2K3DLcaQe0ehtC03fSXDG6ReCgzL27Y4sUslReYZ0WM4sqaJ2EunjPqdXhnNU9bGMxL3
ARonm64t9F1gzb65C1sp/0j+4bOklChiJcJatAXRr4JgGZQo7SSd1fY4CRXTLTL02lEdLjjfwgiK
YxWxtHdHcTD9y4TfHiSVH59iURLQxRa+E2zCxogvAFQvZORqSA9rZUiCbVup5mshaam6XQdgwW2b
pDhtyrqqIMJXCr6+taXj2BrHwVPlq9xzRtAwp0aNxclkqhOmoH5n049FDrHclFNcPCQhDreskd/d
0nJJnjqU+1JUaUBVuQEOaNddUcYTtBIqGcjCaBFig3Yzo1hjFtNOm8fmLdCUInaNoUluHTsV01GO
ytZDrcz5lTU7OOxmkSJve1FA627SNjrpStQCNjFKiGgdNEBo0mBOcOzTsPTYIKgz4oNXVsolergx
GoLUETdtWNjdtjJR0d5YsTG2QCdxoXQ5LMPZ3JhZdWBhUIfgSSqG2R3GIIlwdSiHQ+xf0QSzQymG
bWCG0dOkmeETzji4edXNqBtHCmrsvdeB+X1v4B+cUm1m0aYGm1XVqMYau7c5OMVHqM22IrbslxgJ
Ax0NIl4Ym5YOD/dWE1mJ28q0fbXKAZJwFiXyARYz4lBTY5xh02E+V6A5rZOiL8PB7Xqrukz0btDd
zEHjwEUEobkOfCzYNrr0q3ijN1M5bmfTQhO8KKsZj7Wpz+xt35TiyIjmkByTGjX4UZRTsLJKGGwj
ElscNV2ZvSb6mF46GGa/dWHqPCB0FY+bGZjBSVDW2bNWyuYB9JhyF1Wa/EPVD7EX5H3sGMWFAdUx
y+pRCYgkNSYz6uW0RdcIpSBVdGLc5GGPuo0z4xzb8B67tdupN9wid9pLPEdLa0PtCjMClP0bmjKh
mZ4INtBHiAS5742B0qiuifEzXysRwU3PC+i2n5zpEf/iDq2dpsMfDyfFAc68tFEPCq1K3+pTbGQ7
+jNBvCuoIaHq1Yc4I3HjDrtpVpoD0jtl4TolVk4RrkMDZZByvs/SvjoJ6NdEWwza5dtk9RgvWtpo
JYem01fbWoywp2uKKJKqtT+h6hPUzrUSOnN3rNKwfaBfOxu7vBfKWYXG3bOCw1N7xMspP1GR80Bp
xKS0GNl2KneN3wZHyVwh+gb8bdELwt402Skg2vujQedpv5ubOT1rrN54T017vDarfDYROepr3a1Z
ggbBorZWPcw601ulssN7pZfyQh8anUMJZT8AOp215qZNI/t51sbqPIs5j5Rss8DZgtMrjF2GpNdx
L8bR2pSNMjnbSOgEKmH99Y42/bp2EVjLY0+jXQfhhoIAa2f0xitlsQF/03ge77mETOugaya8fkYN
pZqdpujG7OpIhOS70U7iS30KbRXlCcO47TS8Fr1STCEyom3dnTdzhqxYDwM82ZS6FchNgvQbdisc
em0zICUYIMtbaapnVy1+1Nj+vWEwYKOpn4btU9c0zeUsyuCqwNXrWafV9YFFZ0XUQHiXHreWpR4b
J0G/IUV8ZRNJP3+PIlItty7mNLyoVBhZoJ6m6SbOsHaHfRcHf7BLyD5wUbUnbyRt6g+1KcxRzETM
gHm3/4e9M9utW+uy86sEuecB+wZIAoTcjbYam1bn5oaQZYt9t8jF7rXyCHmxfJT/qkhbKu04QO6C
+uvi4Bybm+TiauYc4xvDvd5L0JUWHDyfsL7s1mw7+4FKWpvuyOwdP6F41Z6iqaw+Q50jpsad5/ph
bPmofZl3xk+PfInpTNLXgaY35sUPUqZHFUG3t4aA0NjapEZbl+d9mspHIzKzHJqaMv1Enz+pO4/n
fWWR8BXx6EpGrb007c4uOeRsowkwpq/FCsghV/HGfK+X6fBlNTJ9QRuoPMzqMn5auz4/xpqkU78H
v3JfDW4pkfOlEj0NDACDqJ8JBUJiTWhxzKVF8VaQrXduVKV8pNjQ346TZLCtaJobFRjtY5IYrAjQ
ZgUfaKG1D7E9zEyNWcRKYhH6ydJckW1AvlFSBYNKGkNAlya6hzbiVerFUqWsw/u+z8svhkoSN2iN
zoAdNhVNFuSZl4fC7Ppfg1FFh2nqu0d4RhEEs4oXx3hj8IIe0ftbFjb7J4GcIFRFpwHiGozse1PY
jdgZrERV4MRsNpVJ2D+8gsxW8h8aMfiGNBt2vIYy/NDylFyFSVHtLd8VADVUt8Vl7pDz5yfOqJFi
WY+CpwMxx6X4l+d3+eIy33i9AoYswvAFIa1l5gv0hDAeYlGcMWgifqlPCGeewJAlppWfu8TtOdCe
lvRrWBzLZqbYo+8WOwb55joLTBKiwrmqlw56sjPthqQH5nfrPnIXaz6zFSlvgCN7RNkoSQ1kC1fJ
gqMUSJUfjVFsQADrhh+G23IXwk3qNZm9dLrAHCavZtI13a9dF7kMgzjxBCwi4Jm+iVOL4Ml0KAnk
YT9ClGPrybspX5xfHepEsVFiDmM8ls6bAg4p7mMxVvrXtp3IGhrm7Ae9X/FZgR//OI1186gkWiwC
On+gwrBcRtqedT+7aiuFNOoma3LFB6aSfIpMMimY1WQ67yLSKrydnq6Juwvg49scnaC6GYTSgJ8i
7wSIklkrgB4L/WfTg3DddLmgAqG2k8ukU5hfVbxtBHX0RTTv7RxwZGCRWIGNp8gnSi8R+0oXgj+f
PHc7Dn36qHu56ZAj1ebKLh/quv7uUQhNN3wLCBgzdLYNRGKbbt7BqiNFD/O4oBcM41VkF8TxztmK
F2OAmLNLQGatNPU9atUl3+QUgQg16wHBoXVHP3bpRHUanU2kesvNONe166PeAZmyaJXxNRssVe4U
c6ljci/BpYaja0zEjoLjH1tSZVIv3w/oHMwNQXQeoRs2U6lD36UrrHPa9R03XmRqdiFJtwHZUxH3
BOE+JTwLFjDEKjK0x75yvk1tGd86+STGAJGCyGOSJoUdH6ikKsu9q4jW/tyjbFsOTdUuxblTFfif
8lSywwhS6gLFhQLcWNlKSUL4nlTVOf+SGAm5bxnhapvYUBX1HOZorJ9bpZX3v8yEjebga0LJC4Ir
LbXYyrqUM7W/HijjCDEd5wtSNC/aKuBx4k0yNAOZ8TmG6e8xjOZoOkPO1IIiNY1o9s6RnZfdpdAA
EQdMKaa8KdjjyItpIPAUOA1rpeqniMzFlr/byHZzHY/eHXGYmCxGa3C9M8IHDNpIbHuiYEQJl93U
TSzKO3fUc94qRaM8/upId1J96J+u+i2rSKxW+VaI92MBtTg28F9a7qEzW0IDK9iUKscClPJ+3pRQ
eA3WUi2wdWAqJEOVJWGJLAjWLnVYMvdw/sb8lqAUwnvkQgrquZN2YthndU8Y09ymznCnQb5eQpA6
ttYcYuhcGFFGHKIp0Z+Vkwy/3SgCFEro9VjtWkMpyaoeYejeO3qXFp/blda9JadUWsvGbqxIPadg
vKZ5SiL6fvQNSsySfRFHFyKCTNkn5K7G4r4eoRhtY4kM9taNDYXI+oEO8KYtIqIM08FrIB9O8aAw
I8R1/a2TwKDYKSRavjOiRbDbs631UAYXkMfQTDEX5vWlh6aRgJd8z4lawDLsMLpPjVoNfD8Yjcmu
GshqXS76iDr7EzUISoDAigz9ATqwcK9qu+yH68YtLGPfi5TktCnu2uEeT6+zbgHGspi/zlo/QM12
HBmJz0R9IYwBY5rVUFWLRHDs89K6/6Xmbs52rUd0StXeSgg1wrESwKUpDlCFhuWgZ4qls25pXTlv
EqWtil2aAO699LokpfA1Zs4QaupUC7+3TfndGTDVfjYE8hTfEEKVvwzqj9XWtYbh65TpTNOuM5rt
xnQFbLK4WLxrpFhatTXIAq5XsqqZbIFgjdVetolGpKfZO5wqPNMS6g746ARMimQ1l9QcEbUN2zry
ip0nUpK06NPUAQ/fDfNi3MFISsegYmc/7yR5wEQp66VjbHrA4soF0g/MvmppEE5KgDxZkF2bDfpt
z0usdjDuSxDWUVbBHfUK0z5zyCs2elhqvVPvl3bCJD934CRBJnd9eZVnQPqvONqynbDSsZrO7MmR
4oqlPCo+T3npWbe8kFL/KmJ9iOmzR7n72Kiunu483BLpIZY5qaupMRrKrh9F8xRZU/dNc5YFQLgi
pHMATRuXvhrrJJ4O8Rhfe17Skb1KaKsIWtUYi4tYafM6SJs1O00ivjhH92iAfiwlJym6WooWgnub
YffpE8fWBsgtM05FHvVG2myQVoKi9Ha9wLxS9DVf7JTJvGmDepqHn9OcV16Y43KJfqZM18l5xqnS
vegAoOWQyShoEB6rztVlYnS69WngFy+fFFMfx6uy7ixOnl4hSD5lP2sWRI/jUjpr1Ilx342NaYdJ
aTkkGQJcMhz2dUtc3pMzqDQ/lqydfqfTaJH8WUVc5xqu2xwFGD60cgvcVT13XLEwYbH/cec7SRIT
CL5YNfL4LO094Km2WpT3VLtrZztJNQrNpuKcnsoq2somwznMk8qeYj4lbwsj0DV2STU1IIcT2J0b
bt29KKi/9hdkhHJ0LwzPPCfNHe5yPlny0raExScA87zatlYSJz5CaP2pHzWMBRQXWBE6HuSjBVuS
Q1jnTGHm4OXgqylArNd2Dr897whH3PH34fPQldj6xvG2XvaLnIo7MjCSZVsC4y4Dt227yDet3ryc
s7g2tvVQ692+W/32PoePQu47hY8GSbZD7rcYcudpEdmeXLe62UNvHS5ruYaENV4if7AolyO0ixG0
FDnZreJPeZZfOFUKAU2y4I7bVG/ardYO6k+jSyv9rM7W71uosFQ5njleukP/N2/SaHRukV9QQcAq
Hl33pDgDXLZGXQRZOw+P9qjZvyYnrgpwmNNy3fTlTH1N1dorR5B6FniLbn3tRUb2tWNhP2mnUluC
Hjb6A/nOpBC06TC5e86TVfNJKGpjx/7ay4RqXaTzL8fp8HettFHimBXbyh+spbQudS8iGcCbiAzb
Wmo23FAdabWtmWnipiBs29yU+pJOwUgL5H5RjAKT2YiZbTNi4fgOzhKSmT2aQg/mNO9aXzMa9akl
mNjcThrCgWAe1X45yxSNlqQisuY3L65w/HlW6iFwsKr9IHVaoShgihFquGdm37QUAnZAtCGLZuw1
1Y+axAlj1wzKDDzZHpTvY7UA8oRonWvaWW/Rxd3ORszuI+OAKIOuqzTNH6ZB4xFPnUkbuaqbn46R
1SWZmVGy9eRU/u70FCnFUMtv2phIJ0DRRF7sbChsyhOOC3dwJMbcdzsKoZuOKLmEfaCd3qqpiBK/
7xFsBPo8PCUVxR1A6fnS7L0sNn8JYw2ULRg7n41owkNjsyumcun24FYpRMqL2bS0X4qVyQkIryNv
tRFrw5TPBvsKKu/OWSFVbwksWTYasR1jQojqGNe/qj53QNnVIv0GdssBuV6x4d8ombpUrMHmXBOE
6A3fIzfXiKjyPfYZJrjz3B1wERe6c7EYwmiAJsdEO0J+o27GxNJz+C29+vuka6IOTGJFUTCkRczZ
zOjBEOZlaS8bMSrMstrkqoI+QOzqTLCjRSFTzKMIsOCnNgTHOYKu16KXGiLTK0klzhSOQZZrhGyC
GtI43IiaPpvCDmrvxJXB/saQZ1zWa2wZcPk2fa/F+SE3Ca/xyQHJ7K1oovRJKaVOtLabWd+mnByP
TVRKcgjMHBLfRtYaxeG2HUTyaRiilDhHprTxKnWLgtkHXC8EdNHo7LfyprlkjwgtMwGlqJFf1y1f
TYNspp0zCzkEKZMeB8xetnIDVpnIDipLzu8YXCE5wcyp+hkZ5LlxYQo45wRK1t0DjGMAsc7QaGnQ
mz2x7VVvdKQyo3AhTVyF8h4kVFmoxlhmcdOoxVx+UpTEzbd64qU/GIzFHLgstdrG5kC0B+ebycPQ
wsvcuhT5KyYO9g44pLRY3zh1U8Z70hOaZQsFNhI7SRoTRx3VqQg/6aem8zOjJRSBkvrAVFR5lCvk
JOqEnSsZjZ4oddVv416YPrSlYgLMp5nVVlFIId04Xk+ARg3CX5wpUWV6B1kr5B+kxFpuS2DW+B/c
OL4eadDceGVJ5Kxsmw1/Pa4aohm7BrK1KDTfBA6sb9RBK8W20b1h3uhA4aON3ppDtHHzxVa3gzWn
T+XQEtUwTYuRHAqAErG94ZQyTDcCBrdccz/WklFnOJ8QfHEysXEV/4Z+WXDGZ5t40ayxQHtjIfQG
Fj47xk1v6MN1Lx3jjs+DIFn4rBapwbVGRIRSyE9gVahhKGU+oDJR1C2x10280caUz4eK110GoV1n
LLjq9wh/frr1IHuCDzEQ/QMLhlq6T7WJPz1l1dpTXTKq4FrtWBNBjikRZm4RUdalUqLciKxMYxb3
Wn3UonTlVlKVSQ7L2BfTPqXz4fr6UDWfp4oKwBXKK1VyUpAzxC198C4yonSXi3JkIx5w8FWrs6a3
yjiYq5q5KnY79w56qMLy16xn0wU/TB9f09RIylBwyviUOuz6Nw7Z1lcWYODHhpwYMn36dg0AaJdb
i2Ym0T9VZ2jU1dLiEpA48gptMpcH0nSSb1TzAOvkUlRncNmtlAWNh0w9ae4+T1IuZPMSorMWLZL8
QvRFC4nVtdnu0mo+Z+ZcvrUW7AYf+Rz6DejB47CnnKqc9QSNJH5Nyj1FK2UUyR/3yf+HMb4AK65m
l/840/Hmoawf/tN/L0npeHyoHl4SGdc/+C8gI3ajfzR0oXT0gB56xAz+O5AR++s/q/J2dbE5EHVW
Of+/hTtq/CtElioNeJU0MPxu/05k5Jz2Dx3C1XCBSgh5JgK1oyzHj7Idj1rwDohIA+6ShhRS5bxm
HDUARY/NzbQG50ZfoJvGtGToH839Nidl4xBxUDy8eEjhn9biy0xCY+0Bv+g4QkbDYYm1Hs+vvXph
j3rEkMq9tlzq4RaWrBHRAKN07gsNmO5Cu2HjjqZ+abHI7lSKx2e1Z8b7DnNwtdEY7+dZNJBNIFOL
zjmL78FIjfl31cjvUItjBJx4Rq6FORc/qMvm+zjSwJlzYFS2Bjjlw5wN2QNxTDEFA+IQN4nNImKZ
ZnVO9MNOi+7XuoNDYWvRtw31mhOCoaOW8vOt01K2TI6OFjKYo5aypkdlRM+gv80x1bI0k0MlZ+Mb
ScHW5uOnfNROXvFzqx8A1ZqFyYGe/Ou2rterhTCAON9WMIA/seUgGZuz7SZyeoeyY9zUF5Lgs93H
V13H+dG7XbvXCK5RQ2MJdlb/zAt5BTqYeiIVobwVLcIyPZXOpuipdpo0InzL0gGgg+0O7D65rJzp
kSiO6fbjn3DM9nm+cxubzkoiIAzS46N6+RNU8L7CJCDpllVa/xS3QLAmt/d8sO+faodbjg2OFw1Y
+F2iLl/UpJMHb2QgqjnNi7yz9G2fK+PeLkT+PTepMsxwlA9DbYpzfXgyRdnQ4hLiCir1XxrScC0g
ccVkoxoIcLCAHo2PeJGGUWBuvcnUr7YeB7VyTrTViaFx/MGvF0FFxgUsLvbmgx+o3Cgr5v/GJrTL
Tn/3ZbNnFthP2f3zq/h/sUQ0v6ubXvz+3V89NP9lvcBj3cwijZP+v73+R2a2f11/ZeO++oftMxD3
i/wt5mu6wwV/9E9Q6vpf/p/+y3/N/rdz8/u//udHGHf9+rfFaV29nN+NDxeGQ1c8dP/p5qGoy//5
P978uT/rAlXMf9C4IcPkqGnZKyb3D6ZXs6x/MJlgyzVwQ/GeeH3/tihYLBfOmqa6vj0iSPmo/0Xp
VTT9HzSqfOq4LLBpIjL6mzVhXXlefMe4b5H8MxQtMBtwL8B6vP6I9KI3ReGUaUgVpj1DJ1ad2RR9
N6pXUK5V22Zb0nnilFTlW4EEcm0g1mE1Vdk3tmu/P/6kn+3I/3vF+PNrXHgUKNpZJlExvf41ZLBM
vQn3MKSB4HyLiEI3Sf+ZiluDQOzfI+4YeDdZeWWZE9kqoN7iL+Xc679sGRnjpovyzPIjOBp3ojFK
uqfkvk0+mQwV1HozbfHXTFlSU6asxsePf/qzbe34p+MCRiOP2fgtsdGg8Gzn+pyGhdqDZ69pjdyK
oW4JS0RNF7pz0rh+OzcEX7Arv55mq44DI7Z/WoRjfaJQpd8NjTvdrvnjpO3VhfhdJHW0VyY7+jLT
RHnSoyF9tMxkuZsp99wgNriGYa/8+Zb/wyThVVL19j6cdaR6gEiOaQVaQmGfQ0sa2tCtDm5MgAJu
RG338eN6vT4+v2jAO3QQKTo7/G/9FS+WD5Trbtr2UxqWdCw2g6nRy5va9gKU5ineH5/R8Q157KxM
KFDsf97YP4Y89RrX5oaUVD4VA7ivPtJRVVIZFJ519/f3xcZjXZDZyRHo/fq+XAkSyRVmGg7Y3C+A
Xs5sOuo6nAy7PCHpeudFeSAR2BiC2EYmevStsPFKy4XKW5hVSbobV6nNMren7IbvXgUjCxtQOAIQ
Y17f0FySzTfZahYWcZnt+C/EdnLpSnz82N5ehclspWMgFsaBzpz2ajjoGsqUadGykAmKXgJlgx2B
Dfrm46scbVrWUccZ10Hryl8D+eaYJ9RPZko4Qs5Q4NS8qfQyOVPY9/pEZPhOXPIAW133ndlFAwSH
3zewXZ3wZbyWpf75Cbq2mvhXDAwHgtd3mllEF9gDEo4x0Z8oDos9h+x+nyQxvLUl5Zy+ZkP0NBxO
fHFvPwMqRDxlpJo6mFdjfQUvvjgtLy0zIvOE+Um9nyYMZvRt7pZ+eNAi9RQX4b2LWVAt2Nyg3+Hk
8fpitVbI1OnTLCzn5qvaErGSJ2tgpfJbZS8afPxa33ukLJ84bp/NZcb671/cGZTcZO7MJgt76iUU
pHty5AiE9Vu3STZkUbSXi0nXvyjtU/YX7fXm+/ltInFnZkFpi53jeNwOiXRpcHRF6E4/8m64otuy
HVOUQpl6gH5/mxVElsZYnato4znqtlxukhnIzBo9NqOlyp1NLn99/DjeTq2cCNCxsrVA7sm27/Xj
sIc2IeJ1SUIPz+z9XEskzlE0Q1CLxP7jSx2lPK/3bzssEdgiwQS+5SoQ76W7tUyydXnLN9U8wQdA
r7sbPYp4XZI4Z86kZN/VMRoDoyyJOxFRtyMQ8xQ+6+0YAMS9oqUYdKuu9ug4MmqmcKMhy0LCwfKz
pjE41hIStS1KNQkitTJ3qPfSaxzFyYnR93aoc2Wcodz9ygE5nvFR+ihlMzH6JlJX0Nek5oZe47D1
aMt9Rn+jnnrm67z+eoHmuMNOAxADzx1+4uv3G7uEf/QI4EJq6Nqv0S3s69pT3EsaYtkarWVYJOHq
AGOhDrblQSHMjPBA9Od//+7Zo2IJx1yJ++vYxtTMnMfNvsxCp9G8C6Ont2Wzi/Eb2enMYnl1oD3c
3xAZQ0ynZU/bySAPocrzU9a6Z8766yeyskZZ3A1rnVGP9duy0YB9z2UfpmnP8pHUzRoXRfVRbulN
IlDIlLKQAbXe+ILq7NaeB7f1qaDVTbCmCXVBWypDaEYFDbs6KnF1VBK9qV/H+BTOYF3YYBc6gwxd
jDPuJaGC+ncC7xKKKLHn+sjy+m/OYE7XBIe6MpgsUV22SPeunUkT12VhR2TUIzBDb4gQ9KlBammf
eB1vhyH75vVz5P/4+I9BGanXE6ie5F1YK4MedAVb0E4D5ZBYC7GbbWrcfPz6367YbAmoacEkXGno
+tEBNlKZjm003mFrtvnZohbebo6KU4vW27mMqzCHYYaGZcULfj3WNdm0xP5o3JXUnuyEzQfa9Xab
q4TafHw/z07xo0HEGMbWsPKn2fkerY8YXwj6SZQOmVN6hkp1b08/Z+JuYs4L5Jxsskr/lg9Uk6Li
THO/98q4NRk/FhmNtqntErv6Yqntnnb4r85N6FqcclS9+ywc/E2cJNci3tHOAdlVYqPn7kO7LNOt
FJxs+LYjf/aWdPPxw3jn5a4VO9rZ6wKOp//osSPQYt3o+jBH9bItpgqNRS3+fmvpkpuLU2HVYBlv
OLPuDPGna1IZllECcromcbupTs4Ob1cGrgJnC6/lOl8e25x6QzO83pllaErb87MyLgL4E9o5hr7l
IrPjeLssRhkgqz61Jr33FNcjvAujlRXpOSDnxb7EdlqQDLMhQ1GhWR8tcjJpop2ah98ZFhZzHmVl
bB006o8+kbLShOVNQoTwJObAIyR7o/AU/Ak9w4lh8RxwcPSNUM2kWs1hanUXHa2yRtm5g4FMJszq
WQm8KooRd/fqfmFkbnOtIa1W771L3UymABQ00o5UB24Wt8ZN0dbZ1h6c6U4fe+MEIOudZ2CzC+Pw
TTmNKsbRDnAuUrtnpPbsABEGG9qigIEuMJdhKzsxz2rvXIujyhq6xMoHAGSdiF+81b4x40IVFt9G
ncX3yixysgRjs1qbo+M+qenYY12Ak2cOSA+osI9zGdAstmj2DmOcbeyh68n9dKuv8MJ0y2+9uqy2
f/0BszUwaB6s7+oNJ7pEndLQSuTTcqxopSs3B2tK5YnH/mxjOxoPry5zNB4cp9FLihQy1DDa7CwU
BJ/NRBE72xoTZAJ6f4hHh2Bly1M+OyqWFzMelX3W5QpBm/EUOEvinLjzo6rwuiXFEcyR2OWbWP/h
aO6q+jmJZs0awwal6GVWIqkwROOgt4iG8dHWUguR8VJ1aDjg5tgopCoRUnNq1KAb+h4dMkqobjO7
CaDQxEmIcEsoNJPg4MneCZDU1B6eGNntErTqI9GVhZYH1GGa0K7ZlgUfv8mjJsqf+2FzSTYX58V1
KXw93txqmWD+eDJMW6PbktCYIUEztKAaaYI6Jb6p0s5+Zw4lrgg7+XnUnyNQ71eTS7YyPeaqiHeL
dLqNaMg0MGad4lRR6LektA6/xqp0V/wAUJOOO00t6wlNkhm65hDvavJ8LyuAP4cxG729i9ViMyZd
d1B0xC5YGkBOeGLcfXzHbz8wJk2TIwx8Wla547NjozqSQ7o6hqrSKUFCU+GrbYuaYFjj7/z+67MF
EMgzhXvCAY49xutn205yMO3FGUNFzMY+6YrfLV3bs4/v5+0ywEUcKlDP/w/w/PVFFKPtRVL1U0gl
b9zUSuIEVBBPkVXe7v+opznsDIAIw6gxj/ZjBCFChNfsKUzs7JvjKju7mc/7OsM2oprDiUH53ita
+3qc+gCM0rR8fUvRaFp5WUcTeyUypZFIzrsyR9NCKvMpGP0Rn/vPO2LNoa66Xs3wjq7lpXMWzVY+
hyK2msCL3fTQAgjc6S0atKFS2nNvzrsHLbX1PuD12Rfu6E6Vb3WkivvlWHo9EgRheJRX4lLf904+
PmUGEpwTD+Wd94zaFJwI51D++PF5aOzggqksxaExo4pXyToNbIEu5+PR9M6Rm4oDh24DUz27muPK
aVvqilNqPA8WOPXW60irDrTcFMiWbQHTTDiqOEO4h3nI7DrtAe1nHO+QK3U3kaTpe2JP8M64o+hH
FhL1LBbf4yqkFcfIodJmCccl1R6I1HV8hWLM58ohhpmd46nK0rv3//KCRwM9ccko78AFhZTD1cO8
eMWeLmAaEDEan88pbQGakdWZ4nTWNXLCZtcXhbEDH2ifmKfee98GNCPKPswg1LpefwSgTsisKacl
rC3ZnznabOxkKk9VRt+pWWLPZ9iT88hZnzP/68tgNsP1OVoLJSbX2A+UnPG6mvFFngv3TEkGc6s7
o7oXKPnOM0tpbiOhnaKvrOv463We3wCHF44YXSKKtK9/g9IIt5pzuYQz36nvjeV8BTmbMzE2kzOa
RPNqIJ233MejEINyYpvx3oNGRo8MAuQ139c6BF/suDRq6n1GBzfEmfcNC1e9s3PTOLVvWO/h+B5f
XuXoOWPLpYs8ImIu7bm4itTM03aa3mHJ9rS+/7yYNiWUIiokUEQDze8QC536QlPa+6V3J0h01Ndu
4x6Hmz+rlj6Qvyz6DUV6r94plS4e3XRQJeFBWO8uF8D8tq+ppBJXbY0PvG2SuD3xbb6dO5/FAZAW
4f/weR439ywnmSrNUoxQkDi/wzOp7FdZd5iYmLbQXzSzt/HIW099Y9LrL17XqF/nvFbJ4mndKN+h
PVv2TuqhgM8RxO7UflRucmXQ7j+e1I7f8AoyB0QCrIiGJmywdb158YbTFKHTktVdiIjDYmtoLAjz
ur/jM1LzplxFi8GjXYKmhsH8+iqjXearbUWGhsiuh3Z0UTXO8K5PnBCOZ0Quw3GPFhBYdmbpYxJJ
KZBKtkKMIdIE5zLmcOk3qC3vlLRyDoo9y5sTD2/d0b4cuQaUxHUbw7KP7Zh54vV9NYVGUlZXqCHG
e+exz4uccGDNiRVfYoKPgyJzWtSEKyUy4O/Qe5wRBqqalD34r87IaQWILhYYH4ck/eq0stNwplYe
ynGt0wp/sVCy+iV7mDJw+sT+rJUpitCmtRFd8qehBhgKEAO7kt1PIbT4qpONc5GMipL5dWKpEiPV
oCJzrsjU3qSa6HD3YAAwMXriPPUbPV/N7cIawlJiHN8kI14vHwYmRsneSqx6g5y/uUoVV+Q47afm
8eNH+Jyj9foR0gKHN8/RAbALZ7vXj1BKTc2rqpOhl2oJCarQnM+80VU/mS1GO0O5s/Jl/r4QfXHA
JtZiV5NFvaEnkdVBaWbeuVovza8K20Lq54tUyk2ZpaQCibxWvs6Do3WY4Rz1PBFz11yCLVoOaaQl
qr+gdP2ZJG6Dld7pvTNeL2+mHL0kVIUtbpMCNXoQF64dyEXkqp/JvjGuZIYs0I/wI5+Xsjcq37Bn
leoiYCIGNda1diuNwbyXMkbWEneZsi9zK3YR5RdVS/CWPl4lS2vgicERet8sGUr4WlCxCCivo4ru
YEY1/uhK6wvdPowwFhE35zOugJZkjGjZIrysFj/1ZpwumGjEcqGMULkQzpj9nZ5XlFkG2Uk3iAXx
6ReuXUZXSrwMXzDlLY5fxOoPRpjEc5JInC7ErZMuN6NcKrCAJiOgUSOv5d7ScVwy1OL6UOlDfZvm
eYvIdcSIEJRek0/bMq4sjAlmsy+rck7OaDxhHBBVJO51k5OET7I4oOByMb5FtoZwmslZuCeqh8cT
GJs+mCseVbk13kw9bpp3c5nqstFlqMKI2GI2RKtLB/IvdxxchRIWTVjUrOgIjzngTVFaOqZstsKm
m5P1Mi0HTyztieX2zY7jz2VA1VHhYcP6LBl5MRtHdV/KSJFzWHQd4Xd2Tzi40jbgIFJ9H3VOqOGt
59VjcXE7sfjka3QnzkzrYnv0PYJqxKHE/AmQ5ZhVErWtVsQDh94F/X2Qqs3Xuqb2mjHzbjDFyb1t
1z8+ngPe9PLW22YWYPvORpaN3dEGoO4Hx4DaM4RxL10Pfb1hP5U8Akr3iuc9VXj5nrzY5uPInMX+
1NhaucM76IW2oiCLKYt7rRorTAKGHLazNoved8cYeHOPOPxEatF6ZnzzfGg2raQwJv/jLnJXDeqS
SXMIp2FQMRE06b7URi/IKagEuJsRkjdezxnIORWZcXz0e35KVOLXFRvl3XGggIyps06RPYSFx0Iy
KbAHlKbDg1CeLLW9c5PU9MhSAekFB/i4pdH1Rj5MNYUAQicTA8H4MEyBmy4YMRyjar+nsVKCxZjb
5KnHOnsKZvvOnfKRrSIrEIdMekdrgjHMXa2iyAm7RG0P8aynX6wKmIRhM8d+PPbemT6gDWpU2+k7
QLM9qqPVURx1c6/NoafnScBCNPoVUYknpo835TreHZeBDQIO+7k9/HqVI5GmZyaNlzCa+ungJrp5
AfMZ0DI+tPNJT+glYDTeRj3w0sqaHeRKCjgPiXerrHQtQGRzatv93m/i8MhAWicbznVHt16QzqDV
Ob/JHWhoOHXy5CpUMdosrc/ypn/KKFfhzsdCK5TtDHHtAVFlfyix2e8SL5tOHAPemXgY3HAF1zfB
DH00CVQmb3w0Kn4ObRVfnSr5GWP7uKVYRrfPqKfNImf1xD79+W89+pzXnSJ7YMrrsPbW8fFixrWt
ImuMZuaEg6QHfqb8ndvzhJ847/bjokQHQSPyygQL7IuswElHHZ7ow979wnkJVEhVaXTb8/bSzKzZ
R/PZXyAMUnZCLs5hIJrwcfbS8WAkeMCnwS02+qCZ54Nq3mNmTbYJm8uNpzeEXg21cqH3dOuHZcSa
V1UlBUTB56062BH6fNtCEyLUYDauzHSoTqSdvfPF03RaezU8DOvNeaVsYbbwUpYwhqG71Sl1bNwB
zbgHPWeTlIARcr2Nz3LFOPUKjjftfBokeNBBgH3v0vNa//2LN9D2pRXnMlrCpm/HKw0JJDrTiC0W
tl4/S0S9/+svnq0mZV004oz858/ixfWcBIuwDpIqjGMS7tQugknnGmPw8VXemcKAmFJDo4yKfusY
posK2UwXfeAqwHQZvq6FOmUl72eqe+JSb+oy6xO0aXStMlfIs8///sUdVYvBxrxLtDAqWEoDO05a
A31jO57H0zR8tbyESQarZHJdx5NWBm1hOe1OyU21DYpaKP8XcypPjJ0S3Tewscc5SEOdKDMJPmoo
FubUcRnY4Lbkg378hN/ZNawtPjYpVMDQcR9XgQrc2qpa5XooLG05VL2mt2dqR6nRN6Cuf6VAOstN
FMdtmA2G5OiVpySRjQtwABBYbRxEsqWVgJiv29hu0n2Cuu10voOb1Qs06ZA2/vEvfrvW8INJXlmP
w2iPj7dW2eBRtJotChjqTIOuF3zmkTwVv/P2e6LojcIOV8JzlsQ6Ml+MBo7xLgyOWg8dm8lEYhf4
VIPrv0j1PjmYRW4VJ17Euxek+rqu1ShAjj8o1r14mbtFD+3ITTYQKTqyKzRti/fwf7F3Hj1yc+l+
/yrGXdkLXjMekgtvyEqdq1pqSa0NoVZgzpmf3j/2axsqVqEKPXdxYdgzwMwAGr2nDk96wj8Ybucl
3pUDfIIXAAo9Q7D/z4CLO5sCANYurabuM210fDOMVpB9b0PdvI+KMNwofW7t2lQLIWmVKUmrQEcP
AvGWmky8QtejfKbkka383lBuKWq/DjHupyWNgZtMTNJmMK4c0NO7gN+Lgow1A73R6J+rCH+tSK2K
WoNlpu6VmmS7siR90zdD7A6Fbv8ra/HXUIvICcFeaxqox+9tJLVWVBimrZxMxkr0Y7CR0ki+MrVz
W5ozLmBgERFTiD6e2ljD8wv0VN0XmshvGkkiHxzacXP54JyGBu/nmxXAcEAWYrGlvWLMETVW2WFG
KVAeKs09qrPRrEGUualaIe0tpfbXy4Oevoio9HKEEPMkGAVodjy1TFY6O7Vibd9MmnAhO/6RC8P6
3HLAPytahqqX3U0/vBAdwssDnztPJswtbOXfG2SLtosmUGE3lEjbD0YR7ri7xxWd3ulRTxMayqPa
Xhnv3Ne1uJU4T3OteVkCNAIiXyjeGk1U65MaW/kKea/+Jk/pcuqy365D02gOl+d45kiwZcgs4Mlg
u7nEMEGj533QkmkfjiXCb6LS1xmdFccXVn8lqT6zRekBgjsGYsSAy6Kgh7JAHxrVtIdSLG+zwHwA
zVpcyQrPzAdoL5LicAlncPFizTLEjKxZoXHfYgG4I1oLVpNKQ8TLK/9fGMqGzDi7OdAJfIfk/XWb
2HaK1FAhTXupsdQnCP7tFzNU0/smiv2PrxLwdg02gkoYYy5nFfcJDSw1k/dpXz96gdd9K2r9a46e
2P7ydjhT+LCJX9h8eE+Cxl1WcUZUEgojFPJeFPK0rXu7OmhBiv6T5yEQJxvBxrdKxcE4otsYGPHe
1n0s3Vz+EWfWkN9gqrPHJurFy2s6U5p2THnB92i+FJsQbQX6epG21SihfvzaJGhDyIwcAcHxpdo9
Si6NEOBl9x0x4R3Y3YhiXSVfucFOQEM8lHOPjOTQpt9OOHZ8hWFXZKXdHHCMplX8ROqocAcNEryB
2MptLSfBndz4/a2KNJuLhXCNpkoko63oq0/4uSi7fiyyTRaDKLn8pU/IRu8/jJtcIzyerRkWd6tV
RdZYy6m8H+022vlmH9wbfdTtwprXGDrWFrhVeJsk6VfVz7J7cyyMbTFQ282KyPgqjWC9G95RsB8g
u8vemAXvq2rVZDEloytP6rltwWLBH343GF9WCHBoQQcLe5+92VjVVsJI9LkzdSQSDO8aAejMkzP3
G6m/AZ6h4b7IyNVJ90Ri+Mo+wXvVNegnPAxVkj02IqpdiE/KzMDCBzlQm1+XV+TcJHkCxNzlnPHN
i7iB1KQOom5SoGc0Huq60/fa6I1dEinXrJ7PZCskmvyLmj8S2Yq8CBksr5kQPqvV/WQVjznV/a3i
p82b6IbsU6IlwkmqpHYMeivflSFXX4w6GXeaGV55Fs68elxsJLwybmhcpIsZD0EY4gzbqXtfrXon
mvTHrLfQS6JispoiGlSer3y6/JHf78vjYgMBGIQFkCiAt4Q8/6a/ru4CinQ8eIa2R2ijmlkSQXKP
RyxNQFqSSYxcUnyLEAlsNSuHmuZYYWWYGwyaM6QcxRjvs9L4Q8+wClYqjZK1Pcr2V2FL4k2S2lDa
BKaPRocVFlRuWjPO/kRRP/RAH+sidlHHRNGyklCSWVumhJKuVdrqN6VNx8fRGPotlrySeNCNOrg1
S0oVDtu8dGMrTe+8uAfBiRNs2VB9Nop6FeYe4tOF1Hd3EIs6WlBTPcIkk4MkXY2KPxUOnBPa00Og
CJRkaIc9KOaoBHQ2IC44UQ452BUGhhxuMnqzmAJbZYtpAhKzUpb9hOol0BsivnoigAYEBiESiS4E
PHMXS7D8qyb1srpCCMxCBDsouq/FFKYOVPjol2dUeXHTtL7ROMGA3bST+sUsOGTn0db0PIS6Lq/s
uU39brpBC2um28uLm3aiuQRyt9b2IF+ezKlQ7lFInl4wSGv/6KPc3zbQD1cmfbzXTPakAeB6UT8q
2FPvLv+SM9EO6Q8ILt5rBSD44nT1s7em6vXavusz/4beIBxC0/K3Hx5lPsIq5FVScHWp8J+ZtepF
kqftkzK0NpbcRWs98N8+OMjMcMeqSpFRXxBUZ49Pi9ogQoeDmdg3SCyugzxAxQeuyZWn+OTmYxQT
Va+ZBKdCI1m0cMc2Kii6Kea+s70/aKKqj3FhKruypQhweT4ntzv9KQ7+TC8mzCZYPJ5P3wOdaPCa
2edmpCFoVDzH8oha26AiKJlFBsTfYFhZSAp9fOAZb0dCwc0Lt3QRnCa0WDFD1KT9WAUKWpdNvTOr
oneTMiW4n9JfOKtYTmQo8cvlGf+T+x/deIDMZ9wKpD+cBbluj+dcgutEeCuMD1ZtkpRSywk2NVLF
D20thdMq0iaJnq9SdQ+096KdURvFuggnEL0pTFHdl3uONDrCT3pj2z/TPDK/hOjJPHUICeiu7dV5
/plqSoiQTjxm3kbxe1FvCHryNSLTKVJyXlDW60pTY9esseO7LYWqlo5ZING54nY1n2LFbFrHbkVe
ulJSgxevEInfVVPhFyjYTMPeNmw/XHVxEh6EZHeHJOX8uSNq0nsKDPZjhfDZjwjmHfd2bdc+fLew
3ceSiL9GwTuRAfWb36Ka2skRTa3+Vkzqm8bYU51oehuLU12vH7hEI2VbK+X4tTF6HwsS8AtYQ9eG
MQvW1wPSVIb2K618+U8Od1fc11GtFs6M1bSRUwghLAckczejEaJnAFW0/h2nyY3ExcTt73sQb7TG
iKadFMc9CnO2/qnBhY1JhonYlT06vYEjRnNatzby+2YK7sCpA2MMVlWjtb+6AHaNG/adv/Y7Ves2
MnJg9ZqOVLhTpET1V1PeUjyxSlrxZtZ5Gy9Xsw2S1N9bLYm/prNiBGsDZep9VtEtNT19jwJX9BVD
xDpwUTczIheZ8/pbo9eostuEW3urnaKNbhf+TYn09StSg5rsdEWrPQYGHBUUrBOUtAYQ5/6Vg3N6
N7B7qTrQFmKNqQMc716Y9plAHik8sAjhSgnrfBWF+K4hpXTNm/k9uzg+KZA1oQxyreKBZS/5jLJU
6plorfgAIiPkdrD9H/D7RreUpGJX2324EV5n3CDDacxa5epOg0g/oad8Z9YivJJjnpQgoDCTnlBu
oScLeXv+MH8FKi36wFZL+eOgoY6PxrWMdp3uaato6HVHRhnzWv4337LHswcnJcNopCoK5XjZcIyU
npzMrPND3lFC0kxp2mJpb7zEOczFqbPGOzlGbUtu2nglSd5LiBjqcyqa6PflG+vk+VSpSujk76wF
b/mJsImFqJmVRerB9D2MMhD2vRNq+jG/b7CEqphlKQgTZt413Yjjz+sHHTLEdaDvQwqqxDyGWAGQ
iq/s3jNzoR6BF+hcvJpd9o5HATk4EfiN+r5KadsDs8GjdvCs9eUvdvqqCYJaQgHQT++rdzyKESD5
LFexvp9qCBYBvcMxG6MtsoLwcTtkOUuVEnfhCfuDdO75I+JKR22HniHc6sWrlo1BmPZhzfRUu3IF
qNMf/lBibdnb4y2WVD2kWHo7KK1ec8Y+c1Ypas9Iceq6KpHW4njUKsLIaZkaey8dv4xxIz6brYhW
nWYEt0ocbJu8HG+4UoKV0HP7cVCiG1sk20YKroRIp+eUH0JxhqcdUtBJ104UQiR2axj72uvaJ2Mi
W3aKrlJ3UQrvxS2QO3+5vNxzkHJ8UClLmsD4ANbjL7aML3kJoyINNWMPen9ysUBO70Nz8G/SMemf
8sq6i4oE7m8UoP5G6nF58NMwmzUnNYZ6O+MVgfodb7YuDcwhDQkJIT8UezkLCyRzUXHrcEJvnWlM
fZKW+mug13h38NvKAxibZD2o0bXS2LnD9fcvWWwB0nApxN3K2GcGcQP9WCirvR5dKUm93/rHnxu5
GTELpdtzZ2WJ+RhA3vdojYt9JacS2LAoib9pIkp/GLwBzwYGW6XbyFbiu03RaN8IEBSkJZsYycAQ
pwoU9wIPixXfxKxg0/Z1ikU1yNJvRAjg2lBtFI1TgjUtkNmusZEfESSF1ihsuAXIpH9DtlGVIFnF
7S5RlL5GWLKXfg4VQcyHl5awmA4wREGGBlF5vLRlPhBbVZbYjwNNb5xapBu7ruxHdnK7AdkLC2hE
h1tXu59+3ryMRT25NcrwH8WQ0mN454zM1VUZPvtii9Vq3nd9Xoo9WLbqkGX2bw5zvzOD1LrrkVd2
Ls973ifLBQZdTpOB1iDIJ+142rmN4VzQ9WJfpgXMCdms72Op6TCXof9/eSjl9KqGNA7+GQ0MerPw
xo/HMmYgNbeVuddLyXgDsU6iPgYHJVTtJzVPOLFSI33TRqn+3CEa+oA6+V0T2dIv2FWEyGrqG2tf
RZ51Jaupt7exblrhMx2HbqZ04xVAwrkPo4LImMmjXDfLeMhM5LBorVHse9OfAC366roGVAijrr6m
qHZSCiLOYc+RYb6jgJaHLBZFL8JCM/dxjyyzb9vKFnVr665slGCtlsgbJVHXXwmxziwGBAaCDdTe
oZUsK94ZAt5YewX+wQjKcAe0hJH9VKwTW2pX+LPQC5GjdE0PO7t2i84v4/GeoxRMZEeDmGsc0Mvx
PqgFnh3mIIJDXwcHVU6NNQKm5S1pXLEKS1V3hqmfnHj07IPWRa8a8gpXtuLpuzX/AkyReLcpwOnL
Xa83hirnRnDokpnnDXHeLaqwxUoCZF8LtvfKxz47HqE1SBOuFzoaxzOO5dT0x8QKDhEt/61m1enO
L1Pd7SoLgaCJRvzlo3a6o2YYDWQkwZtsgA8/Hi8A5JuQbIcH2YwQOkglpEiim2KwM2cEXekkwVVv
0VM4BGkKtUx4yDPmBAbf8ZgtMORaapXwoHrD8AlFirx2ygBPiAd/lPDK8LKk+AznEBxurDZIX/td
jgB/UKKW6GS+H9HtU7u+dzQ9HA7NJLTfadD78kqMdfoUaVV2DThw5nXjJxO+APTjZqIXcvyTLQU5
/korokMwmtIqCwMf95pU/YaVkbSVM8lfFY2l7Aql4tdaXnETa6UJYl6TPpEnW2tEx7SdsGJrF4LX
WI8tAiSKV7QHs87C20YbxzW0573s19ithZFW35q1Ve8EKM1b0EUKygKI3KJ13H58v9E/Qg6CiwVY
zvKmVT3FrGIpjg6a9gZ8vXGmIDVRKh/CzRQYVzbbmc1NOwTILkJyhMHvG+OvZE31RUdRIIwOVEea
tSYPDXYL9ptNxXg7psHL5a09b93F5cFogHURiptT4sU2Syiao91uhQfAaRZuBHl0n8tBiiFbXV/5
iqcx1qyhqFC2onDGhbBIYIIQ5pMaVtHBxxYF4FwntkMof5RGN6f3f4+yKMs1fQuHX62jQxvZ4Y43
GneZSTF3WQIMMyiyt8vf7+xqUfufY1gstZfHVB76zrQ6OTqYo6F/KtticrtxxFQkkOzbtg+uFYTP
XEUUzYWJqy24Plpux2cs6Y0hI3WIDikX7ho6ZoMjjgi2vUp0aAzowsDyvEZ/OrdJ5n4xQPZ39txi
UJNAHOMaLzpUMAbvrEr5hhKFWJuYCvwLm5+GARJIswwNJJzj6VGByjqMKCgwoopO+S39rpbKm5U0
N6Gifru8dGf2Iz0b0nV1VnsFP3g8FtbJraEk3OqGUhRYYlZiXaTjNffcM2EaT/KsPEk+TYCgLjdk
5tVeIOtc5EYE4wLgffMVL0JbdvqYu8oBO2HcoMaNGVEjqGWiIN9glNAFBRgvDTsgiinyb0wC9kAd
+9w1vak21lYfTZumw+LPQSIhHq7EsWe2NSwMzii88VlUc3GVD/hcTJ5EoRcXLSgfod5uJjWQHBW3
gs0Ii/LKeOfWAroQnA/alRoA7sVaoPNTlVYcc8OK4oaAJnJQuoo2H15xkOGQt2cIEKHoPOu/rtbY
Y5lKRG0PyBFh5mcRi40kWh/fw9bc8p21SijTGPNp+msUkY6Knrd6erDlqL4NpZwjKux4nctTubYq
66oY35k7YR6MMAHiOvtn8fHSoRphcvjZoVfop4CKnIOuwXcw75C3FuiAbRXk/SEddHun5yilRYlt
/CjUKVuR9huQnSjT1mMybEBWKvdVa5WP+uTZ28tf/8wtYhEcz70sCrCw+o6/S99aqe+LMTtESRvf
WfJk341Vma2aBpfFy0Od2U6sMhU/Wk5UH5eAjAb7lWhqGCqtInNVZRLNWFH4u8ujvCvCLB5PKJDg
CLj73wOE4xlFgTfT3eL8IMuFBvhbM249tte3qezeT/O0SnDUue0MYayJdfJNAer6AVVQ6hyGUW6K
qTE3plT8roo83AB3ytaVxzJ0UxzeiC55VSOjQV2xmH76EOBcXZqCK3nZuS8F0oAeJ6pvhB2L5MFo
ffQMAYkdpgmzUz0ep1VNB+LKerwDwJZfihCadHVm2YDfOv5SPuQ8sHl2ccgaPWY7Rl24LdICgTUJ
aGeyarUifAtiWLyrUm20L9PoF6bTY1X4gw6DcugGdXjxVL/4hNeoePOysa43tkkwkRuq9xOyG/ZX
gni5AtffKNiEWHg0Xl7uc59qLmvPteR3mcLjOUx2qZVhHhcHTc9npYAG55WpTu3Xjw9Df28WM4a+
SOJxPIzSZFqQeHZIslZhIdcm5PUhppSXR5n/KcsFmXlhFKKomUF8Oh5Fw/KD1cqig8gLOFcYft5E
hta5WmTXW3vq/4yZuWm9pnrRhiy5AtY45arMOLT3uh+CX+j8Lp55JcY6DCZcdqi0zoS6iRGmFqBa
BbFHbCNNoR9TaHLkGnIePPRIfa4L0VlbuKIY/AaVsc50Lb+iAnvmoeZuQhZMh6oEasdevHktPhWz
TWh5MLXB/1HVnAVHA1/1OuLzkzoSBsiWI+PihwycHt5FZaXt8CEEfcAhkr11yP/rLTEV0pwhjOCB
NOXwBytneKNR5sk042RZvtZ7eBcpPF5IxM+pdNCEpj2AcMnxQkZeOiSQOknxar161spAvCT+XBj0
aSWgmoSAY76y1Nb2cJ42yxvQm8UW+edQcvsQio5bGh7+vmXW6m+5JysPDZPbqNnA5osHqZs9x9oI
Hp4n5ZJbgxoPnEi0qu3qoxrvO0mHRmMWUv2KVxJ/BkXP6p0477Do0IfoyRrD0VoVWtkXawU6crxq
7AjrjzbwjVUWiAESjm+B7K+J/cCXF5LYaOWoQrCw6hDHRIzPi9Ukl2bvBACKbiS/DeRbbsJ6S91D
TTHEsbKDUCod/mw1Vb8sqLoFvw79LlI5t4nMRzR9IKT04CgmYxI/8ecRWJDqUvW5bdQ2dlU56H/I
lanHLmBMDfm0Os5+el6XvzbJJPo1khLZrrHQInHj2jNUiLNYtnAhY+/jTANurLdhH4uW2ioGla7C
5Y0irmcCDSnTzDg0sVGq1G398VcMUah0R7umy4n7O+IFcYJpooNdsPVn1Asap1eO+snFNR81qtuz
Wq+gNrXY2JqkG7jXGtNBlDEoH+4D9BfLHN8fLPqsBOLvZAp3bCc720p20ssvEbaXm07N0MMDzKFg
MyZNQ+HUeaX9VofB+2zgs97SIYl8t5qwOnQw08QnJuwS9XvRTV7jQnjr76C7y5mbsATPYVtNxhrW
o/oaWk2QOhgCQNDWtQpFwFEZ7tShmfD3C6qSoRNVc0awdT8QHpm+5HLCwZk9m7SVl8jJXkFfitZQ
M8a4c3qYK7p5HmbFOh7wDtfRL1VXuWo16qrnxBtAu8ce7kRikZ1hi6S9DmFW3zSAKGoHbct03BpR
N3ZOpevUHYakwQkNxBQeTLiYx26udbaxsdqiUxwJKkMDX3xEGMfEbWuNP12K92pkJ65WIoFQ+kbw
yyv8PATT6Ad4iCY4tt9Cw8MG1Yu04I88Nf5XxDKjTwouTNQlK4GzUUGZ39U1aZQd2i32uk8nIGRA
dvEBlLR0uovhKmc4qgv9FZ1Yj8uy9f0fXunDfe+hJjlVDxkKb8DekFxJKr2HgJc9f/Rxde3xADHk
bovTszFspirPP13eY3OIeXQL0b6bQSHcHjMAR16GEanQJXNsaiJrzK2MosBpR60OXh3mGx3Zgw0G
jz/lvFCudA3PbG0T2hddZpopsxrz8e2HCnNZRaKvDiKYuk1uyMVKyUH7XZ7duVHgic9lZRmK2RJU
ZFZ0phHEoX/gddotG4g+ZIHn+UdHwY5gBmsC6aGQsIyRcBvndMhpd2gTAzNwTf2Z5FqxujzISRA+
SyqRx1NQtECHLtkBXoMIjK+27SFHW2hFMgCPkT7BJi6r9Eq2Nb88x3uCaikQJVaHuj/1s+O16ZW6
SInLhkOGfK7LcZzWMA+tO3NMTMgyAMMvT+0UdU4l+O8BF3lQpOVgetphOEz6oKxtOHSuPfqNq8Uq
cg88RFsFOOcXw+BFLIKociip51eCxDPf10D1gkQH0IGNys/xpHXTj2qsCIeDrWV/ctuIH7JxwsiK
k3Nlu5x2T5muStJMLMp+IV0/HkpUUVwalTQcBlXJt1IqursKpt660vvxDiSB5eKGGj1nuVftfH60
C3YLfz7Mr678ktPjQS1+1oumZkN4v/whga1IY4iq6aHzsP4bo1jZzQXSKzv33Cgz1k4GdDdPfPFl
sy4aO6PLhoM8Sf5tLKnf6EqbV9KhM8vHxwTXR7uQGsEy+EZ1KrQmKogHWwzJVkx5mmAX2ngYeMjW
8+X9em4sTgW5I65G1LwWE0L3rcXjLxkPM7fQCSVVe0r94GdAIn4Fj3NamadsIugR4t0A5Qpsx2Kr
xF4qBb6uHHrgqqRIOPPJG50IJnM628Y5NeyjAh3SISVwTGd1vBdZUqT7sB6aHFNCjAacyTTyfcnz
g/9s62HJQFQazXqc4PgbL9XW4N3E2+R5xlMS8oS51dD/GaY8/snd3Y5YxknTDdRWHjhzmPTwYfL6
7Fodab5TFncOKgcUYpGNm6Ur52/+V+1FH/JO80cxHlo/qTZSIPxVTwHO8QrMuswqf5CrQlwpA5xb
Rxqw/2CMqPQtzqHUtZ00xtJ4sEc8Bc0OxiqNfrH2rO4a9fD0maW2CzIHjjtJE1CZ4+nRTDQGAsnx
UCegzJGPmm0TfZQrpYn/iZD4ayLnmUPMhCPf5d165jY3QcnQb4ZVBk9pcZvTUJqMoE2mg0GMjkgF
7bZKYPYe5zoDDx/VaJ6fKZD8bNkZlQKG7HimJVZSnWmO8sGGTAIhqnzRUq25GXoIz5cnduYeBYw2
M2qIJEiltEXsgjl7PRVJYhwm8Aovnk3nPLItNnBZQiByOiRZb3KJlr+TiQRVEHuyB1zf8FgFG1mb
Xy7/nNNrjrI+eTlvNGgFvsHxxPXS77gUzO4Q51kMebWyXbtXPwyLQJF6pt0i8TsXGWarvL/PSaba
YVmqpXGo9CDe9F3FnFXwLkpjIQreNcqV5PrMrCwSfWMObtCfW/bkLdVPyjas9APNw3GXW/KXJEEG
7fKnO92ic3UJ+BRsfFoI9vwj/jr8bVFXch7V4pBVRnYbQ73Ytb4WbE2MgbYmYiBPHx2PmJB6Kxjs
eaGWYsleXSbTqI/iQOVfcVPFAmor95Hb+Ym9a8rxGgLw9PRDNQE/RJUaIW7++3h+Q+gjmdsF5sFs
kcGKYjrCvdVIN6WiviEWOKzq1g63QZL/vjzPU34Xdw7LB0AO6VAdWOvxwCJoUK6o+LAYKvV/dL00
D76UVGujlV74wvVzQUt6FdaW+hCMHhVEjWSXnqO+hoc/PioBxvV2pL3VBFwoxQXZwUKXduM1pu7A
Rs2uXMin5SV+L5hbZBS4sOjbLq7JOsYRamg184DfabYWcFNcs62jVy9H90vuaS5gNR2u8LqyHw08
w1dm7YdrpSkkOGeVuop7QDCXv6F1gtLQYB1zSSDGwSHQl41W0Em9Eel68CxR+DrgdCqR6OF1nTlK
0fQ/8sHTD2ZJdupO1OStTeSjLeOGoaLkCLpVmD8TrOdPiToJuDhBaL1hJ9SqtxaGN7ss8u1tEEWg
vfDfDUdnKEK/p7BSl9NqNOzmMJYGzlAiI49zZCOqdDy/jPQLGs7TnRBZhTvyFNgA4ktwAXO/alqb
QRTvItvu0lcTDZdyFlgo8VQ3RbKmJpB/tVvo25gcx8+UftNfph/qzU6W+uylrHQ7WmdFqD57k2lu
iNrTH3KZBxWCDR6OvYLJ/KYjLU8OWjDTq6rFWC/Vzai9C9RUt0PRVt66V0rlBtBD9CsslEjmsYHC
6lqpXpUIk4nirm6r6E9JrIZ8tOpPX8tcFU9R2aa4Jk6x9piqyMltTRPLEgSXh853WsTUBrfyiiDZ
Jn3WuUmQCDfuS+p4AIaGZq0mhXEv+V4ARKnQezy8IxErzuX9cFJ/JWkllGU3ABmiPqMdHynkEtvS
TJrwOVCNCqdjy3jQUrP5VusSWh5a19xWpoRlfEmrZMqV4UoF9uzw72UhuiP0wxavObI3Jqoacvgs
RvUlAGzLloqFa/b4ZvPcKLsAPLqr9z7myjU2vpcnfxKloaFJ8ALOGEw6WreLyYsQi5GWXvMzfYHq
YchNjHUCgeoqpZeN4UX+A6Rg6coJPJmyQdzKq8rxo5FNanb8xaWEs8mZUp/TKvA/C4tPHGIbtfar
RN4YeextCtyknCwu8l8QNssrj8V7GHEUmjI+6Qs2m9ylMlH/8fhNpSo9v0B/RuMfPNbQWoa0jlSj
fxqsUXlUooCCoodQluYI3W+BuXTGq1brVg19sOzQKa/y+q7z07HfdFmmP1Z2j6JPlk5yvyoIWxAR
RKqeypXtZZs+8mugpGEwOIiptf7aGAR+2HqOf3ZMtE+QOCFqvlKUrIANQNk1c6MKFDY42xLtdd9s
qvrKCpy8z3x6LkH+A48nkppFoEwRpeorgo5ntPYM8Eo2MBO4CKjJyHBDqJBd2WYn7+Vcrnkv2tCe
Q2dt8cV9CYlnrIy051pU5OEgXmfV9r75XMr557iS1dcy741X3Ozqj5al5pERlJv7nDyYy/5GYvoV
PJNRezYQuVqptWy4idf/uXyKTgNXRgF4h/4q35La7uJ7pnY69GpRas/h6Oe3st30XySthzfqoyWY
TInl5omh3Sus7XeeuW9Wo4c3CBBfi7tOEqD5dwBVIr0kMqG/d7yzk0Jvo9BvteduUpVvmd6FG7ug
jRQ0kv/l8pxP4sjFUIsQiEAr1bFY155TC9PHocBnnHjlGt7v9KogdyUupmiFNCqQhOMJhaYiI7TT
iudgxJI3lsP0Bsi0th+ziW5F1pRbX9WgzhZe95RnRbO5PMnTQhb4F6qptK8Bi59i/0K9570Xnv5c
6IO1jqx0GwZR4uhNeQeU87XL5Md66m6w133qzGv+Pee2FcphdOlhNQu6sotv3PWmJDdZYDxP04AB
fKxoB/RSg4cubqYVGgT9XZwU2WOsyen3KklesjycJUqr6MNhHKCqGfsIsgEYCq3842Wo7dacTNgu
z3JFVO8oZt83DooczVPFn+Heg6agU2ZDoblWrZt/er/dNdyxEAv7enSnpgiVVTnZ0duV9Zm/wN9X
uT7X3WD88JaowJSWoK869oEfAys6qO3obwfZuLf8UduZeq7leJOk4y0irfXeiIFelFGKkbYUZz9q
XwuvHYfl0YMxA8+KjJx6FeHlElwELjEMBEXVQ1aoZbDC9LuI12pASG3HZZy5GcE8dz86GNO9XUgB
lO60rEbX1+3mm8Xf9VYDytsjyKdW0VaTZiVzi6XXw3U1ocnjyHotCA5I1wMXB43s3jOT3nQQSZd2
VaIbP0tg6PfU5/sKamBYv1q8oq3TaH3RO8hRd296O+lfbbkI78ucO8rRkCCx3TyDCuam1VxOivx4
+GJpYwOoNUrv8HwzVnSsMtUhbCvUVUViIW1zUUwDNcwkiyh60FB0FMgjV2XIxHJt+SLECbNsIXuP
Ku7xppP9JlP6oow/+XpcqTfDBGTDaQIfwb+ws2rV4bqPf3exmnzGl6WmmDXFzSe1abUdgXfyFiqR
DiQ3xMjGSSPbD1xZYBziKNib/LmyD+e862gfgl7jiXlnPAN3WeYUKEHldRrxW9uByiiYh6Rxu65U
tqkmt1tdDfKbQMnTrRpV8adx1jGkvd+tlD6OXUqC16Q1TvIuzDJoLgBdmDkJPH+LEAsd1RBEj6R+
knBrQA57RwdgrYjvWA0gUC02s6hHLn6kSvRoTHy5vNvpwzXq5fLV50eAxMcrE5UU2AbLBSRAkiSb
Rsqnnsa4O+RYGXZE27dpjTlnXlfiU2wNg6PGypXa8QnIhYCWKuA7n4oXmdvzeOs0bWN4pkjNT5O6
D5OHWnnK6flZWrvSPWklU0nVUVyNomfR2HhlfRtjHXR24frGQ2relJW11jPFsdWvURZt5bRav2+X
/+8t/m+zEs5//9u6/H9Zkj/+SLEk/8db3M1/5vV/+a93v38nYeb/t7+tyee//o/FuC3+HRAFxRUb
3BjQ+7nT94/HOH9igZIiKabCDSKftf3fFuOK8u90Pfk7gAAAMM70TzRtmuB//NtsMU5jh7+ANhAd
EqpFH7EYf3cF++u8A/tVcQeZtbHBLoL1W5wvVNOjZCCb3AIRd4zuLvJ3YXWHbFSa3jTVSiCWjuhK
RiVYxyFK3g3NTmh36B05Y6bBHrjNeMATF6s7NICKEGnSnYydqLitLBwK1oJ6je7WxaqsP3XRVpO2
krer4nVmukZ5nyL5qFirQGzM6LbKbrT+3hM3fbD2WtdIVqLZpsNdgRx7vvGQ/hk/pxVwiIfgzvxS
f05/DT+MP8MPAAb645gewuh11G9S7xrEfHF7n3yhRUiMFAny+4Gubi1pXX8ff5tf8+/ld1W4xlf5
dxc45ptSrMy3/Hv+vf2dYS4YO9PbAOn8E7mIt2nH32MIdIBD6+Ttysh3fXTXRj9FDE633EbTQ63R
4NqMiOPFCN3sjPY1kf6MlAfSPnCGaN+PV5KYpSfnckrvhaW/qppmgii057PovfmtqA5WspOtO0N6
KdS9LpzH6Y90sL619+nn6Uv8qq2lxIlfkRsqOxdZebt05dSF/lc894gSowVUQbhA5N65UuC9+jMX
UeN/0s/Ur2yQZX/2/4INcu1WWNrY/r93K5xZc9RSeI/nzi5R+6LYlSooo4hUaNswKy0Hjlri4vpA
BCRW8dhcY9BfG21xSf8HR1sGHfP1gBYiSjcUV+CNL50kK33KfTJufdu6Yju6uCW60Spacehde80V
707823DDFWSslb8yrlxPhJnHQejyByzjrTSJp8JL/yd739XkyJF191c29F4b5Y1CUoQysxy8aTsv
iLblUN7j1+skZj+xp2bUJe6SSzJ2CPZ0N4BGZaW59tx7QtVV3d5G+zbQnLQA4pH6jLYXRHsYabMC
0qxBed6N+TS8nsB7ccvrHGCDlURoAKkiyaI4oiACTXyDi4s6JOU5WqAjvXJiPMN5m74F+wYZFp0G
OU1uhY1ikGYZ3YqobjMQ0CcwyL2z+I9f1IIMBgFZTB8D24KaJmLYSU4QTk5qO25Ic6L6TbBq3sOU
CbfCOj70EaBtRFkEu+Dx8lQMrEXb9k3PukOg0tOZrk6kXVV3+pkWZ7IyKqI/SHf1a+cm2/G+XwYs
PZREP5PogPptpDhEjdwozgBfsKSXM81BTRnTPnQuj8iwhQyNJKP3EK++Fy/ZS/FSodgh4P8rBdE3
r+JGgdrlzAcYMFWKW8SngbM7Jy4AmBVawYAZwSTZF3kZsdokPYoQEbU7Nu4J9Z5nii6AITnPhO7m
l3ki338u819xmeekyZSv+LeWJpPEwFdZwlsJop+ejNgpl60fbJ2yGyQT+BfVLeTgrZdVdA8oI9IY
NUiE0PSJCoo65y7OXXKiHH6LS04jbF9vE0VhiK4BhodU9be3mWhyUgIfprqIJlKkbenNPbBxG9rO
JJlmLzQxh//pC8k/UnogF4FTgogUSCgmsxjJeSibdam63QlU6YqZg3fDAKUTMAWeHA2DUxdD4BlW
rVMFPf4cAYEdUumJRqpqNG3eW5DJ2Zj6oxIWixD8DFQFrBdtCMPS0UdI3mpTFkiO6iZEcnxKMnZK
bgZZPaNtVfNrK5mvC/TxdiYLlNUJqEmiWHUthaY07Ik40Au8pgsp0ZvGpOeOBhk7RwzKrEPLLiI+
DCBTKndQHKeOIPRjDOvs6ZwSAxhLOqd0f3hMP45vsq5BehbRfB7jG2HZ++i5hpq5MwG/VXystuaD
7pme/FDANzC3/XO3HtxqHc3ks+aWfNqw5y++5NpEv/27l5zvuInrD9vu/x6wKVgwD9NMlAWYeeVT
ic4eqI95qlsSrufqgua21jTo/ntsrbl7naRf/ul7nTZUvh5z3pRdBsaM/zeRWnUXnuML+ji6Dw8i
3W4D0pDHx9vjcSYqcV2c6eJ9vM5EnARmpncWv864CA6ND2QZERcnN/Aa/7nwKx8FWLZOYSD7NRmI
K7gKPZGCwLZbFZuMPD0tmC249kLHk8gDbwpyrxKdZGQDUiFizRr1U+rv7yZmKl+qwYxAM6+6OULZ
B8i/Ewpx9pYT7tBCJaFlTkW/utAMrWL2xaLcViIF96GBmppbw/8Qq9t9naW/ZW26Q4FGU//P/zY3
lmuy7INNEPyOY5nbMFd9+2Es/+yG+aHe/rBhrh3LPlxHCwOEIlNsmM5B/2Z9UX/xoWRyFwQTBfpf
zTXimp3jSaatj8taRJJNdRs2vKQDs7bnG9SqazJTQhZGDPoOsITGILGnRNRSbpIOwUNaMtQwneEu
zSEF5k7MdSE+TMAffmJmV2wS+/9XV2zas256Qqf42FpvrS6JsEOylOauCLeYnjxVZdK7QsMEJI1M
+Jd3yURc/u67ZHYSJnL1t5iEHwUQATJFQzNe6WR9V3WhoLrh0gMX5jL2JSdfCqd311/Q+JU9ODEj
b4FNalYzc/tI97WtEO943CA9TUbmLUf64DHvNibe5yISeN0fWAcfBjXlDj+3jYk2vBiU6CI3y6Bo
qL7XyOCEN7rbjqRjYYff6kW+rBc4yA/6Gunaff4OPjOqF1TwRhz9xlHIneC8lp7yqLGWWt6Jll5C
0LXg9gTnZH+y93eofN7p9rhAvMTzUWhGTab7CKTRwTNZ5DbEoPiyG+LukPRzhmXovKEnio32bqyw
36qlCg60mx1CU4IN2/ktX5+YumvIm0BdP3ENu8ME6oTajw1J8PEJNV9N9naGtrNpRRboh+eEz1DV
z4FbOxE+FcgAN6IvO21N0tUOYE5bs30LGsqgBcahszOxa6chot9RA0+reAeKx2nknlbZPWiFbJ1p
B2PDw2WSK/r38XuzaJ37jg4L3M9LQl90tnrs2f3GJPcIb9H73SGlrorLZST30ZkSyti9x0toE060
xcI2Cd6uLM489iY6YFwli81xvwfIkgDgRnR7Wdv88YDOyGT5OmzRyd1pacVqu2HLlr7eyRD9KUEj
YxbTVw1/h8bJdsWyVUo652HZkvXZB5aWQUGwnj6sl7FfsdJGdGgbrpbZin9YwSon9PtF91CizTwp
ctLTcRGvYr8FDpMi80PaRUxBkbSTET6MV+NC2fLL8hGe6AlfdwlR8EjI6+ZRc09bkzx57y25uxP3
EdrHEpGQcoXmgpjjwq6Z+GA/Jn5j66Szc/+xZi3r2WXRO8Ya0yzQgfgBcUcyEi+jXo/7mzkJ3DT8
ztL65XROW7EWLcB1qDtTXY3U9hl3ihtYO37uRmS7BuWgk616m+0MF6Wvi8fat6UFhuiMjk3ZjNU3
JymmBUv/FkkxNz8TRV81ZdmgspvPD99Up7Wx7e01WkKSkn6R2IVZJKWLp3FFbcXFGciI6AS71WJx
3M9Mz7zQmpj5P4XWT6H1nym0Jrbj73ko5+TDJAD7e8pPdLv7gTBHWksHSpzDd6d5O0FtTpcQ7Umg
mypWMdHl+rG2O6dzWru1L84F39O7wRkc5J4of21clNCSoMrDzzwjxV8DEtDJnzJfciTHXFyYTCWm
ObId0tRO7MiOmWB3nnHovM4TqM5g0DAL3yNY1NoeGR+5pUblZHctG6hOVi2zO1tbdPZTwCxm2lyT
omuJ39vCcYQWBcDK6fFsQVOGPA18dlgMZ1g1kKabmITk9kmhTwWe5y4+jAb3LaXmLod2PCTu7qCy
BoZRRw45XcktSVbWpnxR3AtdQdNmZLVb3T/qCAqExDvDfLjLiUUuV60NNf26vEO/LoJ4hkFgAY5U
I/uWvPL5eOcDOr5DfeP1Hq9zo+L19RXZ0AWN7cQJnLObwnhVyei0TmHzaQGm8LZko6M7KStcbhSg
load3c/1NtZzZq0npnxkDmEWVDki/1i9FrPXUhNffOUVqHK+ksuO8QwnX0Z10duFn/mmW/gDG23F
QTN5W0YQpYAVHtmgOnICO3Ri/JYhvp7aIUuw4AoznBDLz58rXVAoIpgRO5Fd0zNex7udnEb2xUvd
BK8OXrKGzwumF3Gb5jBpROcCExTNUlbjA2hW8b+6ldzK7p3av9gjg6V/smUiO4MNfDus6QI2GG4G
DwmjiuwTbgNdD53RhvXGDFjcpd3SdFnaylZ3JUdEIOjsd07BQHUBC1zDtjexMrnTUNkrKM2Ap7FD
j5Q3on/ZKPt8VfryqnFpaAcMcE8akwuGIy0yLyIE5rldupmT2k7vN5tmIzoiyxb4pPWeoVSIhgtw
cFF0xscW5qZnw0R6hiEJw5BGdx1+P9s5G/CJHbLJQDxTFfu4sRtMxRJxJxigspvbpq3jy8ANwWjn
hweBAc9YWavI8SzaEf1m3LYOifzAp+ge44Zz22dWVEwCVj9FxV9WVKBI6nNRMXV2T60qJJEJUdE5
NQRFbetuB4E/OKf98A/FcMJZkiEj+Cvaw8nl8kFioj3iBJ5ckY5ASWQsdlJXoC8dHFZsWtuPFJo/
1HAHWnaxUxZhPxs4hGd6dhcsWzfr3tcfBuxnlZwQh70sxi1gBwynIrAzB+hp7l/g9I4UyX98pLoV
yUZ+CA8NPS8sv3EbF4fPUVygr3zQ+PpI6lPzenIg7ezPRSq6FczM0ySjUXUxqiz7SnUVhAT4iW4p
PPl1T7l6bG3t5eJ0rIBavDjaw9m/QCqpkJAK43KSP3QqEZ227pkBxQuJqdpnVruxE2LeAvwcQFIG
9okBQ47vgZ27wSKyz07tlq70zGVvAsmaQb7GLHfDI/+7FOgU/t5oH0H5AlLHyjX+DrJXeuafIHmx
U+LvQ4a1sVN6YgImvFumLn/X13fWb/wdOR6hw/8NFmcnWoDkycV3XDGyS1q7KcYdYV3ODmix8W+C
kSV2ahcOxoR7zKAF0EQfI+BS/8RC3Efq4muduvx+eOQiWMTs4uV8PA7/jnHiTnK8i1/5+rXleoL/
HYTtpvNSiFwudg0YEAYCChHdJX4Km2EFWjPYD2di7bVF7Z8P8UF9yH2Ib+jWZlPfSIueDQ6anLnt
1cgZ4NlzYwZYeCax1s2wCioNaQIt19rQGJDf6C/u5lcZnbNmc7Eh3SnXLjLWK/D4fhywBiJOycku
aEMrKjJ0nTpoVEJCIWGhLewiJ3HAXG8z9G2GcSIwAeqdq64SCqFyTvbond0AKm10RpbitcZBJOGr
gYXz5XBVHbo8ToGGI1ACqPs8jEyiK9Mp3jUYFicartF8jI1E2yG3uwjYMQfqxwU3IM1c8xC7EYOa
P0GvnSiMkhFnywYzEdUwk0jJWIgC5VRYG65GLbf061W9MtzjuoSqrKDG1j10qIyBVzRhD5Kj4aZr
TFBtF9j2/HyhNxvAT4mj0ABAqKW3tPye3PE7NDExGDKGz7zWQz4XKrfFAcFoWWW3LEdoq7CNPQoW
cG3LJlB9HSEGogYXeuudoOdhl3kIhfu1ryzqleTKD+qL/lKz8SXAzqxZsjJXnefDr87phTvaRKYw
v1KyRCiHrS/Og9PZwhpLC8szcIFS2wmLwT3b9B2ts+j7+5nuX5FOp8fbzVNMbm978gqr74QFo60X
3+obtuTWnkQu5MBDLDW54Vcp8UOOa1kwD9FKERd8fb2zvIohDML4Nivt3rN2AVbYxEyVsKdHbC2+
pBoz8fbKQbzJ7b18mWNhuCzks3XC0pTYByNBRS3B7mArAK8Q3usdZRF6C6wkN8dzTH9P+WZCthxb
6ERjCmMZ2wH0xxCuF7uEnUkNN/cNV8LEKQv9QUBoKHNxW3QjM42OmJgVDT0e3iO25dqKnW6D7Xtu
JzAiTtj7GR7AteEWuKBW8KyFJTSYbof4GGEmZKFd4S/T8NIHj2Qa0lELkDF2Q408yTVaV9ry1Sfh
B5ZbqPxQIINy9U+GB+578AOdb6B8nMADUasDzrsbzZEYKK5XEgRsuwmWBn5vfNFWIhJ4KuVnV6dr
bqZqq8J5lkh7CynGsu3VUoVU43IMFquTOcmidUFXAlmc7Mfb1q2OaKW5rl3QwuE5Lg0hiZfgWfS4
ZI4hgXPoKi7rYPkitplwlCAecDMstMzbDnv5KB+jVfsobbR1sgp8bdPd5+5ABPyVZfMQKSKrOwu+
AZeFXA5LBGPjUhaaIXETnFsdsvDrZwv4LVippILHpMKGxbbxAsfEIeOrxAOMsK2Xkj3Q8K538C6E
czv8Tb/rqO4PS0hm93wMbD7GxkPAliFw19iwYLPbgJ1hYyMufd/fV27LStidEeRbgs/HLrBj14R4
iXGIRyjtC3bTU0UpzOoK2xPrhBUM3fr5DKemYPIefhzOP3eBYlfyEQ3FLkS4lFu3+N45fKUrhFq5
6uSimUfX+U8IM0LllwDyVAjGwjvFRoTN4EbbETFOAZ+YuajrxadcHzYaWEI28bAqZBcmI8SulhAf
b2FWi5CwltvD3SreN8BCOsaKB2mNqxgLYLvjJSYTMHrj/IwOt8RbhFgHzBr/88G+wFew4HMohB9h
flwtCGwLbmqAGTljztGlbpfeQ8z5J5rCncFaYSekEG3c4YXjCcQoT2A0+Hzu7rS+SCgkOI6TcVVF
15nxBHyk8dgvBT/EYb4+nPOicxtq+dlGBFgyu+sW2hrLxYPuJHwS9lDk9umoIzmArbQ5MdPH13Ur
moCrflWoAynuEwyBOxHaxmQKvrhyTW5PvnCAYl6mt503LLli5huOfwL6FuETuVEBo8TJWORxZ/CC
Q/QMz7v2a5Q/RAR6CA++GjGEtuysZMewX/hGjmAU9G4IFxBGB6YgXaHqcVu4XuRklJ7fWgSqTaxu
i0RIifWzWISt3LigGigJfcU+xgTx2VYP6DWCeeYecnnPZxtaEc4O9voNV0PCDX8vf9ak4GzEz5of
u/KBa07uDYYu3Ch4g3g3xbabMQhnfexp2f1PH/unj/0LDkOacycm4XqUSqL2skc0LobxyxVHDSPv
iYtJeT0Hypx3XvhoPgAAfjovP52Xn87LT+flp/My/PfgLf8Bjo5HQD9zXSaZHUlI08Di4htQA8Sk
fdeATTxTBDh3jQlA6J+6xrwTNkkV/HTCfjphP50w2F0/nbA/3gmbtaIniap/yYo2ZuTxtERDFMsk
tQZkStDK7Zr3KHyeOM9WypYnVjlyDPlHgmAFsrvaNYdYwDc1EDe+MNWWkcfQEGu6IA7D49tfo0bA
6Zns5Y3HZRP6lltEfL2/LBDeRr2krbk9wgZgBqADQI85CwB/4wEZHvP4Gmddcv94Dvc1e6eTXMdf
905n01/XTPoHz+g/NP2FXpE/MnjQ7o83YkKvwSmEvK86dKnpGr75Ea1DvI7H3O7uXu9G+oygag7w
wx2eKBii6UvABHv8q/DQOo/3IQ7lX9jz4UK2Jd5aUwTVbwSyBZRgkW2zbe2au+Ze3ikbZT3s1ZvC
LhDQLoEcMZCuqhFaIrvd7gU9u8gOUc0z2SEUdVlcFqIPTOri4pZMQ6i/dXJER0NHork/AsxaMg4J
GeBchw7BX3fksng8E2P//n4MyRFpAIxVYK8R278jB6DgHhIk9kCmQe84bFNwlndLBL5XLTnR19eY
AvuBzB+i/3cVu0NqA3FBjd8wIJxAhbT8O3+F3/3+DnNxnSN8MggBru/goIL96+eZyR9H0T+szMS3
P0eJlZhJqwKrzB9LpHzol94eWE4eDOLcoBDnHjSy5DCQm2stuwvwMrFXBPiXFRA0t6iRsUGmwUC9
QnjarkNyxcmQvIrtCIkJ3EuMmOvdK6A243XW3oF9ie33OfKdK5z0O6P6w51MjOoB5MraICMfoH8p
Hk5vgFm7/cI4Rk/6Hs3B9sMO1DgZGULGWbd1KloEjbKFCzHW5hHFgSrIF2JeTTM85y86knxMABYb
XGwnVHhRFA7Ke93uetI9fr4CCod5fjbuiaFutTUazZ5wNtCcN0Ke9o2nQFP6IiFnxAISrUG8c5s6
qXO2BZYck2O4BrUsMncRMkI8ps3xwZ+P6Vpg99mYJmY9yFJUJSl4bgUZKpUiE4VUiOI0KxM4Lp7P
AyCG1N4Va0IblPFLdg4kkHTfOwtgl1AxhcwmsoD1NSmjYM/HGCowMcgR9UhhntfIGcFqylztESWq
M8hj9AKamVP++ge5HKOjsREJGD/PFpgYL0/SIm+w5pCfESlbnh3g+aEMwKXeDg4cvtQhE3e6Q+4H
eLRmy9Fo9e0Z33l6myeZT0g/83Q6hzPx9DcH2fP9HtEU2Xe3KuxAZco+uKmsZamyEj3KEXgevRjw
6xoZzJpFqwFRuid9e7E9DvkxaQF1j8QvVtFE4rRG3q9zruk0BKH5iM/+cIUlWSwBfk3dcrxCZysL
ESZChkTxe+H2y9fXk/3+frt6S93DLktIlhGcP8ioiOGfEGfw+G6xGgg1Hh3nMW+u9/m/IF9Hfg4N
of3W47/zLBCPlSO9iOB6dc0nI2X7L24vedLXrVWz6DQq2PIpEa8YBNTrenx6+1vFKwnPnkUkpBFE
CQTvYgGJcSzoSAp6K5LblN3eHnOWOtc7hEzcv75mqL3jUvTzc/BjC/EXmXIt0Pywj8QhizqlxUDL
w3mr6rC6gDRzOzfnKDC3wiJdVvL9zEXntOW1QuzDVX9qy3+XtpzdDxPI/m+yH+aEsTwJ9v9xp2VO
7F6RgR827k+x++cSuxML6U+m1ecMJfkPMJTmjE55Yij9WYzOObN/2qv2z2v2Gzya8J2pis7ivKOY
hsKEiXTU8jJA0xGYeub+SwfkzjYfPH+bHeu15AHkzd6ApLDP5C1ZB7DkgD1g7S1g9DRawLzw0gWw
PQRgH7h3LwPV3BpYMvSscnXnss4RiYkJgHrdOrniKjLKqwzCWwuWd5TQcF+4YPiJ91VJ9md4eijW
nDFlZ29v4p/9xW7vyv7x3eqhP7skoXMy6LB4KcIHjWGmdRqhVyuKZUea3bSAyKj3BnvgpjnHwg4M
xjitbuB+wAFJvGSpX7GiJW3XHAcaO7xMBGSROqhMCPgizxy3x4sHWLwFyMpJ1xZcfg45apEh54BL
QHmogjVFx3IXhJkkl0ivu5rkWK39uSE3e3MTa+EvdXPKD5HfH1Zucu5GMQkyGT10XYQJNLLc3yGu
cfcAPxrYOxFRENfdqYi4dPQandy5u32BchmJwh+ZcSe42vpsD02OSHlCJ6OzhpFsHX9x/HwNZ29z
ojN/x9vU+Ix+dp8T/acpeaS3FUI1pc2xpMnmgiCNE0F6PfPgy7O/kcnT48oNUD8aLfwNQjboToNX
ts8AO+JtOUUMjYcVRvuL4ta+6qQ7eaV7+tL00mPQkNz7fPb4iD4b8UQ7grbeyM0BI0ZvW2eJgN7n
H39lAPzs8ydufgO+s1w2ID0qcOiiGGikyd0zLyaTVioV8T0DAlPzOEKTI9HPTPIcaclh49yDD52Q
HWo0x36vUJWPiEW/UqgE4XAiCj0fLnZFAE4jXW+fDp8PfGZerKn/O+iiEF4wL+n+EaVj+zkH+8da
45fDOaUNKMohbJQSF1g2qCIGAQVDtyyaI7aHEKpAbvjOuMD3fkZc1fGJi0q2DE9ozjPIUMgb/n/b
odfNbUUeC9i0FcEoUdDGI4QhvPBFRQ7QhShwOiKO9w4eJ8Dy3mdWV+Gz8MnqTpmuhOIixGKIm4BU
GTH4B4s8lAgA82jxlzV/pmOgHoJ850VQq0e+eIJbEfb5Ys2dO2sixv/8527KmfFrz93c9p0I3PY3
374TofvX3L4Tcf17bd8Z7TglxvtV2nFOAF8jWR/Mtz+NAJZ/PCtIRBlgyuH8LpA9HwaeJYJUa3qv
us8hypNqN0fjHgQb7yHr6BEmyi3kHUMtBU9SzVQuSCIXGN8Ltl8uPkmQni+NnAvKgPralJabGBVF
F9TCjvb62tlrm9qKlwFsz+H8FoqpBjSbAs7zqKEQ6nlZHQOQJZcExHngHWQlarq4hEdPDcXr2OkR
kHRnswEDOZXZe4y7ANP4UkT6NyYpqnJyptCjiB9Hf3B5qVGMgH3kiB7oRQgIWlHxc+SB1tiWvQT+
T+rEdgqINV5E9YcMA1pmIpPZE7ejS7zwubBF382ZyZl4BGMZoQvlCSvDDFRSjyim4RJ/mUP1jDAr
+a8iRP/6i3itpuG1Nag2xjMGefivLBavwh5QW644XEfkhNcGfLHwlyWe5lYTr8Th9Yj8076UBK99
fYQ7/h70D4ZTeIMSMID4Ocy/QDIDKUNbRnLQJKg2pAPKu3iWHS23+O+A+6MiCWXhBioGumuBBXjA
8IqdEcv9it6XFhIU1IB+NJ9P2f9DP/2ynSb6KQ2ktM0TbCcRXlJJngPil/RwA5oTbhrWJGMOf4Lv
kdTO/C9f7kd2r1B0ritg9Dw9vaKDDXR4TF7374sIu76gITZDyubWdnbjcwv3w6n7T9r4P2wbZZq/
rOJEqZbVKeuKFKt4Ned5pII/+KJx8y12bvwb1BChlggF5FejP8L63jw/g/WX7N/v7tB64O3NRO+n
BP7wyecWHuppV4v393fUEh49+i4gHcsXdyETfp7pESV6EUp0CtThZS4K3Hi+Nl4cQ3skMzJv9u4m
Gv2vdXfzQmui638KrVmhNXEN/zChNWspTHzM39RS+KGhbUmiBEIbSQYL97fy8nTSo/M4QBdCS9U4
7gFceGirHCJh8aQ7IK1dzMjoH7acNT9ccnK7kSw0eizjkqEhvQ6iia4UZgUCluZZDVF+2kmdm8ZS
xZIkTR1Q8JFBldBqVE0IGKAe+h6N9ss0q6kgFru0k5+LsKRdNlauZiQ1sfpOnBvxDw2GX0asTky5
NE4S7VRDcKITSYc6XEByQlr4ChnXiA82KOz1CrQBuX3ioITFJkB//hkNfI3yf2fQfRjCxKBLKwPM
0yqGAMeai+hDYPNCOd7O7kx4WxheNxgAJ7SHdXV8PwML8bkNIHOr6LMRTKymdGjrJCwxgjX3jl/3
a94Qceugp1/Du9rcLmKyn7nk3LxPzY7fft6vncw/u+uJPVEXbdMLAu5ackpYcsCFlRSxL4Q6SsAK
SveC88IbI6CTT0d6tkEdHzcNU7LPgCaIGAASo4cl4davhrA/ohwAKb3ffT5TP5Z1H7bHRLUPZicI
coZh3kFbP3MLE1YZzE6ENLhJ+8DcjqIfUUF2vMnii4rGQrxto7upuB/CC7s974ZbAnzoPY/HUBSi
3929H98/H+nsRuZr/sFA++038uySTjTpH7Skc2KSs5Z9nKg/XkzOndaJXE+DROmTAnswJevdyvt8
38x8+BTb/Os+/Eo08ckpv+IjPmzKeFA08dRDJeG01DjAEtqUoDEJTdbxfUNWvAo+oudNDkhVi5Zj
6K+Bdl8F2aA5A0c8vfKMw6P9+R3Pnekp8vePO9PSjBExbSL/WxgRM9roOnkfVuw30Eazm2QiY9NL
pBtFxTeJSNFKLACQF9YSNEBNeetbrhME8mVg8PldDSC6EQGQxDltgEV0gWU8ojafzlgms2OaStM/
w5gm8vW3PEy/Axnm/27rpno6R0/Z30hbvT21f8vf/3ZsnpoIxPcv9f/gl3zJi7GKgrD5X9/+Wn/9
HRV67Kl5+uYXO2uiZty3b9V4eKtBWvyRv/L/98V/8FzejAV4Ll/yNmv4pwVRnn3kt+T8MvP0mHky
/ZuvnJiCpBl/B6EqqGp00FKruomP+0qKKYDB5u+mCloK0wDrqwRizF9oMU1QaYqA5SuWKsu6aPBm
Kf/FiylLfwddOfpnc6pYxQSH2a/hxeR65BdhrRngdNM1SQHtq2ghna9MzqGhDVqrVyfwvAsyjOEk
qKga5obbaOSEpLtogPmwH4h0uRw/TNTu6yU+chNwW29yYcPA9IB+TQG9pzTRyCkMcK0OKvUATpuc
5UaIqKhxCf3Pr8I/5ZurSBZqGNBt3FQQOEZBw7d6X8u6uE3bRtxfBGUtGOXbSRIAVBWGRdK/Bmqc
LcBXPqNrvtWumNLJNSdWbl6fq2KIRXFfhyeShgF69NQp2pKIwc4s/kFMi3Px49LUb7XF14upIEcV
wfENNm19Mo25kJ66xsLFwqwXmYXKALDIJSOLUP5wTMU+dD6fUOlb/M71gposmZImKypYVKelIV1b
K9WpMeR9FSQH+aTWq+pU+lmS+IHQ31TqKPiRDL2ueqd2ozWXkMwMgO/IyZIamiZJBpiuLJASTqR0
rkCcWE0u73EpZdWq8iay8sIthd7w+rxFlFSv0Weny2Wmh1lzTJxObmGtF1l8H0WZL/hN3TXrz0f1
3ZqjA6uqYVZM0ZTBKz1xagMwVUnFOTJ2F7VFDUA9jgQgJzSPKoyLZw7l3B6bIFuxDLggKN4NGYxf
JijeJ+tedXqtm+VF32WaFdDRjI6VJCyltCidIh7RPaqRLzfnDGTNYSlQrUcLmr5H3/hiLHw509AR
Ns2PQWsYM0r0O3mCcaEQT7FQewzK3ik9lygPSZ9aF2OXi8DDnzUfjWi/pHFb2qD5ldxQF1dtdYm9
8SxVM0HLH86JpeqiriuQiua0R0t1Doy67XBtI6hXqRG/W2On3ErB4GC0w71htduwQZOsi1aptqqo
gW8hPJIbCvrxd+O4soaTPOPo/2hfWAYyVmAeNizzGmH/YFkJMuRrUMpYpqJKdqIJTtkmaN8SQX3M
wMw+swunk8/ZeExT4bJOFvn0fyvt+uh0UntIwYNptU9WKftVITidUN4Mg/wlvDS3Q4S+pNnlNCPx
rof+45m0oN4UCWrMkhVwKUyTln0UFiiJuUgH1TpGRg429YCpqUKCRYAmWADaofNb2xANLfBOYPGO
IqbM1eVcFcZ3Y5BVaFsJahVb79ubB3mxol56WTp0KNVYG6DyUJ5V2Wn1jVZR7IV3Q3eGyNMF0I/R
Iqehf7qQWP214uk6FR+GMRFPZ05kHwgYRvCuq071IrUeaCurjgrGQs/oqSUxeio+6RUzpIU6F1ia
eA/YY3wlPlx+sgWaPEhP4ojL92iCInmB7HURu0RglNv2ghfcqtKVxvhye0azp4fsvKtRefL2uTC8
0gp9thQT4dTGaWaqqigdWj0F/fVjJ6NqzqxIN7xk4r7ABqks+IajOiN8rpDi7y6sSFwBK7IOGvtv
90AnwtAco7N8UNGeOqSqyJnn2oDqg9tdDqcAbRQVD6qBJP06rgdS9V8u+SZTF2Pv9OcbA9xgKtKy
yjFsWVosItBsJzTQ17LsfT5FV7vqu5HivCjQ3FBj6nSbaEJb5YkiHZLKGZCJ7MhWH5g5UFBno0DL
QOdgNDIGf/ixQ7vll+699rUMfScH2GVnp8jcst2UEpEtkqFoj4mOdlfnrA1paxBVolbryZeZrT0J
onzdW6okQsjAWjRB8/7t7BaheUoFpZMPCarCEm98quRV0BEhezTQ3jSlUUAML1IxeLuMbdTkXYL9
pb8d0As7Y8M6nJF210jxdA4/jmey2oOUh1kutBgPWoendAyosTG7dYCq68jRDRsEtnGyrgNfqVk4
OGl5GyueNKJKtd0GX1IIovM+FZea6IkREVCtLd5HPalyWy4XBshUKhV1YW4RuTq6nT4k5v588vSK
iAcwBH2+HfiB+OxOJrLLEpumFRrMbHT50lieZThnBKTNp3a8U5Td59f6zoKzVAhIHWoS/oWky+pk
2lQh1CwrU6WD1YDpRnFSNGc9edba+mKAjuzzi03iLtgzk4tN7qxHC3ojNLDPWyTYFfxPmsqOdERG
DdvIF1pKrGyRhK6aLLsOpMVUgP00XA4RkhegVIm3XbtBtaJYoJd7iX55OdH24uqSgMiL1Kg2vhIl
S8foCFatEiHlB9UBQjjR13EYgbVFIEp/UyvepVuHsR2rLB1XSsDwx9GLnrNQOMjZ4vNb/s4M+XrL
libCDITLN9X5sDZVQc1G6TC6FsAPJU3RtfJFeeh1WsvOKXKBYewMFoWrMqFVOXNKr8G7b/YSn3Eo
YXyDNoCB/O0pFfqzasUFZtwK3BhtPdFW8MK4BNYylP0akj3Gm0xz8x5w60HzwjMdXlWd9CZrJJLl
6750wpPTRzGR4zteU3smJ6Ri0n3WMRVn7by61HdmTtSj7AFUryR29VaiC2T6YOWHQKBS7oTIMJk3
F2kpFmi0YeYsm+XTmroh10mGRQUPWAYS/QpL+WBY1UVtGZcAk3xGI8oLTQAfeRIhPe90hJIK2krr
MnDkYZEhuLhpO9LoRAEMpHZinYm128zp/StV9/fT/suAJor31HRSWg+DdDBHGiF4Jd/F6qpHm+At
ipK787pstt3/Ye7KduRGkuSvLPadDTLIOPiwLzzyrLukTEkvROniGcH7/Po1VvdsVzJrihgsBhig
IAHdkoJxebibm7nH9x07tMnRYAc1ea3mkGdaORFIvsxJE8eC/Qy9OvCUQujiDdgU5YT3InKj3G2/
1yf+o/DGp+iRvrDA4c84XcG03zBQXjInF071JDbBF0Yc82SkTsgc6zeeFkGd/iTv4APY9/ZDAmKp
3PSdSzTXxN8iXnHQfn58AxZJgb8uvWCAPABtMOAUl0eQ6Ew3dK03nrRn+57+SH6iFSz9Lsmxsfa6
sWHapoW5vqkO9Fc1OWHilPeYu3yBI25/AVEqf9EMT941T6ZfnOSnck9/V3c4crp01JdWuA0enR/x
k7oJjmpytEdUNd7na9HE0nV/PWG2bhD4tcIS+uxsvzlhhGd5M9iYBBa3Qhlt8IwrR95pKIJabQvq
GOkO28Z/NWjypRBVoKDlx8v4KupZHqk5yLOAYCDmXnaH72tbkyyKyFP0U4E99jlCSdht2no2CpL0
DlCZrN9k9gZGkyau/oU44lh/Uk/Y0HYvC09ZTmYhsrltPveRI8BZ07Yff+GiidyfG00Z4Bs4/wQe
weLQ25JXBRNYI3REA1klc4ZPeP/po5/Ebv3QQHjz/xxwYdyqTLYam0+WqhBKOOyXQpsI3RlRX3Z0
plsLdUXh1a01dl2d5+IsqFQFQs5nIfg8/WiI09+1v8Qn4zF56V7sU7biP1+FcTDdb1aVLcAEjcm/
RgtPAepSoAXeC/lJo7lrZLyaC18bbJELD6eGRTVF6Dai3dqwN1s3HO/zHDS0Eey7/EvEJTgDmQN/
KgehSd9YmluITYwXOPjU8l1OHuxpVwR3Og0dWp0sdWvhuHWIvOh9UD7nw1qBy3cdmLfrszAvUaJp
rRnD1Jao7ht542eV73LUF44dE1niHzRxVLJ28GY/5eou/n3S2cL3VX2TsTDCmAH2wXDG0dfsjaqf
4WNqgW9+1rinnpLQwdTpQ1CsXbT3njvgKjoxZtxXX+r/tLBXVjtJ8hT81l/C8RB8tQ1ffS+OhuVo
zX0sV3zr64h+PoN/D/hK9n9r/cJO1XZekidm+0R4Axpx2xs5flKYO0Xjblz3GC0ZyJHDz0p1tiH5
ypLPtuNqxd98weJgdpVdWybHlLtPFVoFtl6EhmqxM6afPrYpV7737D7AlOlczIjmMhkahVU/jEGg
P/cDYsbKydrDWG46iS7CEXFi++vHw13jFIvxlvNKW8WrGOOlo5+JXSv9pttm6BPE3AkdZKTXSI+U
jxn3UgTPn7vHGi0S/Thd2eG1aS8uUS8sGvQdPkMYB4Fq1yhyXx+M8GusXCn+dSuzmPTi+tAkn0QQ
YTRNOAK1elCvpt6gr6ZOnRBtHSy/Y/fyViAXLPxw2OtfVeaY4S0zkY3w0sDBT4gK37Gn5W7F3NIA
pAkY3y3I5uPteQUJL47d4kuty2efpkEnihxfmqESeeOGxU2ECv3dNgFSeBfV+zA/FuF2RJeMyTGr
rcKFGDri0PFHad1ZBXzsIEYELD2zAJhQ3fZom1XepZC9oJi6RtwBXYGyG6iJHBluWz1yKR4u5g5a
5rIS5c9R4l/b5Qa6RCNQLfmz7H5+PENjXuurGTLDtEyA1Uj7LKAHqkVJGxPMsFP33wob9c1QzoPt
K9QoN7+a6d5GaD89ZIPbMHdl6Pnl+mjopb8gYluPdAwdWT63t0mPRXBbaJ7A6sdVgGh0TVp1/VjM
+/lmtguPQam4/2s/s5tc3+vu0B06e6OznzzChbs1bZ/XK+aaXZlrDErQF52ZRFAdooXLQxRpesz0
ZDSegcI15d7St+XoRCbAmQ2NHBvEh8wZTxosp+2R+JCkGx5tDSBx/YZAg9ng1dxLVNdHffrCS1Cb
SXMD7pPEs3qHPvVf7VsdFeCtH9q38WuIsxjin268KHMQH6MwUvdUmRsLzXqka9+K2AHMWBtwWGdH
NUatJ3FjF63TWGdRbpvwICq3lwggVq7S65u43G1iMuT3iEk4EpqXq5DZSUvCRtOf48nBeBVS+zfd
byiCpw0P7m1I/pSHU4De7dH3Frn/2MP1qc7DAa3ibEd80p7S3MkEFuAWDp4V+brYmfWmFbv4a/gp
vZW4l85A/VigyfY2Go9tvRmEwwonRH+C4bOt+a31u9UOme6audu3mylxYuGQLaCiCYt5jhjg+F8B
qgkhRgMqnKy48FfO1es5+HsFFka2sWu7bhOc95o8NgXCiG2s7dj+pZSQJWj7j2/XopEXnrDFaAsj
G2li1BTDegNk2Vc/OLZaoDx/Cf8xh/yjcAVa1PzK0HIWjHK1JXCaD4gxEVf9qL4lqYOHJvieriFA
71x54NGzuBHpD9BiLw+BTrkep1NiPFdoi1Q7XegiLvl44tfOyjxxqjOOfx4DLREXVaaZIavBeObg
2qGbDcQhudP8zL6HxEkCt0EfXQjHC0eFu/D88dgLJudfi/5m7MV7YQ6mHVkSY8e1Y534Wf8livkI
0nN37qHhSWalO0c4/hVoT2244TmYe0anWOvQ0VeKCL/3qL9diAXaFtp63sdDbzw30p3QNOdRUldH
LasQdeY/nvd1SLRY88Urouxp1GQ1Gc/1qHYiBZiH2+jpaMZl3HC86hoCl42m347tillZHXnxiKRy
jHQojnCiSg8AVwnpBLoEorsIIhTiWGjHIxyKNkSrUeC8lVf27M1WL54SmSaWOVIMzL61p+orzhh7
mYSTKEc7ab8i3S3Ry3lw4JmsrPV7L/bbbZ3NzBtnnNYyETzFWlPzyUQDnM4Ly61+BwfSvB9frF/t
sC1M7PS0cpwW/NJ/HO453a5ziqTuwoLbGW/MrtcN5EPcBI3QTFcbN1WwpXbjjd+Y6Jw2+lTlXxSf
HCv5EYfP4+epOFTm19IwHGk89CkyMMjFIhUYoOIicRkZHTOuXJPUyLD4Hy/U+8f/789d2JooKIyu
wcjPAUAAyy3wztT7wDgh/diWazDvu2/8DG6ZOqgQwCEvN6XJtLmjQ2E8q8YvGapSFINroJrhTDW4
iQrNCeJNER1Woc/X1q1Xx/DNwIvTUGq5KFqaY5Zw29FSvXOQNipTLyO+QJ1Ey2k7T3bedEYiJCWb
Bn1ZW/D/PbD8bYjITb9FQ7rWj9DILd2Pw5EgGd5srWRjshvGHzvrOURdw27f9Qfa3k7DNqhXDPa7
z+LfM1hKAISKDa2WJY6V5TZApiucD6ChY/K1GXZTBH8n9T4+GdeQ5GyuGDgjkGZwYi0JGpkxWXnf
wCOL+N6cqFMlN7XRIv5QnpXtSevV6BiEhlC6W1m7sZabATGgYboMdRyrTaZOVN5m2S1AN4KKqPH9
MN0K4naaZxKnKvZlf8sRNfH8XOlfY7SR6vwp+5JZ+0rtidhlEICm000h0eo9K32VAC8nwFSMpyi4
ievnlcle3QMkAExQURjgcVTY4QvbPMY0jtgAR8AubnO4dpZAq6MGMLPYylNl73nzmBT3uK1SHkO5
58lmypCWfaS1UzAnSF1VuH3s2b8aG9UWjNGPpJcSr4WvBicMzsOdpvkVgHaFuO3YbIsM0tJs9Idq
U/N9/4VAwIqnFwvSoMCLevx4eq9Z3IsLsJje4gHQ6DQ2XY3pWZBxtogQ3RrFEl6Eq6FTZId6lhDZ
QipbPQJF5gQL74f8aFEAUhsLTfmoU2BulivQG5D40PDa/e8EHfCI32KZzG3O3MRwa21bFFvMXUoU
O7TUc6U7Vub29a7hji1cPfLoneSukbhYmkp4NHTltGHpi2z9htwCYq9jryUeMraVdFroW0onHpwU
y/dtKJ3iG8LXimyyYnJY4FpiU9FzYd98vFbXrtG8VsyyLV0XwI2WvOfKiA0wbUK4RpY/ko0epc7U
PKiwcBpQgqBUsty6fQjLwzT73sOBNStg5rwZV5v15gMWTikqCfcNK+H/iWQnys9Fc8eZy8mxD1au
+HVcu5jq0hMrqAlOFJxtPfAbhJbj+MVgj4Tvy8Jp84Md7NLqyGMvz716rXKKcWXSFoMvPC9dmuUQ
zGeyRFGT0WWZZ+MwDAdd2/bqpu72NNrQwQ+CQ1xtjeQurLascm0UuMWzuAadXRMwFl+zMABTZSkj
SCLjWapjw3cC2YnWt57zn+DtlaAP1Gs+2ZWHshhwcSXB6LGqiWD6IDiq8WfZ7aUIHWaedfmkRq+s
H1v5BasO1yUY6v3Hh/w68AHrheggNtmcgTF7RfyqSTaoyUqfJS3QMbkQyrEaGfuNPX0NeI5qKtlk
Ibhsv4WlHR3TOfyqqdl7NUc0pCil27EK7vpKKtcax9+C5GikaWi/qoZ9g883bk05/ojCTTf1/BYv
1qeprqoVZ+vKu8QkTITLhhDUZGJZPmVO1XMzNtLnSs2kClYO/oBna/vxWl3jIQjHDQbkFPwNpOde
//8bX7Lhg6klIY+eS8G+Drmc0DuxAcE3b5BiSgPDB1X5xoZVAz0NmdMWSXWzW5vrtVl6/QrQR1HL
wWa6WAAkQyXyMAzG6JkNSGWmdeiJkiWuamu2tyovF6BN2ZbZ+4jQZb7TtJs6Ic+8ND63fTytnN75
NrwxUUIHpYUJZCVtsIZsfenJlcNQNlEQhM8DBvHKOHuOhpo7ehP+7qtKW3F+yOKuzMNRywYkhYwe
BVl04TimQlF9snPMvTNvGInRlN1sIrdsyOcgC52ssOJdQ8zKL5R8KVNEUqaea8dan77kHV7xouOa
Y7Gi9MNM/kACNGxbuis7E9HmYJluDMNi0D7dR4xmK17vkgM0f/ychRA4O3B79aW4ZxxzDkoOtZ/I
gNTHVAI+rAxlbewg3QdNdks1buxVODROqUl0ZQ2ltgkr5JCKMi0dzvLTmJepE+tkTwqBlq3iyKJR
8xKOat60RaVnaq7t70ITDEdIf6VZEfBadED9dOEx92PQBoSH+vPAjLtI6k5fWonXi7g+TknwSYtT
7ZHIKUTWfeC7LCqUr2qibxPR39GkaI7DALAQ9NKbMZbjvjUNtwjobQxetzPqevQQYJ5u207wAhjt
7iK97e9iTU/cXCaT+/ENXlo7zIaBgGUzcIoZ4/hZBB6sTeyY6vVzl9jo4xhh9UOtRvWBQXGfVjGI
WMkXzox2g+rqkRuEINJwmYIFl8Nnq1Q7HDStBxqFzLJK6+AuiQHBhRPboHiym1dN+dgQnsMJGlFJ
pCvQi0KrAo8MiK4/nsoyFwKqNMiits5w/2w+s5kvp6L3g93ZsrCfkqLKj1rcfyZwNSXjdxQHyc1Z
gV6tcbujE7BSc6D9nYxAaDENkR4yI/XbXksOZpY4CFRzD3SnxCMmnvvXz/w36F3ui1/qual+/Wpu
X4pLOct/pLoFXNk3OzbrbP5Sxdy9SKhi9nX28l/PLwr/2c9+qZe3IpfXv/qXysX6Yzbk0LIA62Z/
SlL+T+Vi/TEzwWFaGQX8h63+W+XC/2BQvYCra1NqQqTBYJj/oXKx9D9QHZRCYUANynAH/iHxefjT
ckMd9E81Egt3iFGA8Aj5GIjBoCYzpDwuj9k0yCGWeXTQ06hDi3We6wR9d6egVLtKGZ38bFFa5N/D
1BqKwIk0s+q+m0ZLcj8hPIrWioQuECzGDNDCQN/HpK2Z2PFaiPLNGwxnZkyFrSD1jvjgKFG2VeB2
SSErBJzmmMc/tK4WDdq6Utkhcqgnate7oZ5MDaxengdK8wc2EcRqlc3XQoZLYIOBEQjaGIyMAInc
sJEHvFyt0JaZzVFGHUUEEjKgvKpsS3JIGx5l27EZO611VFRZUYKcBJyxyW0o4tuHRGWDvQGKpPFH
IwyFvvZdl1Etg6cALhGkT8hagZVDlg4SLrapNBYfKkWzfPQnvbWGGy21W1b7ZZ9pgqOuKJlmAERP
VXkaetPq9qlhx1y4RpcETLhmr40TdyJblcDR2Fgnn6SR8bPRpdnQeWmVxMAkqo62CIUDY9SzP633
v8GWfMolfpZG5EIwdxv/qPI6/90s/9SFru4/Q0jHsZ3/XEi3icf4rXWZ//Q/JHRc/AFPA9q5mdL/
p3gOlKw/GDjecCA5CIBivmEKL1P0P/+tGeQPi+HcIuSFBEKHROhvqwLtHKJh+JsgZ84gEHyzhR35
0K7Mz9Mbx5EjooakDL70zNDCgVx4cqXI4obikT2NZjkeoH+qv3SRpX1XdUXvI1NN9ymToxcAGrrT
8Lju0yEa3L4k2cPY9CBOvFmyv+zeW0ndlW+P76GwooYOXjmD3m3hGcCvj0K91/jJIom5b6y8ceos
yY/WxG2ns0XjaFqukAUjws/iLATruSBu0KRyJemzjGXwIbMqiWNzYG35q/v/xsAFEzEDZbfGKVBV
5kdhVHvpONW7j+d7RfcHMw4TNg3w6JFqtZbUjTFjWtCQLjhpcJxdi5pouiF1VP6KOAiVQSO2A2uO
8EEml9RT/2soKrS8CSjfsyRNQF2tso00ynY7yBCUSzWFe9EHwU51Ntk2dZx5geyGI8u0YZMWpbUx
9Kj+LJtCKgeYvO1bqoIXbpJwJUpb+ng4WWheBY3drBsl1lWURseGyA5slZOm1LFoNUCO1V1uxDel
ApzE1c6wwAoZqVfkKDETxa45gp3bgpQzlLsoRLCvBxtYTIcofpAy3yQJ3w1599xQwF9asNUIQApt
JSl0ve3zV+OFxcuNZ1bML8ubbSdwNc2+acQpIqzcaSK1nbEo17Lr744CtqEFOhZ0cPrifZJDkDMR
K3EaaUtdnkDoMNZ8WAkKr2jcr7RLgAqIyJFVhBr1cjKhWeYRyUh07rIxfmwN8L/QM2YASz0Ns/qx
qq1S35giiU9jVbTwPklf3UZCr7jLUkuVflORfoIaswxbp5iYzH1pj1Oy8p3vrAaxQAqzLWoRLpZk
wTSrsho0qeCUFIXm2xrEI2Ss6Yppee+q4RxaWHDdQgyzvNF9UemQcGvBCfozY9flcXEsiV4ghU8b
RAoUEVGd1H6SFPV2UoNwx6Ykz3aZqq+UxKOnIeh1+yqKN2OufsZRbe96YDYPScNSh0Vd444tM8FL
qEEOnrrJSwpmbMZWKi9Pod+V4zQcSELyNa/i3fUD5EIMEH7n4PZym5WMCQGzDo2Egqw/VCNmwqrx
O16gdCuYUm6bZ92mHaBcSMq0ulU8L508z6wnLQGPu9VBeadxumbL56fj4mkBJw2yTgLXFcE2AtjL
z6JDCNA+acJzSKzwOMQG4k9NN48iKPPjWIHOALNW3daybr2PrSqex+uRoQ1BlgTZA4iKL0duzKll
cZSEZynkjTJs9sy15FelAghnE1avRLPzk7ScJ8AuMHQIGM4Y73I02kMEBUlRdLazFHhozsGL7010
pMpl7RVlgXxLXJorD8fs7y8GBczGTbDTZ9/htRDEGzsV5nA27NwWpwC++V0UF9xVpqVcYqn8C5To
3B8tdTbbadrSru9Wbuw8peXosCfQpwHQs/FKXk45MaYU1REK2K+wo67Jsm+Rnis3G9O1xPFV1kuA
+gRRKFrEC2Ib1hIqKC3boBmN7ZPWVS36vZU124bK6L93ZRvtSrO/4b3gO6Mvvwsk9B+D1thN1UA9
O+S/O12iKZ/J8gczJt/aIZh2Wml9hV/FN5NGWmckaQfpgdI2mZX+Ti07vjMtKFwNlVI3QVjm5XFQ
HWlrnid91P3CThqg8sg3Gq3Gj3Gdx/4oquI4GYDsycR8i7cPZWZX+1xqkLXlsXwZc2q7jU6bfV71
4WaoC82zq6RGrnUyIWcZ9RVT986J5LO+zTLhRBJQ2y+3p+Z0MLti4CeopO0N6ZCvkzJAn71Sogkh
gwyhk3KN0/zOiQQDVcxIFYBsaMgvB01oqBdmwWzIvXJ2M3TM9AyutJ2ELd3n40jdcILIZubsglTd
tysX4p0jKWBq4EIBhAEIuriFDdXR3itLcU4iU3daSZqHwgwfDZnnK57hIhaHcB08IDI7CDP7EA/J
bPje3L0qThNmj5F9YvGkHkSrt54Zm7pXsxp1XiPab1Je9W4vRtNNO/DQWdOPKyjmtaOMjzBNS8BV
BsOYL1HMQdZ9r9FcO2W5tLyq4fmNLIxym1ZycAJuVgcyZeYNGeNxByzT3rRRHu1qvYxWQP93jC02
HSIPPOAGN5YxbZx21kDzgp+G2si2FlxTx07y/C4Z6VMz6Yb/sW1/52xDToLChPAsweZYwu4oDGB1
SpniVMVQFxUovbFJRK7faObItlkykrveZj8/HvPqgcW0LERheMzA0EKVhMsN77O+miyjF6daj5g/
xuqlGlKx8mhdJf+AHUKSikeEYk/niiaXozQcOGLa9PE514rOyaey85vUHPd9z9hTwKt6Z5j2cAhl
ifesquNtZBDtUMR2cydReN/vgIiuHfVLIGU+6nhCKV7IuU4G3pqFO5zpSqFydA3XolUKetixu0m6
fvKMNMh2DR31bWSaox/EZYysg+gPdW/0W+QixpVtf+e8E2rgEZjrzcB3W7rMeW5kMszz+MzVLJjI
omaHmhndPcLW4BunpPPjgattDoxvRyOZHlQHkUOpomb78WG4dmuQ5MLKAInHtyBIv9wmlDPSyRCU
8ZlqSZl7Y5Man0ojRChcZ9GAhgdw+Brky8Po3Ig2N1e8jStJlUC9mVlBAYcPMgrEjpfjWwPaD3V2
152DtJzcvCCm3+cgRwoLFAJ4p/2u14LujBwQuDXpBJl1YJegyCtxTgLATe3Q1d8os4v71CLhczvq
YN80WXWoJ7yF0EzIh7gWtadYpDktC7jTjUO1KzMCjaKkxjaxUYtEpbrtJVnVeYORspX369qkgJME
iwJfHTl/pLQup2jkWTTmhi7PZR4MXlFlZCsSwry8tLttPZBhZU2v7zcCaziqqLPDEYS/nr03Bp1W
2VQXUIGcgVXGSC9M9dbUImvlhboOx6AkBKRg437PkSVfXCZWZiqbbDM/j2wUTljSA5E2lFj5NPhm
MppeOQ0tyClKu5e0D7dlXP/sY6L/SNIs3otGZhsl6vhEqBmsfNtswS4dOkToUNzCiCP6ufKycplp
jSQqPZM4ND0V5qmXV7n5qBeQz/6r9wd0DvjJ8BMwGvS9l5tbmW0xkJyo8zQq9dBXefG9HZMSPN+i
30a1iB8N0rSbGBVY1izstTWDOAbABEQyUG+ixsvl0D2oVfVE6uyMym3kOaQwECaHtl9v2IhevH3+
PQlAmILnmP9sUMXO40JDBakaRMCP1+D6gM/BGgTOIHQho6DPB/LNgSt7GqGPEVVnzdBSALuBdBi0
3FzZhVPrxRrt8xqLgQGkyFTMZTWANeqLCJESmSWKSHWOzWk4N3RKoODWm2Nj1ihDKnj3WBo9Lrqs
0MKGJMBWBlk6elKSGz5kaKUToACJHSE6VpHUDnExwLNJetOhWRzeIs3eImXL6JZKMXoJync49tgO
R5MV1WNRomjPx8t37QPAimPp0ERhzrktI/kwz/QAUuXoXA999qlOOLSbVii8rqzsbUfqyptoItY8
rnmRLu8IUAOKyjxYR/y65N/JXIg4CrLkjMcyfQgygx/yoEOKlX4T7Hulq8qXWjIek0l2d4nia2La
aysFlSpAQjEnqYD9Lk5v3RC9txOZnfE+Np41FjWkekW3srbXlgCjgDaLw4msM96ay6M5Sp1PrOTp
2dJrcOKioTumScG3xGJrhb/eHQqeq27P2grk5C+HqiLGh77NsnOW59KpeVB6ZmJ+TiiEmh8fmHd8
K4bY3LKoAfsLr30xKzuG5JaOqTz3Ycg3BrCBjdaW9Y73Zu+IVGPbtm6/aByyUOSHmoc2HUCfafvI
r5gV+7ay+5UQ+no3GSQlsAIgOMK5WtY4iNNBq6xE4ouC2t5KYHjuZGtrgfr1TUEujINEyaBsxqO6
WGJuIAFUGL08QxEW33S8Y1C+DmpT55Hc2VZLPdQy7les29W+ClRQ4tByADu3AHAuBkVpajObIjGe
NW7+amkVbbo6JahlUjdPK/t6dScxFGqxwmkGnQP0okUopuuhaPQ0n86tzGJ/YHbnA00F/B2W6hBO
oeFoE9jDkTm0N6oFPaLtLbn/+COudhLlqmDJcSkZkIqrbyCzXyoCi5x7DnmT4h0YkipZE55d7eTM
fZzniaLmBkF65PKyAAYqla6ZxbkjVbzXaoPe6MPYeyBdTZswEcGuKYtk5d5cvlPwMJFowrrqIFkB
P9aXy5saVl+1wq4/h5TdGG3yWPez4C0yTrGSvz9eRnK5jn8OhrQoMtwcG4rvvpzhaI2NNIqw/SxR
3SxzeEMLcMiqdAtxEneb3B63mWgYtBGwD3ZlWPehrJWfco3u8ch0x4mBhKUjSeqgUuboGlFXb1PZ
VFCDQutdtWP3ZPDMdhE7JVuhRrEtaU3dsq6HlbdiUdcHcxGoe4mt0oGIgLe6bOAV48ppUzC1p7HQ
5EFqKerD4ozcBlkp0UonJr49gl5raqX08xAoCWh1NepcISVi0YyfGk5iX7eswlci6UCKxxuaSpWe
dJ6pbVv21R2OtDhkAxV+U/fpswYH1hcl9OSThSoPCZrRH5HD+D0k9rAtVWCeScKho9IhchDQ+0DU
M5Q5gC6eHixUuDuKENSaKaKGH2d6AfJ4j0btBnDFj7f5apexMsiDz0dr9oKXhTWypjfGUvD21NcJ
WgGxxnSKHkN9PMrC1543AF4eDi3iaR2JnCvxdxBJu7EC/TR2gmD+IwoZDsry2i7vvkxj2jmo30s3
ZaXRXRCLDCHQGMPtyWKHIP64qWUlN1XLIBIxebHydddrYAEmhh+BgwuGwlxR9a37JwKtGiXr8XG2
gsLWGAwXCS975fK+Xpi/HZY/12AuzQrmCp495Jkuh1FJVBtxS/WT6EMod2HDoLtpKyg3reweqWrM
1Qgi4ZtmU7hYl/KbTiBunrQRumGqo+cDCqu6QSEMlCii6R3SDP3KSlyChvMnAj6bIQZQZABjL2sS
WFHc6bHQjFOaUOohMgMDPu4hgTJoBy6dGnZBSaNtq4U/RY1r8vEpuXyo/hwdzhQSY0h8z7mnywUq
gjzSchaSUyaG5NByUP7iEBilRKHBlc24sqSv/B0gdTCoOnqALcx30BRTVWTKPCGYkBurNQIPbqxy
zYKEtxJu+crCLgg6r3NDCA0nDpUbbQA4iwFNZH0HvPQmIPrA+jpKy9zrlVnc2zPjjwJF8JIRRcCQ
2Df3mjZZLqlksJnaNH1I02pYcQnemz4wBVD2UIaG46G8XOlIT7UYi2Oe4r4YPQDg1BkQADlm2lie
arlaGe+dncWJB/zNkVNEsDDfwDcBFkGl5DAtuXmCgQ+O8AtxhvLBuLO4LtdWer6tl9cM7Kz5TX6V
UAF6vhyLBq0AxQlnuK1zfj8BGPa6Xntkfcj8yeo5uJSFftZ5wjdmlhm70q6Iiyh1BFBTfSLgL3vJ
dzRHzUXna9SQ0P0aaw/Su9+IO2YYoJiboJ1cfiPLZFRMgWWc+o5YT5aphtu+zjN/LNpwI5Dr3cgk
517eTcnDx3dsXumr1QFxjYO4RpHHWeyEhogptJRtwNYRsulT0m8qMVX7f3kUABjgyII3id/EfB7e
7DfloM5PsWadQDkznEQAQK2jbFWCdT0XHN+ZrIE8MmpDLe4UH6LEjsIMdQqBVfpWrj5VVreGA79z
dC346wI4DNAvoGCXUzG0KjdEP9KTwSK2D3Ut3Fltro4sQeHJf33VUMXSxLWEYeLLRuZjCkqQOWGo
RkUBuNpIVSpTtisv/jtnD5jtXG/ZMJCsXGYqEHpFrK0G6xTD0dlOIedbmSf0sR/79DjmxYCiBshU
m5Wtr13NV7uyOH2MWaivNtMUwexYnPskZ03SQVx0MtrBhvAr0MbAT2QTvmQZTr0T4VGBItQokmMc
d8nnqtHEE5Cr8sBkLH7AJS5vi4zZZwNFVpQ7dUbwoqlaewxNWtw3RSZqFI/km8bSkVNPSh4HrsqS
6TsUvgnkrFRPX6ZmVIbPwLsWLkkZcAFka4sbeyLhxiy7BI9Ab6Ro+FeI6gVVzgFBajEVR9UJ6qNA
HiTwgiIcHdugiLxmKobqf6k7syW3mWNbv8p+ATgwD7cAQTZ7YrekZku6QUhqCfM84+nPh/59wk2Q
hwjtE/ti2w7bEXZ0slBVmVmZa620rarRfnmhZ/y0yo5hSeAqER3ztWZU7oMgZA5hRilzk2htkbuS
UevlXZVQQndCsxJ/qEpnvAlqU2juMA39TRilQuPEUl4mGz+I68+j2oSfFbUtVHp4uffkKfVDkMd5
4jTKmIn7qlGNX7OwNTy0ou5dEsY+3EWTT8k4kuq4QPAkj+4sLe4t27NCZJ/0TGru49KDo1VSLK+c
QcyMb2PPsUR3Xza3AZRKwD+jQq7sJV09uXUyIHtZ5kryWJKJ7eZhCwZEHHVqGLyuVa9NbFKDKumA
B9se/GTmaIOX/ZhS0EEN7TF/n/Uy389TRuWtGxqKXaR1ON860x9LWngh3LU2q5w27dF4yq0omrkH
OWQ3bQrE8EYWW+9zx+eH6Bhn3dHvBP2P1SJvEipRfpifKGhYENH3nZ9Vb4o3U4aUtMhj1FA6WbRr
3Wtf5CQasg3vkualKKc+3jVS0341B1O7AZ2qSSi6VsZbHCTTvTLUCG0XhdGQm+VRxxDIJotJ28Mx
QCwVJA4sU61MnEJFN0/tpoJ2NEqNT1Xa7IxxUOWbMeKxbautp6SQKarxa1cKsuGIzD+7TXwlH5DE
0qDLyJE/dHYie+U3mfPIG1lqELBPJa10DKGqGN0IEuZPnw/U0yQUaRtbFCfl1UQGGgmpabJgoIbq
feOLIiM/x8iIgaMO5kFuCs8RJSP4KqWp0tgMLtG3fpNFrUP5utb2+TTlf657stPX8Xu2Q6QHCkD3
TJwbB6dOU5g6oaOMCYyO2PIy5CPwNqscBM8eOPwwFj3fbTM13F43eyHFhouhUMunQzb3yhYRITHq
Ygg8zTsiIac9lKFXvlqZAB+406o/ZaV5oEDayPVp5G2Kvi03XaJ6N34qq8+mFmboUqEqMpa8/biS
5m2cK+FKZFx+GXqJeHGDziWAbX7kIpwAy5aVPIubY6x14WPs14lrdpHhqFMNbTSeNVQrea3gfMko
wHeJ8gF1RKp7p9sBJhsQVpt2ZLtG5IBAZ36qL0+uyKBHa2t02dv1fViml/MiqQrSo5w3AZT+qb2u
kNtxEMru6E3lrjJ52Q8RAiltLlU3QIFWApp8WnWCszJnGoQy+n+UPSksnpor1UwflU7rjv3U9VtV
n5pNApr1EORhdxMRGZwawQNXscIKKazIuwl446G9qMhOVETlpqF17YBFt1x+OFxqWo2OAM/GDcKo
frA8Y9xM7TiuRMMLmwJoYc5e3ptqS9iCmtS1FWhhf4zlUUcdTDWfpECWuOyZdCOXrecGvbKG7buw
M8qcyVB1pY0MBvr0U1F56ZOmzPqjVVblzWgKwk0Hws8GddpvoqZLVxL/C/ZmDKFJ8AH9YoiL4w4G
vqmVoB6Ovq9/CiO5pAfqa05cWLe+OlYr1uZf/zG94CAgGWlSgJpf8TzxFqtjNkRPhWo41pWAHEEQ
wFCyqrUXxoU1sR6KSWTvFP+WWgOdAiw7HsrhmDVl73TamN42vf6JcNDc8URfu7wXzRnsFdq/ErC2
xekmXRMNP5SH4xRVKZJqiMppgKD3o1C8UXjKV27ThW9IkQw8DVkahb8lejEfur73pmw89qYabIEo
59vc8KWXv/YQRAcDog7VkLmBfrpTaAqZXpZq41FstB9a0j5ZcvfbH4ffxtBl7nVb7/2nxbEA2qvg
jugqM+dm8RrxA9MYCjAjx9QY240cR0yENITJ7aJa3Y1GEdz0ZFy2YHbhvutCpIkzZdgYQeY7dRIq
TiFqwSYjR7j+u5YvCwpuUO54oFKe56y+u7UPjyQrTIQKUef2KPhdty3MSNkgbWXeiDkh/7qps/LD
bAsVoxkrBQ8HLP3p96Ylp4WhZ7bHlhTcBqotfCkDL7rvC71wlToHqqAMIEAt1JRESxpvB7Uudt5U
JPuGTHz33/k5+AUq9bSB6IGe/pwEnXUxV4OOeoBQ7ieZ0AtAY+biqYM9TtSe6i5XgN6D1JO9AZHt
dio3rZTVN2Gb9SuQqbNS9/vXmclTnPg5eVh8naLLU99oBMrD4KvvxA6GhQbXx7aAIWwgAKF3FqTZ
ThwT0y7SsHscQs/alSY6Pd7YI/ABR92YmnRn0cF1TCGWD/WUmK5WaMJjW2fJ7ZTIyH7AgnUA/g2o
6qOa0CR5vwIQmn/o6UlXZsdOScFCswayxOl3ba206wRAoEc5maCK5pbyGKs8sYKgEW0zsDwnoYVw
p0bq8fqOLqYPzDFYAeDLt4PBCxDnvQD84TCLnVIRofPuiOtgzACcqC+AUkmPBwP1MHilm7pCMKPX
ynFXM9JlN6bWtzDy5Od2KorXXIsMVyAldFRfDBFu0wTbiiXNrXpa3aYiCHARLE6uptabtgrUrV52
HnRO5N4nK8hfzKQ1kQdS6GvpYWVLQdXeSSAObcUIJrfQ1d5pqjF5EmS53pVM01nJ687dpgogS6ah
T/9LUZZgkjhogMv24XjUzBHxEyXveXiG2sr+nruMeUIXBdKZqECOtYCsjFUu9mmoT0dfy1tHqDrD
BnyU7cumF1ZcxoUFwSQEEUEbb07h56Tr44bq4Au0RhSPLThOBNE79FjMdE1i49KCEIWVZ7A27lmb
g98HKz5NWV7isXQE8ILGFqwneyqsJzOVWvf6CT0Po+CjQd8aOhtFB21xx2PFqOh/lFTfO+lGjKXS
0aX0uRi1WzR+1saGnN9DWttwMunZI0tANnK6LIvKrlR5tXKM9diwBX8UHcaTVQ+iRH3PayLxZszF
/DURp7Uay4VlAscDQw08ksb68oNOQtXyhg+Uo9X7xpfaV39IgSi+CaGFyrdh9Cue/ML+kZQANKbT
SuH+fer7h/2r1cxsCn9UjmIqShuGpRi70GQagSzo7cv1DeRE8NVOvZtK2gXHTuVUUCVbbKGkD341
Rp5xDEz/ri6LzHTDqvHvm5xiFXwQ1fgyRE0dO2osmJ/zBtTIpoeHaTpTr2e3luyBKc9HktC2UUl6
eQNpCvUBEzVHa8izgHe9GH2jXOu/VAYEjZtalSppo6i8X53IKlBAb1P098rK7JC7yQYEOBn/xxiG
UM/6yFUF0gqCKAIftlm16q3Rx8Yn4I/ELrmw7JpO47FpQmCKo59T7SVVBZIu3BQwiD8ZXtq0kBMC
DapK2X0q+gThIL/nw9sydal6o0+B/FXPJWXYG8MofQ3U8lOvDXFla3ITJQCGhORbpMZRuzOhGjS2
TyhNEMYdwdAXIb/NH2phPytWMCQgacIN08R4Drdi86xFQPGpuYydfKMSwr60JOpvtKOFp35IJ1T4
jMJ7GcfYsni/ix3yEgC2bsUyJ50Kgg65X+D9BoLdFZj8CnC/5QTUtCRCTtKodplbSNwPodZSSokp
uTqx3g/PYylSmNOmsJhrOH581ybz0Ig4j79J7Sj8xDtQgIMGVuBPE/1Giif8vlzofW1reRwMtiVH
6XfwQdRi5rqn5uTjJHzLgIB+qUoVVURdD+XMToicIIKqqX6hfNuDfAc69VkUB/+uEfxkV41+87kW
zem7ZAh9tauDTCr4SGpF0U3tJ31nAvWMUPAdm8HVa2iZL9kUlt5B6y1mAlG+CR6FqNPXFD8v+BK4
M+Ap6NMSZZf9DInacwGDZjpmYe00hl7cMBrP3DaBImxH7plN4wpVKjFaudrnAUCjej+jamExMYB+
8e4oQy1PhkCwjqiZVDejGOvkiKvciHN/NdNdKbzOHVGgbYs7XaiTJ3R5IxxJz5pbKPf1Tu5zASmt
eTaLpq5lwucOC3vkv9A85wfcckpSn3uBEZqdcCxMcMtejn5WVyuPNSTD7Zq/OnNXmKLdBeHJmkPB
vPQPvlHyIIcOlSEcw9oI7gJLmlyJiuZGNBpaO6UibPzI8j9FTCY9NGqT/fELP91YWq9sIr0Q1mhp
p2jLOUObfw6ToYDL0V9ddn7o9LWkCbJwrCZ93DRBGT7VlTfewgkw7FLxyi1XP7An1dduK7RgHJPT
7TRTuFYTuHSwAH4ShXll0rdZJDFSJsShL/v+K5Pb402rThQqkVNZqQVc2GhiMI8eEEAwIZY0MKrU
VdgbjX6UgwB+j5IEbj3K8k4vUAS8vtMXFoRmCsITCC2BBFw+mT1NH4Xca61jlLTqXvazeFMwJ3Jl
QQuey/sG6nMZRQcxR3dz5q5/PE9Mi4jNLobRo8qMARVbtGaGNK23uODRlS0aF3oWyO7k95Jd55OG
9sworLQPF7j/9x8xI0aYX0K2S19s8XKLyiqOFb8KXr2gA8tfG5l3zysHXZc0VHMf8MIcJmXGetEV
aYuXCSIt8p2GYL7IlgBF5Pqnn53QaUowE12gnUDQZ9jsMu1GAUj0vSCH1GigFubAr/LLrTwV2jyJ
yQuZ9pK0jXhbl77l/7VpmnTEcpNSIi+fJTXel81hyPCbR+bytkzGKyIHqLrl1HH6La6V30OuCu71
1c5VkdPVIjRgzfIAAIgJBYvnXSS0IhodlNXLYVR+J0CBZ2ZDXR4DNRFAMHhINtFCYJapo2uhHDt5
Bkrsrx8G0JfBLoJ8BcAIYPL0GOp5a4VhI0MPFlHSV5uoZugg7IPrS71QtDk1s6gQTTrAkyjFTGkV
dKqY7W0buI47o5SlJ0NIk0M8mNVLmoCDlRGx2iDGZdhJHAaPRaVD/GvH8jCWkbnyBFtgV+cbgCcl
NNJ0lolXy01oa0+a2lBEoFfW8y3/t+RBRX0LGF5Q3Cf6ZLkxlKRNGKaVk/ltQkF3Gr4LcjnARY6i
jeT3/srj89LHouw9+zlQnoiZLA5GVVre5HfDTHFR+l0MJcX15jxXSEZk18aOlguqNLvG7H+DILYO
hdrrG/JEfP6Avpdq1ondWGb/146R99t7F4iYa+G8To9K7vmyToeJNlCn9Dbl0nRTQMVbuRXv9f3F
teDlOCcrPAwAmSwCSpDCbhzCAh6BkEZfhHIS/sihXIxuWEqJCEYe7bmAVvLGb5UpQ787a3eKGDEW
rgiUyLJltbaeLNq9zwJoEWNTFyHDmKJBRO/PG4yVatOln4vQAB8GfgvVam3hx6XAM/QsNqNXBc2e
x2miPSeMsf+Id0dJYQIgoxhC/YlZz+GtNpIwBGOX3qoikt+xrtbbvBSLnajDYdbaKkKBN2Q+6QBQ
YeWiXzpV1JxR/aCbhnjPUm1/NCh1BfJgHosRtXMhSRk3l8glMylq4ac/eN1bMFTqt9xPGqYBNOTu
Ws3EE8pS1ayVAVlXy6njUC/6O6j6fAdxuACpaFtR7jLOSFdT1ApqNFjHJoZKqWV9tvFVgcFsuRWs
nOEFWeMfWyRx75VaFIaXiUQoKGVgtZN3LEQz3ccy0ueFWvcOPArdLVt00aOc0S5VME672tfSXZt4
/gHcQA9jWTd3ioFg8yCh+id2sATrLAhuU6oRn8oW5WqEkcSXrjQbFLB7EUSEyF/2zci1jJa5sn6a
HK871vNkhVaZYoLuAuhOd3bhV4suyEXkU+LXGPDETW8E5q2U5z+uG5mP8OmNnIFe5JoGuHOgpYsj
rqqeNAi9GL8GA/NEAz/VNtQ9200lmeNamn0eFAH/0BbhGOAEAOGeOhk5CrNR8L34tZAC3S5bUd4I
UVbdV2neuCJ340Ygp7rPi6raCMog3hre0FFSbJlbi/ty/SnVD1AtJddM9Xpj+JHv1oqFJDntsc++
OK1y6OfEf/F1qPcDT2OiI5oBS1ETSreJX2RT9EraqAN49sLka4pkpGxbfdfHM9ykPICtKF61llBs
i1ac7LuqHgDIqGMLuUcttsWQB/e9N3pftN7wmFKmRekn/MhABVSb4mMXeNZznxbxgzDgh+xppGjh
ZnIRfIJXIULdj0sk8ORW8e4jyytTxiw2aN74dR3+oL6ZBoAvQ45JQ9Fd4hvrGysNB8fgT9yacZY2
PLe79HOlmmViS80oVY7eDIwhsWoZ3hSXVxJAPHTNIZOS9ptY+syzC5OmW2OwXfqcpGD4f0CjcyJ+
egBqhP0SwmL0qmVSwGDutNoUVKV+9nEeuNj+WxT+DJ4DFI8aFJWXGVZ+ak+YhR8lVYgg/uj6RinR
fjZRRnJUtbJceRyGlYf4hcSflubcAIRZgQdaotfzQTCmQooalDtqmcLNaFqvQWuMX7q+C0rXoOH/
AKEf4m+aJAKQHzFEu6fLEm9NaXQhSjw7Q4viNqImtPXpMFiLi81fRKi/FLpXCivVPlNF9Utu9ta2
6ItbHfLQLfmH9gRtQLRz0/9VBmC3mdBTbMW2qvaTpPmuOHLVrEHqyZnzekdZlDGq/fSdV8/azLEz
NwTAkfAAGoG3maQt5xKZAMuHJGrQQEjJHpkjmMeT3af/zoj/BxTY/repOc50/v+3xJpbNz/e8vq/
tr/fflfv/+3t93+9K8hlv3ESH9XX5j/0j/qapCv/omoII4OMcEbcs2n/lmBTjH8RmgDGzzoKzDki
j/u3BJsk/mt+8tJioqrNf5n7m//WdZT4X5A+FGFtUhHGMel/I8C2eE9yv0hTObWAdCAH83dP7/YM
I0utIosfxDp0JLNx/ViwO5HyYSrbvvXlw+d6+sflf5RXW8Tif6whgTSLyxEQxNmzfagQTeEoCWPU
xQ+50N1UrYLG1krV58wC/RuJq6obsDN5KC981dCVJYi6VH1QPFF2grRnflOYrI3EOvtqhF76HDOg
GbeIGMTpOlLTEDrNTJqHQksYq9xqqltWabvr2yJwy4narVlK6loePaf1H8IoZSlKLRikbji3PJeo
pibMwiKHDfVQkyrdS172pzDGZBMjw8OQhH4k21B9VNIR5h2nArAJ48YHJ+v01Vl08/rOfgnMEYXS
Gp0ya/GVLRkRSFq/1UOTheY2n5gX7SmV9FWIDf/G6xvftRJZ3aqh4m1gFdK0S5nO1ZtdvinFTtoP
Qxy7Y6LEd4Y2E/xD0hKGZRYohXRf80xlDHveIwFQtuZOSgGO2aGudnc6PaZPHsPXAvrTeUMiYer3
Ilpmz9eP6dLr//OlSehmsi0XYwnnS8yIDAsa/gOZcLVVtP415wLb5MwUMv3G30aIWT23OTT61DOC
R3jHIBw7auMe8KuNhFyXa8jjF6D5+VeK8uOTh7TGBqVuuggoUO+v/95FQsDP5cnCs5NjPyuSLMWZ
02xE9IHQ8ICAhb7rDWakDcQ1yte9hZwxPca/tQcfj3cnrok4TWf29PhPZWqkk6CED0L0vWR+kNSE
tD42NMJXDC2fjqzs1NLiovXiaAyDjiX1Fpw05HBHd3KHpMclo7WZaBjZ1W2+KZy3v18hHT46b7PI
BpIXpyssREH3h0kLH8Jma0zBfZjR6DHHu1Fdg3C9tzNO7xLqLrT3Zt10fNayZiA3QVzFoxw+NFt9
F36KvliH7F6/5cxLX6P71BZ32f1wkHfGtthChPxtPVjPj8VjvpcPjMVSW0f703e2dwg31z/BfIev
/a7FHY9BGYYlpIYHpb8bEYouMt0Vqoa5ydM2ChGABU7OWLnrRs/cN+oAMNMQ1se3IO+76COrk1DK
XhsOD2D2/qjxuNPgSK0cqrPb8m6DZwiINu6NMrvZD0FIautCzJRkeGCmhi0xuU9rcUHq0xD/vr6Y
Ze2YWui8mv9YIoh/tBRFAaDrCkuKPW3yW+DWm1+aUzn1Ye1JcLZZWCJLhWpINIfMvqiH+dDmE93D
UkQDSfF64OgQUMcf3fQaMkgnmYd8GSuFwbMg8G4TctNcGYVEv0gd1GRSvA7OxoOVUGMCcwyXyzWC
B9P6XCdMFy1XQvuavWXyIDSK1UnYY9AAg7Lzh27Ktr70R2+8vc+YHjleMXjpMKKnp/IGIeXiP063
T5Q7Yyj1fHiQ+mDY9+y2YyTmtHIcz7bOolfLUZzRjlRbrIUz9ZO8TXqtLh+NrqSvDOGAYYwW3g6K
PHMJENbJgz2aOSvFrrOv+W6W7O8dQSwuSfITXEB1iMryUbDCZ1GIt40XOpOBDrScf0dJ0PYZ0n39
PlxYKdBfVLPmng6ovMV1KA1BQp6LlZbwUSgh7enfbWsNKTyxcjw5fW617La29tetnl13nsIAbuB/
zWpSGD/dxTSsrAbU3/gYqt4GkrfrVTuD6URRkf26bmmJxuf+zSQfZBUkAi3/XGylmSdoeiuT8qA+
CAf1tn+Mbyl3yF+8DHyWI+1gU7uqYbfM0tRWtnOZkf5jejYqzQLfSyLAkCujbNWawrAx3dHJBTXq
vCMvwDpVASeI/x1zczkHoWRaQstU1Or6UBl8QXnwTdGJ+idkh3ZJP97RgIrl8sf177q8h+9r+2Bs
sYN6iOJeWLwbuzOF75L36W///kyom//BJQfSs9g22SgaJRSR8i17r3XbfNKRWISIfN3K7A4/xlMI
EJBhZegas9D1GXlvBtaEcpr7jxkqUtusrL/nSZzcRGOobK9bOv9edJuRxSSGonJEPfX0xOfAAdIp
mMJHCEfhQwBkadMFylpVb3mv8PqAixXEQ+SZZvGeun0Io740zqDFMTsg9o/yXWAqX6aukH6GwQBU
VEy+X1/U0l9hblbiRHWP041O1rzoD+bUqouCCV3LA1VwoCzBoU8Vm9LKZqzlz30hMbJv5TpfWCBP
1fftou5FhnZqsSiDqYzKrj4oSsIsVKnfa/4kMm7ZuCs7Y+UMnp0OlkeeSUtXQfuJItupsTrPmfji
VfWhwR2rSj/akYrstKXdXf+MZ2eDYAOeSwMZyL8I3ad2vLgApanU9aFN8ruwvUtFa/f/Z2Fxm9Cj
i2LmeNWHkpkBk3gws3jF+Vz4VjPhgWMsU+Pia52uocg7Q+78pj4YJG+CeCvXeyFc00hYtj2J+Hyp
/1hZKjikUj15VowV9aU4GKI9vca5I9S29RwiiGYnvxm/lq/1ms/c+MLoIjdF7GrMKePXByC9UPAE
yfVohwF3W4sXF64Tdxd9JUCo/NsyKtaWUNbmfN5yxmPrQ/6kekLP0MjA7tGREhqptPvu7frJWMb/
+YvSC7Nw12Qd8nv77cMVDnwpQWtoqg7m6MhMMnpUopsa+Q2fEahOvTrk9pI5cBIocABRAcGxSDf0
yQO7p2kVG6jdFE/+ZFtb5W66ix/83bSL98qtdTt9F956MO6/89fra710zz4aXzgPtUrhX3QYF+F7
KvkTiqyb6xYu7SAgOdAYsy6xdVaD8vK+61IsEE82gYYQDTqsiq+FeI7p0Ruz73kWrjjhC5cCrQG6
aejnIe1w9naiqGfKnSL0h0GSNsnUPYG8YgpovZGYgtjJPeVDdVvF3wcxdvXcsvteg1yyktGd33+N
kjyVGfSOkJZacrogkXSjUYXTQZIyx2CuUjPsNWvlsF5aKhEH/iDIMdQuz7LVyhxCPv14kGSbGbGW
5KiKLf8yvw6PvV3+7I7VS7bWbjgPOazsg83FqamlGKWc3mdlUHEqRBFSOLRZx/V/un545vrxaTYy
qwcDHyJu84IDrXDqQ8sppKpZSNMhxdEw8K+0U3MjvxnfO6b5pZv6XnmZ1lTQzu/Eqc15Xz/cfw8V
FD8Wx4m5HkCnh9eiWdOAfn/nniRZi2Utwpsi0cBPQKcclG3tKHflw2ALlIp4L94Je2ET7gc73I29
HeZ2uK926Z9gZ30xs5WrubbQRQis68LnkTBMBysIb+XhBgzrytP0PcE+W+hcIplRaVAjFoFiko24
haw9HcZbEXL4Lj8Gb121D3Jw2Ha/Sz6bnx8lV3gWf3mtLTwLz9FjdYy/lBvLZeTRXbuSVpyVOug7
UVBhjAJCj2CEln2EiUqsUWqpeIiPVB0kdGXcWbXnsyLYxre1J93Fu/nR2mKb4wJ5bZRUsPane9OU
vVburBoMoK36xDAbDMZ4k4dbb+UhslR1Iic4XeViY5XAVFulx276J/ykbYOtuon3+pNxF3wO74O7
qbTF12Hlqp77+dmmBZGD1Bdy+SLbAWIejL6ATfGPatzH3U26T5TPBGtlxdBZsXVeHYBxgJ2cqpnI
cXo/21LLiVr6eBi+Ntvwh/Fl+mXd5Z9i3w7vxJex2sBzQBhNBxr/dU0+/dKVmZlctG0og6AAe2pb
EzzLCkdvPMwjuQbBkae1rPGsqP/P8v5jYrF5hpoUBri18SDeaht0g7fjn+I+u5d39W22j/bqLr4p
VVd5zKJ9yLjblaR1bYGLBH/sg1ROq2A6JFMi2MUgbMs2WRPpu2gEEd05baXqsZyLYCaIlWaMKTgI
KteByfF1uZLXXIq9s+j0/7WwWIaQouZQJPidujpOYXyXjMZNmYo318PThThIpQhBHrIbqoxL2e8w
bBEtmd14az1a47btX6vMhZ1w3cq84QsfOqOYCYM8hwCtL877ZJZRHo3e9Oj76uPob9voBbnu53G6
twTVvW7rPBmdsyXgW/QLEaFavrvMKRqlyMq0RzmyENwNXgZrL4Z3lufRpBzsqsk2U7dWcrjgJwEK
AWKYhZUV2lmL3SrHuKmism3RL5Fuimnajwye8EzhTyvsR6Nx00Z3kyzbdtXPTjY3CNnw0lnTAD3f
TNpo4HcZBQEk9YwpqQcKSMNYHB7h44538mhsqf2XTljWX2pTWGtbnGc282ACGinzeIK5JbaIjAX6
MUI/yP7B4ylqD43q5gixNEm2NxNvF1CvGr0Ipblgb/qfuqplpsYaUvrsktDRAZwJ5pFwOPf3T52Z
10W0RH3VegxLkzuoFnROtNLfqrEfrjSFL5oCKmMCkQext1RrUrJy6EOS9UdPmzQ3SZDHFGvPtKO8
jv/2CPPSfmd6MhGOZ+Oyx5AMjRi2vjge+mmyRTpBQ/A7HF6QOr4X044ZtoegWWkxnN2a2eT8zp+B
QHTIFi5bLRW5AkwwHuoSyR0tuxksaROqyhMVFGeUm/1YT7upX5vfM1+LE8cwV/1nQuNc2YKxv9g/
JjMZDGLsq0Mnl7IzCl13ZyXe5A5BINtRJD6inyHtO33Mt9e9xIXDi2XKDvAM5mlUS4AEHS+wkElZ
Yzne5aFxozGsTJB4lvta8JPGjutH4rZDZlSTd51nSrYO1vn6j7iwer4p4cPi3KD2sHCLSV0NY2CU
1SGeBBGFnlSN3aS2CjCdVv3GYF0m4DaF9NRJ1VpVYjEbmTPMRKGZAouWLpLEvDJPb47WBWIbJ211
qDQhDGxLF5JdbsTWQTPy7EECQHpnWMHE+KYxdQrQwHbfTBAWLaly4UcODrorr2LI3JypYvoJgwhU
Rt2iUBvmke9MsPT2caUPtlGk5e76ZzuLvfNPn13cPJJ0Louf/nQkJKagSrzqEPZW6wK6CjeDoFsr
N2KJjXv/QhTuePbSZMDK4gupZTENmUWFKIos0qRGKlxda7/GcSTddWYfbtRpevazpHL6SDHdyKzK
v+zRznuE2DBYWvBM/MciVZvCDHFTT6wPele0+6lKsu3Qm8nK5zy/+hRE50sAv3wuVC7XCaW4NNH9
OtS1rrrQFNMfvZdZjj6O/ec4iVsEbNrwxuyS/jEv1eTT9d28dAm4h+AecTtzU+B0Nyu1L5sWeOyh
j1R1p2clHLW8U3YFzTip6KOt3gEmFVRhdK4bnv/wwvfgzmeqCabZ7cUxMgUPQae41x/jhg5Oaynl
Tq77lkGxVuAIkajcVLH16y9tQqBA/gSAKgGT6bWLb53S1ZICw1e4dT8F4SHsPQeG5EZKjr3/d+Lc
3PCFrcX6hj5Lhbbw5IPFlO3YVO+sqb7LjbUm/9lnfDczdxrRSkK8fHFI88k3pZYBIwdVs/XfPtXG
0ZYe2tfrH+4s+i6sLE4Jct9NI0ZkTV053OS54YTdbeBPK4/rs7OIFQuPCD4E7RRKqKdnkbdR7IkT
Ght9tdWnm1G5HSpuvivlT83aKJKzZI2iJUB5npywflSi36ktoRkTMTEGVvQV9oOWuCgZKfvrX+3s
as82ECynIcvocmCRpzYkRPnqhg93CFRrtL06fombyTbBlExq7XhSjm7dKO+zyt9cN3weXk8tL+El
FIdaabJKkfcRZJg2D2/Ikxxh+lWl4adcNJB9qDeyLrgN8NxW3EBGWVHmnr/fyfWefwE4aRA/s2Lr
MqMhupuxPxTSwTKSrSH4bmC9jjDp2/S58VenZM8X98za7KVnhRSYuYvdrEhOGStTSodkkDa9oe+K
KHHrQN70TXRUh69eIn8N8s8a7PBeiO2pRWUpT1aSmktHigQOVQ3aTtL7MOGPZb8slfI4QujrwAj6
TV1/V9LQNuo3sV5T8Lh0rsBpkEHhsGBsLtK2KbbMqKoq6aB8jpg3WX0vw7v8LfE+leoBiM/1s3Rp
VcBlJd4zROEZhXtSzAxFaazjWFIOyGR+MibxDgXHh6ZKv1axsXJfLngZVN7+Y2qxi0MUDqE1yAq9
GvkTCiLbthnuhmFNC/vS0ZwfLQCVyWT4hqcrKlMEHJisiGdGUcGBqv3V69AuaNT2qMT9Tcm0uZVv
eF6S4W1Klify+Wbe+PJ9yhDgFi2UsjmIiJN+TUapsbuKGYGKHIyOn6bVHnf4OxFjwzViNXf7rHW7
oLtHZyi3PZFQ5YXpZsrD8mFk5MNDEde/UBkNd6FWd6/XN/y8+IfCGuAOkaDyDkpc7DhaorLkNUlD
lOxmCmH2rbSaws0bRlD6EN8dlVT0roP1awdiI7qJUXTuWE4tkjVIbbSo29lpi+5Wnljy9vqPO9+7
WQyQMIFWFVmDvmj5V4SHvkgTsqXOhJPRRPcRmkGbThsmV9EFZp5Gxcpz8B0Ee+pcKNjNww4hygFr
X5INrEBmWNyMeYWUY3z3zTZ46+Mm+Tz2yKXbVOL770OqWLkzTWn6LW9DRbebSIgpC9O/+TyUZvho
CmpW27lGY98e0ed6iZNI+F6UopTy7DHABgujFX5XQmkq7J5DYtm+J8vPUdCIQCMDebrto0Z7VgtZ
qJ2KqcIm+hhJECHqFXtfTIRR+MODPCHNqmv1YyYUlDMlKYy/UT0fIzs2BeO7Gsn9cyyNMRpVRdv/
HGudzm6XRukXkbI2mN1E746AR9Kffd9WnZ2VqX8YetoZKzdi6VVoyQKoIADPU7nhDCyyI7Hwa5Aj
ennAdW/8wR1lBJ2CxmGo3fUDs/QpS0OLy94LYl8rJYZaU0SFDTRtcrC8YWU588/9eESWVhZXJqPO
83+oO4/luLUuS79KvwD+gDcdHTUAkIYuM0mREqUJQlcG3ns8fX/g/bsuE8lKhKpGPVBIDIV0cNw+
26y9Vt5ljKKJYGghuMjrfOVNX64YCQJyd7xxdCnBM7pMFcLcIjWZFHXHJI0OfgATbmhF8BMjgJLG
ZNeuL9tyQpRaQTpyy5AngMltSUkQZUDYiqTrjmFAZmcUi9qpTTD/10e5eMhIr5JgIb6imRAGl8Wy
dbo+dJIQAtIIuk1V94HdNcZTU/YwEyr22E2UI83MgUfqD08FcRYDw4MPYevcA7sIBMxeH5q8TAku
Vd3Oq8w2ytDuzJXpLc/e2yiAAUhvsJw8n+cPDfEcIDYlI8khdK7cHk0ptHMQPNcX8XKrmMu7URYn
PAo9WvT0nDA1SmDbs7wv1B7WVJSWLcOUhxllDhEZiRBqmUNutakXAzMiTmw8N4mMY5lPdtP8oo7r
xFOBwIi6L6we2zUFvFijrSjDwN/0+0JYuwqXxwbfh+ox5Te+i3LR+bqOaYLGgOoFp0FInMzSofMt
3CkGIiU3jqep27J5pFVx5UpcPD00wKCZC082HQGQOsrno6roeoyUjsITKuSatQ2HWw3aJfUm/fKn
+8nTRuphRoXPCd7FfqppVUtyJoSnRGqErYgavJ1q8lrq7yK/QoRF+DOLVpHDnQGO59Px9cQIE/oO
j7TEDrYayxIon37cdnNfag+RMO+WSnqn/l6PRCxhXqwB65YHly94K3zg8YlkwJZqr1kfloidSs2x
A3oNuVPaQ8Kd5itO5dooCxuD7h/45lxsjoNF83YKwJ9Oi7Wa20eDaOrM+AlbIg754mwMPf2ZAznc
o+LrPJuxmBUvAlLV2+tHY/kGzCvGYwkPIczC9O0vhjFweswc6mIuoZFt6VOvkFARKpdW/nBb1mW5
YsAupoWLBVMaLg+sGHNV5/yMKIUaaZkilUdf7zDNv0vt5fqE5rO8eDcZALQyB2HmnFncZHxzPRc7
mqITw7etED+GElHw+X82yOKkD1XGCYBt/RjSrx+VX/rpU2mscSp8vFT/zGSxNciYV/Bb4gFI+Tfo
3exwGu3r01haPXyMs7VavFlpGehwoCvlEU7X4SatbZWLGlGltr1m84fK8yRiFqPN832HYUEP1kwA
WZXHVHmeRRPy/o4Exh+a1OUgC1MnFYgcRPP2Fz+Yz3RTqtDIE6GvDLO2NwsTMKvGNLQkwRrT/aUA
OAzXQoS1Yzw/He8WSwktS0XfrzwiXGkL6cnQniXz9/XtXxtjcRfp/07DKGEMfwQPbH5X0s9au5Lx
XhtjPoLv5hHm+mRMHUcsSpF2l4BmoRm5Wo5e2Y4l4LSf6qguLGbSmSG99YFdqmvM8ReG8vz0Lluf
kppJFKVcHg0p2pdGT1vCsZchRC7+ur4rS6fg7QTzes5ar/SILqGeYgNbllZx7QktNia1Gq3/ZozK
xrCevD/kiP37Sr4ba3FbzJAWzCyfQ5nKclrjXupe9DRwr0/owyPwbpDFXakEMUx6ebZjEGEmyl40
BUf674R/9Ab8s2yLC9P0sVXVb6PIgVPAil0Lss3QTpv9+ZEGQEl5g0QkxXJlMR9dkCurFkSMv144
KiIQxMs2qkzXV+0D20wyCTQRAe1MF7x4x8q2jryiqsujYlExJriGTRp9O7tXqKo65lq4+cEmMRwe
OZg4khIXJThI/ajH9xzv8iuUVXasxAi1bK/P6QJUwdk+G2V53gYtSUgGlUe0E+fI5VCc4sdotEW0
kzu7/DE9BI/yWuD54dQgDpo9KSoay47kuAllQQ5a9stKXM/rf+lt56pJtpKe/nCYd/mHxXNtmGTI
qUTgeETfB7BeiXCI25/XF/ADI3SW41g82LIqxY0mMEbkJegmP1bSS91AgZ0mK57Bxzv1bjaL64S4
dN81Neauh9xAppxnT+bwUPXya574rpKbVPHaHQXpJw0BmsSKbjtD2XWyv/LQrs148UYZeUxatZ8t
VNQgHyq7SkMHuyjvzFWp7YuA9O10vpvz4q2SzDiXaFEpj3UAO6CbeXbzXD8Z+/jFSxwldamD5amT
b70/ZLmczfD7bV3KU8eSkMRQMGMho8RtEs/uxsfrB+cyNlsMsfRYW5RKyFuURwgPrNd2sqW/4tKO
G3rOXMvfptrKAVrZt6VUvC9J+WgBhTgqg+bG44McxsBLs20j/Lcs1z+7toRehlqM9QwZKZTLjRre
lnG3leLP19dv5XJbswPyzo1J09av6rcdQtdSa+/QKbkR1wRXPnj5z47Bwjp6Qi2rucIeiWm/k7rK
nnR/I7e9LcSHSvJ316f04QPzbt3mHXw3JamoQkGb162D33yIPTDAu2LKXUt9QcIKKQUP2NBaTLN2
LBZmpZv+36Dg2DErx6B/MYcvU73SbLEs+/59oaiZzfRDcz32fG5o5GZZ2+CeN1m+jTXRJhVt64Cc
DQt53CY/tNOX66v58Yio/hFH82t53nPqdGWaTLyfheV6UXRfZKOTZVBNauYTPNhO2ayBjS6A43/P
8p8xF69B44dWrwfE0pkqOL3yCoGwayodDObhNs8hXpBvJAvFjlvlj5tYISSbVVLgy6XyRGpp8dhF
EXoRhSJoh95Q7b5ubYVK16i6pvhTDKQVB/LipC4GW8yz833JzBJfP4jNXwYK4dAn2ECtbNKAB9+j
46IyXaNZ06W8NJmLYZd3PlQFSfEYtv1tQr6nOrrpxKPbV+7gv1q/gj+9j/Nw4HXomEEsCMaw8zMr
CqbSoyuoHyx/F/cbA+L33JZR8m1dr4ZKbcVAf7io74ZbPAiTrKUkBRkuqdzuWYH10toO37PBzjN7
+HX9clye1HluM5521veUQSWdzy1WUsVEwUo/DAzW2Vbgjo1bCZuw2XiNrbnyg765PuRsSM7SQIsR
F2+5mIyoEeaMWI7Wo5w9SxMa837nVt7nCT2V64NdvA7ngy1LiKKVBWVQs5YIACQQWJpG6Q6WuHJA
1kZZ7FgiTJlXxUwpr1GNh2STclwu/bg+lQs7tpjK4mL3oI2VVGcqYZDuZMiB28zaK9WwQaXQ1cvK
RqRvBZd38Sa8DQkxEyUAikTLB9wsp4pal6cdEtOz02RwtNgVkttgrXHr4/X7Z5zFfQ6TRO6mydQO
oU8rk3IoxJ1crgQBa3OZv+Hdo9rnySTVuaUdmvw5SVsXdlbbpGkq07bX9+nSWV2s2uKJmzxRyWtq
YAcUHcRH60fzKRPt8F6+Sf5qf/QoR9pmardrnuraGs7X7v38tGEQK2rbh6zeBFVvo7CAfsfL9bmt
DbKwFkop+RE84dpBFayNGYbbKP1VR/Lm+ij/hVH65zwsTIQgAq1B50M71NmmU49C4VjfzZ9EM/oX
QXTbcKsXKzf4+umQxYWJz2tQ2bj32qHMd4p1lyC6QhMBPIPXZ7Y2zMJQTGOhBonPJml+4UBA6fTj
aza4srVGrfvhG0L/x98396J+JdJaFSkjGwWtZejb2KO52XsHD4koOEH+p6Hg2YkHEnV+9hpREPPY
ZPUa9Yenq7dF+RcRvdNXyp/7G+jhgKBFpQZGgWUGLjU6oc/rAYPUOlHnpE8DzGN2+NPq3HWC18t3
ahZMghudV1+mz+R8UuoIKLyi0nuwFDRe4P3l1l4/DR/cJkaYq368vZAoLo65BfIbSSxGEIPSI/+W
1Nsxh2bPiLW1R3dlqKULI6R6pwa0DB1SPXKychPJlaOEv/9H81miFkwUeMISRMpBxDmKEbjV68JJ
jbWzvTaXxUMoR6CUlI65GEbvqJQRxPB73q21u1zmWQDBAYqasUdz2+AyOaVbUwrXuagdpE/pYSbr
h/eB2Fx1NQSVC7sqbcR7Ib7576zhP6MuLGw+jWIOvbF2yGeg0XOjveprxHrza7pwwM4mtjh2qLAX
QYGyxEFOP6fh92LtNV/5/5d41D5rsrRAkusgRgihgCAAbrBicD4+Av+5SksFtakcchgOmYIuf02s
Z13fi2O4shPLaWhcTJN4EXjyzMe/ZL9Gk8JrQr9sT3U0JS6Nfb+EQVzrCbzoDZmv/owRhLcNyOAF
bMQE3CcltdSdYiETB9ccPOGbaVbdazxO7VdVzsoIAei2+hIlKanLNlDDGhbutHPj1h8+h70EDHxM
5P6bpBfa4ACX8BPiL8/6ohQhSkcDieXRTiHDyuxUqBuBzviyWfFNlz79PAswwLLBZQGksSTesFql
aHwEok4BkoXPXVZ2dlSVKVlHI3AylLxn2s2V/Vn6w29jQvLBQzAL4SyfbCVp07y0lOaEpe5+SX3U
O6BVQzvrIYnUEFv6Govdy6BoN9dv6PINZ9yZOXoWRECZhmN2/i4wpCaVotgjqFV8V7M83QZpBBC5
Jf8P3dha8PnB0s6rygmERZEobeEyjAnYx37S+pNnwhAaeN0vobVcxJieG2V68NqkW7lbH83v/YAL
8xppkOaWitGfqHMEmz4Rnq1U7215pG2qrr0/DDFYTSYFH+ksbCRCTHS+mpJZ6JEvDv3J8gKZIL6K
nnSv/5wnhvezrro1fpEPJgfMxgBJzXigHRbmladD1hM/60+aAYOPMraN60PY5qR57LlCXporfuWF
K0u7G5A3EKWgzyiwLGFhvqbVRUAC4ZQYv0PFf9Lg2owLdR+L+GOe7A6aeSf36UNUFvcq4j/Xz+rF
HQHtRoEKtg+wJPA0z3b0XVBgVaYmRHTEnZQx+jaotX8zin7jYKI/kyRC17MIDDsq1tiSLloSmPXZ
uPM2vBu39/Q+GQeFWUfSl2FUt4Gm3PWCTO9oYU95Y9fAZqvau4l6CbjqoNA0s5ZGubDfM78J3eIg
x2au0yWepUpMUQgnQz9psWi6uaJlpMPGtRLWh6NwaEgtqvikbyvxbqYSu1vN7WQnpHvKXZYqKMXE
9Fpc38cLEr6ZBJcaIF2bMty0CF+eL6hh5kqbt0L4CHFs+yKnphk5Xu+JR0Trstwu00z/rvajGdg5
KOLBTpIGbb7CyIpnHzbLRzQdh100Njd+ncfbyRfL2ykSor+fgT+iUP//jhwd+/Zfk6Of8iR8o0H/
X9vqe/bjV/39jA+df/s3Hzr5RvVfyGnNlEyzPtubnf6bEB0HXv0XqWDsjkS+G3wo/+rfjOiC8S9Y
qiAbpG3IIA2HGtR/UqILsvGvWZ6cfiJiA34nN/cf/+fH8L/9XzmfhbRkVi9+fs9S/taE84/bNyNu
CWKApr6dVSATC7eviQYYjQH9PfRh621LHI+7po8AqnZcvbjqu4d2aPqNJCHhCuHVdNtmebaRxTgh
sWqWdqQVg0uMAu2MGohbQVdDu52S9LbUxdIegrB9DlNdcKNs+lwN7Us5ht/7aGifkQxRd6JGoCYI
tAy8245/T/P9tBa5YKbFHecdpplxllXkbT6/GT2aYDnnfHhIism8gYVQ/FaQYoGoSti9fahIlODX
YXBS9XAkNM3XussWZMd8Al+A10whe5ZJgbb6/BP0ULcipZDEhynotq9mOWYnOtijfN/FwiYzq2Er
DZ4YIG4j+6+SFwWF05le80WcpPwx6rMcxJU+qr3d5Na0T2OgzDa0n9lri6DyD4hy0mOkxO1tr9QG
qpqiFt0MSg+GIpiiGxoA1PuqKvPcTnJEO+ymjYbaLusEHmA5sdBAaoTIwMCuJTMWia63eWNhaXWD
cXimQFu4JlUZtKNUVsNDqlnKU+I35YS6lyW0dq7W5W8pDKA96ZKk32LWgP4MvafeDhot9XJp2RLY
IHBgYxp9RfZS6eyVgzGv+tl550CAdYU4lOwlUPrF10VxGFlJL8kPEQQx37MkSBI6tGIUYcpR/Urz
jzZu4krxj5FfDLdJB3mco8oUQYlaEVEXCGcxrH3srcBHzl+MedUMdNc4JXQL4rwuw6M6rC09rur+
oQqjb81cgOrMdYzqnLA6nz3aQPTbv/kfdDZjc96/wJ2n+XSbl9ODSFjhVFWPo4O2ki1qwae4LJtb
XIbplxTIwiaYRBCfKTr227Ro0uc0yf3Q0dGR0VmLLrIncfQ6Fy462JBTRdgpzdThfWYlbRyWER10
GDldRRobiJIz8zFFxCpzIDn8Pmo5NBRDMAJdrKVQ/aQOZvrNSKtvodZNtAmGEMjTKzkL0GWV2yO1
HdtA3CPZrY2egWO9/MnBi12e2GTNOfrg/GI2ML20oeHOU9g5X6Nq6mVey0F84G1tXuV4VGfx6kyr
+FhFcIQ8rLee3m3VOip0x5ha45MelCnkF2hqWW7/nDlKFSU/Vw7ufDDPtw72eU4HffeEnfRmnX9W
XddN3BfW+JAVECQL3iQ/xKOeup6stDdpL06OIPT9zZR3/edpylF/izRjPyZx+rryJZdXiJZ8DV1v
BEdpBFo2hkioiEZZIYiID+Wl23iJ5tOJr7BJUa2iRI0Xt438PEJkIxfHb0RplWznNQsYD1pebGKd
u2S346C717/s3I2nNsbRxrWD1QmwJZjlhcVtlKRBrszrHo04+17ILJOpBbEDkzie5CCvRHyLJrm3
4aDNnFmI39jIlwQWQmtWPiLh3WMql6+8AuKuqh6CqIKNPOtiNyqt0A2AFImtWuwV8bW0/iJFRflM
mSBrqWpkBQVzDX+ztCMz7wwpUFJT1twltPTthUFDtq3Xxcd6UMqv6pAE2zSqsv31lb54X0kPkHCF
+oEQBr9zCT8TBFmL29KXHkcRWsuuToRNXabQgnl41WMX1baYKt8Kw4vtGrarb1HaZ2tB1Hm6Z15/
NnqmRpNMjY7fZdQ2WXhDddaOj+1gDTujzoptr4r1xpC5G4FhHjrLeDBrPdob9NHRsNF5D4YZH1L+
Xzv3LCAGotJNjqd6a3RLiwBv/jaCizfNY7YDEqlFRDlFtdbKiZc8WpnUO3HjmU5oDrQFqHVo90E4
JwUMhAaCRnuKEY53IPbU7mv8qLUYYWny376Es2DiSEIBumx1Vf1sGFJRSR6lVEp2mg+FHu2Akmu6
h06jKplqRXSnpSplPHRk1vZoabWWoy9CPjJVrSJHYvJIf0RlK0UtbgZRQWU9zcoXr4T7N8xoh4Ky
BPpXoYcqScm2JtLJawf2wjbA5MlBhQMLnxmum0XMO8SSOmSDEDwaRUV3Es66WwxZs/daJX/Moix3
/QBweyZ4mZO1X3Ot+VpTBBwqvXnp68k4RTR1PujTMG37gBL8n96nmWh0Ps1UFHiX387Tu4CxFUhZ
eUYUPip+G7iDZ1SPvTLttUH376So5+2pxPYQRY11B45P20roSa98w3wk3z8wMp9Aoxp5EIPggoDg
/IExwywKlLyHIV/1qMJr4pPqj/mGkN67qRtJsvPWCw5maRSn65P/aGvAppDwmZmzECQ/H5jGfc1P
J4+BS63eKi3HI0jj0EFMJ9iSl0lWzoK8fMDeZgqxNm4IbLnAYc4HHJMobdQqih41K6mdzov6m1L3
NNsvU/0mbMrRLupK3qRt4ttzm6BTTWa468VssluhFG4HsUcLJmq3Y1VmG63rM0cl4eqKUa66feGN
3+og1V1taD7rVSFtfV3xV7iwPlwzvFjCx1mn98KRC+kSrsI2fJTbNtwIsTK5YRK9Rqjo2lKqqs71
LZpX5OJs6HB2kyObn9nFipmD6LXClESPZWA80wTS7YrUDOhMC/7KI+s+t5Q1lODl6wrBpihCSU78
ZtHrughMtTickkCEITzSKjIXnvwqzqmhnvYKsNYQOIRGA/1u/mSZB0vLD2EfNvd50+4qsoob2a4F
Vv76KlwuOmE6oYoISI0/LbvAM9/oAiHHhkj1YDpqbnyW5e5xagBQTV6+ppazyO7whrACJkUGWkSJ
ovAxzo8pDPNx045N+JgJk5Y4FfQ80Dxpviza1TBVP9VMOpGT3k7CjNVMZHpYQ5KKtSPWwbTrQkFs
bFnbd/6ovVCGTb6z3Noah8/bV5wfjZminn7ImVgQCuSF00U8kJZhP0XgwFPl2A3S9NJ0fXATWElb
OhkZ99RWkzxR7JZKYES4F8ab3OCuuZIeKZ96rWsPkpUkP0zKKmTjJOSA4lpvVVeuM+UhAxZ47+vC
+Jglmvx6fUffiLEXX09TgMlmkm6hmjNv+Tu7a5heTgiS+Y9JNk62V5rlJqFYsc+sSXbCVlJcIgzZ
SdtQdv043nljr9yN9Ti+6p5k7cdeVuFWifdVOVD5a6PAFaWGfgaKNnpgGLZsxv2tPD9sg9A4dS1N
Tog9tQbPc9VKt+y801SHiPwX6WfhVqueTPSDP8EfXLiqGg9umaBTmmXNw1jFFGfjodj3ZWpuy0xP
nLGx5BsZFcSd2RIYrazNxZ2nvwBBH5iSaPkVtdnTfLc0yI2KvjFMwmks/NaW07pwM20KVwA4b8/K
cgeIsyhy0WuO474IyC2/lnJpSP3H2ihHV9UK40bOcqTeeIvcig4ku4jLZlML0vQJSigFns+wPdKK
+hx42fRAV2F+m1gJAGm1+C4b6UsbI/PMO/usj8NXr0+DzeSnG7Eu+10pN97Ok8k5qR1bgo5dufKI
zouymA1maw7hESw1qPmcL5optmPFiRJOSo244FTJycmagn9nVM+yeFfTW5gweETI3sMHQIltaRw9
oSD5JerpKQy5WF5n4NX6A0G7kh3VuqHdIDC2cIgVrpmKD1qlpSvvj3T5IvAFTBANJiAXuLjnExUb
gJHDqKUn9CGew2JH4V3wRtv4K1KRBWyMTW3Ed9K0segnrsbhXimtXT+0D0Xw25dDuOuslQTKgmBl
Npd8EeVG+MRmXZhlODaVCJhSM0pPk98oe8UjKSaNobydIhXQCaK2dzTOis9dWaYYnTrbZY0+OaKH
UJ9oNuNGGeLO7fMp+ilQ0LodUwFNIl+DNBN4Ew5XbP7xWZkfE6IXGl2AIC8tJzgFtZRiNT11IDA3
Y4/udGiBDrt+jS+iJJZFhrbHYgAyzfLs9r27xokIQQv6senJDLp6F7e97ySSUrve2JorQ12+j0jk
ze41nQkKf1yciaALdTHvreg0hanvyiMIauC+qR0acuTEiri24x9M7Z/xyKUvHkhZjaKq08P4FCXm
TWh22ACluatjax+o0qZQgofMLG4TpXBAutihsC+7bNcro2125a0/rHgH8+zOrz75/fkVIcuPFNqy
M9tPmwY2ySo5FTGSzYVGskuNUILMu2Av6zE+Ymg2Nm6+5kTCsBrnfTQ89XIqmHMSkXD4fJ+1Ck3g
UhuiU6iq0043quqTN5bGg6H0twFkejD4ycpDrwqtbKtSC0h07A9pJvj3WVcDaROQgb4d40ra+yKp
icyDzF0oRv/BaqLwvpG85+vn8jLcgAsJGgk4Rmibo5Rx/r15oXuKQm7vVE90s7KDqaN3keZmMLU5
fpJN29oQjrmZr3UcX+YuZHIXZG5mIh+SB8psw9/dCCPJes4H3BHkFcdtDx1aZ6rTS9fJP0XTn740
EhLXSiUqTmSFHoIIWrriTl8eXL5gPimz1L1FDfb8C+RyoAuim4KTVddPWVHJJ1ohIf3JsmxllRd4
pdkqMhQrzI2c1cj1xZ0co6gvizZnqCHfRwYMDoIZKw+tkNd3RlofCsgzDkHXugUcj5AVun4FRo86
wqEdIfn74z2XRDgLiCQkYq8lR4LcG/rUKmN4UlBKpWc9rg+mHmuPsjm9hlW9r/Qs/SSmSbTSXjLv
6OJqStLfeHZcPJDt5+sNtUFZGnIdnSRP03aCjiSZJXeWe312l+aP3ZzTC6TFgAm9RTTvzhVoUW+K
lSw4RdXQ3ViR3zukH4vNpKufamlckUX44Axh2VXq96RhyTDNf/9uNLXU455umegklNZzklXxdpxI
q5JI6G+uz+vyqSdMNimbA0eEwmZZmqjksh9qyKpOXS/9zBtamyVPrj5D3vsjGRvxJ0CmNfmMjybH
oDBvSrAPQatxPrm8DFO5jyBAkSJFuNeV+rMPP+4+0cVf1+f2wZ6R6KfOCvMEAcyy8SjIh26qeZuP
ZSh32yJp9L0eDr9auS/uRtBRKxfgg2hpzplzNnBRZiDC4jpKReKRa5Kl4xRkxoMmS9XWDMLpQNGL
hIcW0jIZdfsgNqZ7infmbUkJ69VqC7cKS+OmCjx5X/naRImlMvwfbdMMu7YYfivBED8BFqmddIrD
FTDOB/uPqZoPGS6Exa6cb4YcQE6r0+h2rCpDdYuuiB6FXL1vDJzNrBJqWidglry+Lx8uFOgGaufk
LMmfLq7s6IVF1rSlfNTibAc85bapn+P2tyLIv3Co9k0AW/Po2WqaIkZsNXbkw7SY36rers5SO9a6
F3MSLGyM7qietI/6dsWmXK4KUSMZkRk0ZNBevliV1IMqCY4s/yTn4qltrae6F5VDKZv3qlilT31W
Bivu1aUVm+NUrsMcXJDRXZydoqiRjC09/0QiLbJzKzMhQZfa3fWVv0xdQ2Twbphl2iHD4+9z3fBP
ermVq8aNreS206zIoYj5qifT62Q2u9QX7it1+Aslj7UqzuoHLFZWG0NfCTvLP3E6tkIPJkgLLdEm
KNy2hbztrPhBSKzX1Lv16LdMrWlNv+LSKOCWcNohdMB2kYM5P/C9V8Zqp+RYn1KBzgp2yHRsf0s+
Wt1p/eX6cr8lG8/fpjnRQ+SC/AMszEs/KGmUKAxl0T8pZfQkSjhhSQHt+JilMq0aSr5Vx6j6TeTi
383J6K+SWJp3japne7XGFMfoA9q4OdZ9Pfri76gpdFSNEkGP7MIsfxW1R469ncrP5Bf6GopBfycY
MWSDqjqkd4IVBLHrQd/oQkAYbUJfhktuSMaHyKS/TNbG+CCbSbH1ulT/SxHKxGmK0XuFbsy7N9mk
FVPz0d5zo1BxoL4It/jSXfGUsrXiIgxPLYinWz2dfoFVK289WdgqndzeakZHAn4KyWwZfr6hni29
FEqxkiG+9E0pshJWE2IjRoPS6PkBaESVhG8lBSeNYwi5ePzbmspw11V9fE+UU7pS0/5Mk0b8ff0w
fDAuDgToYmMWm+TpOx9XhsLSz+rOP/mIuNoRjv5j3iLd4I3yScSJuxmg6d5nUWOs0C5/kG2ljke6
kbgNl4LS7vnIudC2ZUlN4STK1O4ALv5uvDRyU0VOCqf06ekpkt67tQrhszg01uMoj/JOwhgdoyYI
NlodAg8q1GNkGo/X1+QDD5a8IvaVVCjks9BEnX9aKECOTI7IOkaW/L0gF+IUX2TQAUDgEX6Oh/iT
3sT3rU602cvpbWvEv2qIVh/G2F/r4P3AAs8ZF1KdaIkBAZ/3753PldNSXumozSJZGA/frZw6rmhM
8copuHR+KBzytOD8kPuWlrUgsGckfVGZOqZ5e+ySYLivI6va9V2lr6HZP3jEUJUkWiWFi6Fb4mzl
bFJCXe69Y0q6bRNbXbT1Sz+zS0Pv3FLJOycp4DBZ2dEPRuWIKRReZk8ZlO/5MmalHOoVvVz0zUPb
Z6uVqjl1DqderoZfAfsadtrpwS5pR8xvlMme20/eozKZwR7OoBLm0sqwnLophFtJNJBoKkzxd92q
n1e+c7bzC9MMco/cDDcRhjxx8eBOvVB2k5iaR7/X030ulzpQ5Clymkpuv2BAvmeSUtwPzSje8lXm
jVki7hy1wY+V75jHOf+OWZtCpRiC70gpYH6v3h07K6YdqCm94tROWfFFh5PlhgAywhWrenekwOvq
BGt7WfdeBHXsNx1+vNuNg1MIQ+amxbiRh0i77wVIYJspCbdDgXhaNg7CXZIEa1Rb89ecfS3ZB7xF
IKmwK5tQh55/raSRNc8xJiexHFpHHCoy/030Yk2T5QyT9cdHmOEgvcdO44zhWC8WJyZUAPKq+ITQ
bQSKcUq3g2CWrlllyVYPstrl0U1W7OWFIZgHBTmNEaDVwFh6CBVH2ADa6Z96MjEOuekEnZB0XHmG
3mrzi6Wcb+WcKIARH6WW86UkboUbTyysY1xHO9IkpLUzG+YCu21vrBDyAF9xU3/Xt7+S7i4XboZY
PHbdi5zn1FmKO2GIXR+WniHsd3kZbbXiBZlXWw07fldXPvYCN4Xrwp3G68V46UCUFgmdKkNxrExz
4dhQONgYaQdVeBXt5jjoGRhdvE/CVnDHynoyxlq77VLYkbPEo3YlDmJGql809iGY9ZuV23NhbVAM
YrvYLeJluL4X30VEHvfDOPqnlmr61q+8cO8TJN3QRgCrsh7v1YJqMCGDfzDFKNqhr9K7ah+0uwYY
lW83ptlCssuiNWP4y6ca+QgabNpd/8yLW6PyvmHyZ9zknLCZT9y7O+5lfgevsyg/9U1obbXuNKW3
UkwiKo2l1L0+1uWTOneAMgybhTdPguh8MDWeYrxF4rhCMPVjlatHIxxQ+ow63Ea/MG4DvZbvZn9X
zc3oDs4Kke5k8S+lDeGqpt64vf5Bl9EelJY8dDJxsQxidgkBMKfWwgWRrVOr1tZuaOsJxgHRJ0kJ
eOiphSDjoeqsr0ivy7ueRijYFkpZcGmhZA/LId1ByurB+1rWzyaQoB9FKZANplWrKjdK63v2aJm/
AS1Dun79yy+2jQ8nhUgNBi9eughT1RilMUn01NMU9JtpCA1HkPNHCnQ8FxSA/nwwkJsU5HBC5gHP
tw08Ft1Ulaae0jge73Utyxwvo9rYoG2xh65BXhnvwsoxOZIvKspi3FLOyvl4TVZTvO1bJodWnF3I
0HEZnbhm5T4chVOI7DgnEdje+ShpqhelWenqCaKzwemKEgCOpZQrCYW3LNWZLcUCwGjBMyqii0hm
6XwY4NIRBIqDcUolubsXhaZ9yWO/d9u6155MJRNnyigijMiYILUnzb6RonbSXEPO6Z9Iwc1+Vz2Q
QE4dSPFTjofi21Mwer+NZjRezbH2PvVtBRObn4l6Y89eq5ME5HAI5cQ+s7uhMjeykfsHI07jF0Df
AH3Coa4rG+K4ept5GV0i4pjHSNRaWnoTocpr+wI/OyA5i+9W0O0LkTSuY3kVjbqTLweFXerQZ9P1
nMguBRKPBxAIZowKm5FLQrMp4kHaemoC9r3ww8G3OyOhpYlny1+5wxc3gZeKJj8QgYTlyKIufGOi
liloC0s8qWEWbmpwwHDg1SpflcSuQqFh5XC+9UGfbSi4esTDZvglzjLcsecb2qRa3DUJyrNSJ96a
xlepU741rXkf/l/OzmM3bqRdw1dEgDls2VGtltgKjhvCachizunqz0P9GzdbEOEDeOyF7CkWWeEL
bwgTYMqVG0Sn0v6eh+Nzn8SuAs67jJKjNgjXdzYUTHeq1hxV7IYk60/d/pfof2gK0ytW6QsLtyiT
fUNXWfjSNlGfNHoUyA/cFzSSMop2qfTJ7sYGpX3lCS3Gfa5kOzmRtk2/0h+/SQbmWc4KLEDVKRwu
+RktwXsv9wX2kGNHpq9W9XkIyuS3mLrXj0+Xd0eCKvG/xgit3ev32Qda2NmhPnldZGEsJuv3LOrs
bmqaZPfxSLfZJpOioDz7TUGRuKFHgQhUfNMpJy83hmdR67/qJHmyTYCAeVcfRZdrrj42/4kKE0Oj
dpMoufRcynHYbwubAr5criymW6zN/ERcisSRSCSREl1PPlZVIY8ylqVhbTWbuFX1u1ztQtdqdD9w
gcsVu0odzEOaKPY56lJ6NeapTmEtaIOUbS2FaklnFvajpRXqNu+TaqXhfnNKziqPECEJrXlGzuXr
B8xlkj8rtxRPmpzozrBLIsC4vqx8mHma13sKFB4bmS9DnwTa4/UoXe80kDBUzIbJ+/aK2vcxV2di
3PXEom4T+va3NncuWu6oRzMRw8afZDByEFQOpghhojZFaz10of+7D2dElBAhnzJWYreT9HRlGb0h
UBZPS+cQBhRXInhkexHGxJFeKHootZ5lcgt2TiQOli6MfYoEYUnmUScnx5DGB4FXhlvotXwgg0cy
PkNf2g+06pKg6nRItcrklAJLpwwZkhhVhUGHUrXjJixQxpiUNt10NNhdPAqDQ9dakuVqQcaUcp2y
mZygk6vn6cHRpr2TpfWvWK3xZgYK4t+Vhh9ss2ZsDpmTZPRde+hAoyX2lBHUO9Z5vwubCIGqURUn
mo9/0lG0h67Qmhcx9vYeY8Ane1QcFmKhiO/9IDteU+T5nob+sPM745Fb+1xrkXNoJcTTP14Ob6Tl
xQuGlII2w1vySYR2vRyKuBJyrDWDZ+YqN5tjNMFTgNNoH/gTwP9S3mIs8rlWIv+R7rvlCV3H9VQ2
xaWaStvTCrLONrXEoQyH+jBhkHLftCGUjjoYHgvwJfejH1t/MBvRthT8ZRfD3froUH1dWdg3GTSW
MXPwzy+QP5Q7rifSmUNsjGHY42fTK7sQ15Yty7c7VJki/2F1/SobgUpkM3bNPh4qZQ2pMO+b5YsE
lY9MK65zs6Lq9fhpSY+jxjnUU6PI+qxINbhna7BPQ09ESgAyHpRIlJ9aI6i/1xJZSovwVq34vRu0
9ppt7FtJefE0ELOAXKFVPgNvF4fdGGhq1xaN5cHii+5kswTnak+GdTaH8XmyW7nj6RqxjaNOo9Qe
1T9SaKa/lDYZn2k41K9a55tuSnD4EFWy81TGZX4/apn1KNVpOludxXsYYqlrF3IKKd2M9s0UdTtz
CNR96oyYYhV1SFc91SvjThWN+X3EeuYlK4rCWVnDN2HJjNYEhU50Ti3tpvWbawElz8puPQ0BRYSJ
6sgDcxMdQAArm6rsq5XKwG0a7KAjzmXtgKYGd7N0yegB2BeYN9iegj7k3iqy6TsJRPAgnAKTk7iS
t1GltHtWf3fQh6lEYFvvfrehlf8AhVftOFHVjYqX0sqLuLlAKCAoaP9x21JTvMlUxk6L9AynK69A
2RAOYm7eFWq/po8yX0NXS4uuyZxs0ysmTdGXmCZNySJZFZPjOWrz0OWq9LlR+xNcRuXnx2fT+wOR
KVJABEmxbKRGaWgkXYjnKMru2QNykfnG8sP6UNRqtJKa32ans+8O1Re67W9F8vnV/pWb4+yijbaa
2J7UjenvLIu0J3JQ+ZtZYR/jRFN4TkbxVZMSVOTKfA4QU+clkEfDRS2m/i5JUgQytzCPYzqmXC1S
9NXMpe4I8TzoXI2SIkwgw/nz8Ru6ucvfCMK0tlWHhc8BeP3UY5vY2Hg2tocTBRKBslK7psBtDARu
159je3QeJCMbP01lvGbqc1NyYegZsj0zqyAXLxXiutwISfSwsrXbKdrJ/bM1WPK2Ry6uaszQjUd/
rfr03mQttvpc5LFNZns92coIhBbHku2xO+Pt1Enmtiuy4JHPivsh7LzwbNNbalwzHNYqTLepJdOl
hg7bH5SNzFNcDz5UkRPGeW17jRiVFzlDZ00L0ZCYKjt/iLtW2Yvad/ajXaEKHtj2tDUSJd9kWh3g
IVMSNgRld+6NilZdOcrfYQ9BkxHmhIbL1CKeOZYhr26CEdnGjXyeDJy+jCjssC3l1gr9EQMQg5x1
N0HkPDZNaL0xEoIdi6CBbjQm+66uRk/CQzOgmIOTUyQ1HU5EeM13qaS7Bf4FkwtKUhwrWYhTOE3F
xphgD+u2f+dnZXEXBV3zEGE1tsnLXtdcChxik9rDuDFbWXv9ePEqtx8UR5gZKUTWDx9laeeIpZsi
kjbGCFDSDCyFOriMuDU9iHTCF8po1HjT8Grviek/lU2ibKLGFFu0bro7YsUX0ajRLoSHB4+1BSfg
p339YPm62MmKugZWuD2LeFYwCmAfKawpS00opTNbqRYJ3S80e374drbTJjjdwSSeP34rt5cZTQgE
gWbnF0LepaDOMIkC3E+jecp0IVgFpNpb1rFRi9fRVFZCptv7ggFm4Ch3JmC15QFr5UMeaomB6WMf
do9K3RibtBuk7T/PiMuZj0QpHQjOEuhjDqpOF0HSvHJUib+6Fi/BNPwZ6lgPWD7Ig4+He2dSYNlp
7XOUg8BZqv6WStpiaUSfcpJ6+pxW69NS8/t25TvdQgzhTzEv9MGwKgQdsog3x7zqW5P8wJOD4LvR
hgDoRx8B/VpuIlc2i3sxDtF+GpJqF9Wp/qSG8cvHM32LM65vYnp6M0yECB5c09LdFgv7qVfKSfOa
KY53Wpr0xykT9qUx/CfgFOM3GHlcCUaVJ5+Vwiw3JlX7wYH53Uaj9lCp4RdhjP0DDIb2vhz7YS81
sn3QEF3fO4VfXwIlD9xw0rs7P+kp3HX1/ZjobhNU8LRrtdjYXXofxVBzEgDb+c4CR+NWMJi3VSDC
U5Qp+VrsNR+0izmjt0IfgnuabHmZJFfhWFaO0+qeSFsE8C1rOCc5IZYWJ6oXWHb5pZKcCxUpTjw6
BcAaFKv79vGLv0k1iAbg7xFqkUTDTl2UM40Q5aAq1TTPhpx01xoGftbQK+/z1G63aMf9aIwm24NW
9sxy1FZClXdOIgy95r4beTzAlcU1mCtqJHqr0LwkNM5q16gJ8sB4QesVkOSP5/nOViLzdkwwWvS/
AHNeX3qKJcZRinLby/tR/Ayc7HuJo/3KKn5vI/EZiSNnsSIW8Xwi/hV6SWYhSxLuBZ42mhBskl4C
4cjtNwsk0kKqo7MldTkSVJl1MFL/TxnD2/l4ou/cRBSF4FOgR0WoaSxytziSNLvVUsdD8f+s6uOj
Oqbpk0nVejOWeXp2Iq7EFP/Tj4d95/1CYpjrPcTTkCIXR8jU1EKn2uh4OR2gfeEEyi4oMBv9f4yC
ywVnPYsVjPD1+02VtAur1nc8CeLpJRHyWVOG5OnjQd7JiaCHsb9nev7cL1m8QqMNnLodTNsrEu1C
lxBbUgg8Jy0sinNh6uWzluvjg251n6NgkJ+MMDX2fm3V+0TP+rvYCppTazQrF9ztRlUpqc6OMBiq
Ydsy76W/llapjPSMwGXhPTd+l7q6uY9K6IO+k3fRJpIbhMDMHnp4xBF0knzdXrmLbtcVt6vD8Br0
ed7/YmlXthwosUJWoePeeOqzPt/WDR6UWvxU1ohtZ9mWouUatOk2NIcjQGA191sQSVjeTEkoZHss
FcuzpvxrEnfAzdCzyPvomdbtD03qupUjaaH6BQKdKj25MI1X1OroCyw+ftzFSlBX0uQRm7WHsTLE
oXAmMcM3qwfFDPaWXSn3eiTyLVyFdGfjyrLtwTFsaNyv2Vvd8pZmYAKROhSVWV11mRXJUtGToHI8
t0Vm7DC0p5Zriyj9HtNZua+zscCDwFZ+y06AOS/gknGKt84wADWCQK591mUkdlR/SnelLoeXQtMo
JWnc6/+8MVXI6jwfgQoH35LgG4m0kkuVmFLRhXkxnewhadtwZQu8FfCuL0yVQJIDfL60wD8vvg2g
4zZS6JZ5QZ7itBqGOKlEohn26djch3GabY1mGndZK6t7R2tf6gn7pEL3nf9WToh3liXXJabOLMw5
HNSuN6MvobmnFpLi9aMS3wXRlN8VukECRAkpQoBeKvTvfjh2WzNr40NSW+NFaOVdC33wWx0U9oNT
IGRDzleR1ox4Ft8FapqenHYtq749NQgtUMWnsAMU/lb/lYZvLUWK6U2qNP0JavST8k7Be0Z3R806
hkP0KVHq6XuO9NXKkngrnlx/LcaeZYGR9aDhvETWSO2kRb0zmJ4z2/5a1rkptcKNHRS1pNM0/arS
32U3/Moj2wWgdpeZ7cmmIOFmE3EedBasZIbowWpqt7PvIxNRAbx5agPtSGdNDvM2EGHtIrYAhBYN
Luom198zDHOwgUGoP4a2/l/WieIxTYJi6+hdePfx0rnNiebsAQb8HO7Au1zEIXIQ1VJa9MjDKygK
ljgX7PvEync1gIvdnLivhAO3zSvGQtkK7A1RpgNz4HpqhtzQEGkS7bHqfZsyf6ofpETA6RWJ+UvN
HONkllno9nO8b8Q2v/nhjpKI/pqYoYR5eGTtq64Umzwy14KGG9Exaj0QxalFsEBmyNDiUpM43fNR
a0wv8B8BBRQVpu1j+CvUv0qpshXoLnWxed9l2Rkj8mGDHo8bqz8bY3oyg/q+lo6mjeTRqwTpWCoG
15EfK/VB2E9mB+I2TEjEtW3l9JtZBWoAhTvUxyY/dJK1ttjfifyYCVE0NrgqIcNSUJXkfspMflFg
Cz+H1ewxMFX4qkVt8RT4dryt0er42ppKvUGYqjjUhbTCsLk9k8gksCalYfCWKy5WFiJgqhNEpuqZ
vVDORSI9YfG+a3v9QelK0H6i//TxUn7LDZYbnFUF8BmwH/oCi5AgUBqzCoeAbNhIT7pR7ToaFaGR
b+O63sXtsw3aX5eApMtiP43Zpg2BRpr5XVrmnwPZ3JTT82AXG9k4hf451303kgpvHHZNHG7sRj0m
GsZBOKxnzfPHT/7ORcK7gjfFMaKClVw6YpVybmVhrKkeafXwGCKc+hx0Q4S7Tq1suMu44K0u2Bm6
JB/qWjd2vlDFtp4Aon/8JPo7BzQFHrYBG5Tcd3mlDarIcHZLdeTkJnAH+n2EfWGRqpdY9Dsnflai
p7SNtrYUHkuUL9lEIAXGnWSUO2pGFyfcq6F06YrPg3QCOWlUnyPpUBlI1tm/hPxoIKtXXLAqeTWD
8lg62bG31M8iuzNlib8SeFZU73r/0e+QVkMp2g1CgBBN/MtXjUOpTk9w6l+SDGMOo6EPMknW56x1
HmblAFKXNQ7/mw7wYkWRB79pulBhgWx8fViZ+ZysFp3sVYgz6RLH/uS7ZvxFGvpNS+gjrMsYvVLw
q2k2YkihCeylzuHw36R9GbB8CjqPatrQh/sigDUPkzrP5LvW1r4j0We6VpY8oefgTRiFNZ9ytIVk
4/jxB30neUBcAmYEKSZHm7Y0VkQ3BlG5qp08PTSmcyipSB6QLV7Swk/3YlKTQ1Tn/UOb+9FBliof
MHqcji586nYrGXJyb3VJexcGnb1GVrhN0QAwEEly0iIBZi7l8/su1sYCRLA3NOIUYeznCrM3joqd
2O6EkwjF3bT5TiA67gniul9NNom9MUWy6zj5a+6nw9euqlcOkfcOTpq+cGtBMdC4eNsgf+U1/aD6
epRAaSMWUk61rn4jvA3R1M2dpy4NxcE0cfLRKhWMGpXmkxVqayqLt7c/pQ8UDWcmMq/GXNz+neRE
Rq6B7wi0+KggEwBGAMbW/RSGa4HGLe1/LrNQ1COnQU35hjFi+EbudI0/erU9difkts6TXiYnA9ra
QxAjkFf20GQwgA6/BYBpG1BAKQu2C6d7buF0m0UJt2KhifbB6VTlhyMF1lGtAvNJHifrQRO+vHKv
3LbVKSWwpMEuccyraPldb8pWiYVdls7gtXJ6glYxeKKh8e2Gsko9UBhuwgntmoOlP9XyGN7Lgsa5
72A333RxcEIfUbiqHY6PdZUOnpJG9mNvWLu2sJozhkPljgzqEAQ1+gVZGV/aRvoZmAizrBy170Ve
OnBENMUI8gCMXE8jbScd/FqrPUZVukUkwd8C4/G6SWs3TqGvDHa714i6yJPpYwF5spaBDdA9OzTK
UnscpFbZlJJmbcu6+vPxWXO7bmH90C7mTCHr4UK7nlEcjVEBFDXxfD3MvNKun0fhGA9TXPxz7j8P
RIuUuhZC//KiTgfz3e90tU48K5Cyo1N2v6vEOUW9iDa9Ep8zYn+3itN/lnECrm7QDIS8AlSW1Xc9
vy73YyeS09wTlhN81ibjmzqGr3oRA2Zx7PYYh7m///iV3n63eUh4ANrsznLDpfNhZVvp1OSeFNjm
Gdkf9dwYa+Co20htRgCSv5JtwBe11Ot5yb3Wpah8EOsA/dhFzWhTc82jnWWmqjuo6uBKSRevbOPb
QGNW3kchB7oayeAS8GjZWeCjJF542Wj0B65g6bku9PaxiuwfTqWfaY8r1KC18Zz7lDhW9sMtN4Bv
+ffw8+P9dcwLK5KmKK4Lb5Irt0uf/ORBApXVdzgI9hhZycYrfhBHHbh73v7M7Y5iGtpBVfZS4sxa
GJ9KYve4OUzlucP0irL6d7uoLk4g8BBTnkNnTa/xvZVAvoWaG017CFTzz/96YEfOssIeBeb1PQrS
je+oO9vJ16zd3lsKdFzIf7gCOVwXO0uWoUgboVwggxMHd4kIeTlx9nm008wdo7a6WJO+Fge8MybS
RbDHOc5tJrf4FGo5mvVkGqk3t/dN0K+6UT8bUroV2riLSn9Toe3cdj8Rl3iMipfUsZ/zTtpweZ8Q
+b/oWnjI+rU9cXs6g0uY0UYsTYB8y8ruMOVjW8RK5kV5/6UxrZyKiGzeTXqKqkZZrKbFty8BBB6n
M+EQPRgOtuvPW6hVKZhz6yWdnn2JkyTYV6U9fRajCuRKFXDTEz3qH+Na9e8a3XnO2NCfMlESDVno
DFY+GDPXMQPtOW0ycRcV1vQjdYzw9eMD6Z1UZQbQc/ASHyGeNOuu/70Oc2EABKsKJM4JXo41BpXn
ptfMeqOb8dfBaS5+Vu+rnBKfq0hm9qmcMCfPyTdW7oDbD0Riy81JRAsmjVrk9XNEthL0SQ16Ua5Q
J9WkXtq3tVMe8sKgW6jka0ptt/VmxiPomI9KetTLxhSIwzLKoWR5osPMXU3LYmc0dvSQVvq+sQfl
nPfoCrRiiLYrb3yOZ66TEDAoNETB4M0dFH2xJ1Vr0iS7s1ovFrKxE1mtHrrRkE5+DcMjbXrpKQwG
KENFg0QalN5vgp+CkRCGNwGN3/apsyaX885qJT8ECAUoikWw9E+JcUiUU5o2Xtqo5pFI1j8ZRplt
6dLl3wDbOrsuGb59/B5uD0DuCjAxc+HZQDJrcfs2Y9CXuRg6CuGkpLYSW5tJQfPs41FuYxiQSm8k
EeRO6T/OP//rmI1KvD2qpCo9xDJq8INpfbCVQn6aQkes9Fvfm9DMH4KdC0CAb3w9VNEk5WjbfuEN
grjBB9NCTaiaVu7Zt5bE9fKZqb/AKzhceW9LBSv4oKQzmew/RjVdaHNMsjsCqHOWGuZGxZVmV+TG
z2LUh/sOHbk/TgOlXbPIsJMqznYtXYSdlKT1xjSmHwOR0b5XfeFCodfQEkhQqS7MdDdKnf7rX78E
64q0BMIw2E9qhtevpzIbawRA4T9iNE+dJoa3l5tZfegryrcfD/VO0kcQMgeUMt+eI3/xKeoUSV/g
MKUH1eNHQ5b3LKrO3/VxgFe4sB034eQ+arJE896eZi3Gpl5ZePMQf38mDTs8Qi+Tqt1sdrScbjO0
VpUZTfNIvVPa97YIdsIZ7c+dnYhjH+fi2Bl17XWhds477A7XXsFyS2soOc0nDCLH7C19icISo7BE
YffWY4vm831vq+WdKIP94M9Sb3K0yyJ2dajpE7l5/E20pn8nddD/GvKN50Lq8BlKynA/hurXwc/6
Yy6UdvfxZ7p5RF4NiR/lcJYxl/K8of7am04QwBkZdXHpnPJ32PcGNRe7upONOPe0CsCsJrL268dj
3vTfZqMyCqnEqASc/LEYNMjQYodTHl1STQ9e+sCBX2REKMgktDztAe41cqrhUdLUZjPUUnZGQj3d
xOZUGPCgirWEYHntvT0OVpr/i07Itq7fQQuUAEieLS695PyM1OZrqhkHnGSx6CrzbmVNznO7WpPz
3P8abLEFyZkF5XpLXPRW2Pc+OtwgBdDK/fgV304J4uLcyiW4JSi/uVmVLlDHoRMXtXHSVzvxyUH4
ypsKW56jQka5stSXRzxlDgXgImEMOw1lnsURr1LPEX7GrPrA+DkZenxnxE2xCUdp7Zp8d6S5f0OK
ys21POFzXSJ/awdxwTzENtwM7S43GTptckkeo83Hr/HmoH+bF1EvqN75SpEX8+pjmJwc8bAHlGZT
aNFes+fulUBCsB+GaTP57XMRgzqiHA4Tx9oZwXiU02lfpPHDOI3wKyiKJyQwBDYusir7QAvOqMmc
RBCvBP3LaGp+1plwrs+APO7zxbMio2f5kemIS1iMKgSQzH6eGjXbFR06FLks+m0+Gv5OL4a1vPO9
b0Kjy0DKkWyWPuD1Bspiu6pwsxMXkRq6q7SRdi8S33cDWc/+kXQ0T5LO8DxPkChc8ddDSZM5GpVA
hisUVoor7WBuJKfvV7777SaddymQPJYZUeKyremHsdREXRBdCniNNAtiwjCYhPuPV9d7m5SrgfSM
pYWAyfzzv85eE5FDKIq9uPiO/5gEfudV1GRPpdQPjwIdtbv/z3AzTxelC4xdFhcywB1MTwr2KDQP
hEjN/wgxy50j2T/VRB12Hw92e6/wBqmP0yczQMsu6x/IrapFNMgcc0NnuEMU/inlEqmuNuoPSWpf
IrX+9fGIt4tQQ2qBF/lWYQb1ev02u0ktwlbvaYPrJrjiZKj2SH+2bqeV/crpelPpIEBTIO5Q7OCA
nWHW12PFnQGhKlMNIBvaXq39/UAVdDvYNXTkvjlJfSNt7dD+aeQvaqAeB/GQ6Jd8+BSml7oCcqif
FDDMakg5NJn2QhrUTWVln3Bd8LEbavZ2oqEkla889k2eyWNT36NWOcv0AfCZl/1fC64vhDk4pJde
jFGOG6Vav0WnnNg1jOxtXBrFlwjFQNdsGvNRkbvu1CmovESW06ys/He+FUkOtFxSD4NQYPGtjKqp
zChGnLsRjXI/t+aPgyTgtALeXpn0PKfr+9aaHQSAKXA4kYYs2k3I+Bulk0qDl4UBik2oBu4Hucq+
fLz4brfy9SiLCeVBUZiVH4yUMW2w6ZqKgYOtHGKNppYfrJmAv3UMl5OabdigpmMYCCr9+kMqEsI7
dlWPXpApe6n2Xwtb9TdxDakwxBPgVPbfpCg4t8o5iy5mf4rKZxF9HiPP8M/q8CuwPSO6qLPR6rhp
y25TmBdgcl5S/Kjjn3V1SvvfQRPgI4wAz15Vf9vTz6lFyh6PAezUbdtt/W898uKjc3Js9FwaxL+/
NsUlGM7C+dk7GiYFFYzrI9Z9G0d50YwnaXqV5R2ZrdQ/NQ56YdHBKP9zurte+Yxsfkc5EvMN1wr/
k5xNbqRuFx3NWWfoZxZ86aXYzaJf9NPjEApL/cMSf7LsvxSGvO3rhBmnsT4p6pfCebRbEFDqNkNK
WAK/bSV3+J6sRDs3uc3skQnQFBVj6vKUD5bv3zbEEJJLgR5saVG2jvIZGX7jV+MMwX2phgHy8Kly
B11CP+fA+lx0d601R5e3MHmxCkgrZrQgkTsK3/Mu+2s7p/FgQ+bye6+pMKsU8ikqjqPR/MBCgkJR
mPyhCZhsp8T4peDCKCs/opFKX+a2AHFKrPS0Uyemc1J/tYffk/LHUY6JDZ9Demz1HxLIinwqHuL8
fmj2UW590XP1yUh/WAPdY5QxNpTtVk6F2wAGiDC5Kc0Ortwbqq8hh6HVm4nmqQL+tRa+SlRONwKS
zl7PjOwezX5Xc0pjZdibdq721qYDDzqbwwFyWITkSpkhcWYMo9fqfKTIqsvDMCF+mRh+c9AjEHlo
D3fKV6H5hybNkpe41YwHkSfFJc47/aFpW39jAo395wubsgx2geiNgmm+AUbmcWyECaazXo0gbY54
9V7vMntDzcwtZyDax0fY7UGJyQtnCWU/zZkRoNerCdf4AG/qnNGQvN2PRZtBgB3WwBA3zVFeNrc0
R/8soYng8WLrWNBzVaVQobWn0p3PidzcAWXGB/SlS1PWYBfSSjM2gSIFmygAnTkpPyM/+2XmheZm
Vf2C1uihipNNN8C516ZV1/bbo3xm1nGrU7cgcVpmgyLix82IvEGc5w1tWHwfzq0DaMrH0eiFHov2
38cv/vYy5P/Iu0fLFCgyuO7rF4/oRmlSG5c9VYKa3Thhve+CfNhp5lrw/M4Gg6bPTWXQSZz5Ldcj
Tak+hVIAbsFC72wbCHCN8H5b1w+ncxAeqKr5v3qj/fTx/G4ArvMnJ+gARgTaGgTY/Mb/Oqe0NAdc
FCaT10MP/5yCUryn95WjuK+MXkZF2wuzssf1hiRfl6RfeSMhXiXGYtNoAVgKEr1DByX1zoQC78pJ
1WEa1cffP37M24jV5kLlKKAYMgP7F4GCwN4jGmsT8Q7Nz2F21cpTVtbmY6FPYtMLI9ppXbvW/nzn
21MFAYIM8Jp0ZikumaHlVvm9whchZZ4GxabcjSEEWIBuZZXdgAT5ClDNgUDCvSF/Wio5jtIITst2
AK2okblVOhkr4Gr6lBTxBOTSafQ/Y41Il1MkT7QAXBO/zG+FYwwHHWHFb9UQv2pBV+27RtP+OUSD
mGKSzPF4lCuWHDIVw/iwHorKo7cRII5kSG4xFOnK+fbeMpxbfW+Xy/ydF8swKQuQM0ZZeaKegBUl
4Xhvo+DnKnAHHxpN0vfRUO5ktRF7IhFzK6weLfCs8hCL0HagsrJ93srf4J1Nm2S2YBnjYVh7yPmu
ub7TkcAieaddyJugMHe9V+ymBYRttrnXtF8Fil8n1a+qk54Y/dcsAzOTBQ4sSH80zhNuPJcG+5Wd
nBbh11buT336z9aT2qyZB7iBsgItNNL76+exGhWtcKMqvBBe2ifd6IvHyY6+poNwvkp1ZL10I8B9
SdhnqQoTzzZD84eKYCgOhP2XSFQ0TUo5+fe7alb0AZNIw4QEfXlXtQ3uN21NSzUJwuJV1Hm477J4
2n18ItzeiPRFuH8BpCP8AODzeu4tIO6mBGfvWXYanttJIPtrjvbK6p+X3fKLYwALUoASANohi3Mn
SYA5yGVewsQnIYJNWe5K25i2phSCsh+if+yQzB+UsShGEzlqIFmvJ9UbdjENhZp72Is193IrEwH2
1koj8fZY45yhy0vgMnuxLLea2sgBqbdZoNIRBDDL66d8UJJfDhKMH3+iG904pkPdae5hcWfPumfX
01GVKbQSyak9LjJUPFrFP6pWdDCjejzkiEL8Lir1KJpm/N4No9iAc203rarFSEVrr5GVrQmU3QBm
5weaq1NzfIMSlL2Ib4oGEEaEsaxXh/2x1Q3XjgrFgS7Q+rCZ01je5GmvvYRs5G3uyDu56Z3tJLft
F5wXZ+qn7uR06/PedUKEaxzkd8/8W9uN06bbRT2KuNyNRvfdTqPWRVtyfO0aR76rc1Ft5KSpJjfU
BPi5JNV+fvyy5/DgaqXSziE8mfHcNE35uNfvumiHCbnPUfbkGvyKHk4im62cT62CUEia2uKuA475
miuFuBOyNG0+Hv72W9MfRS+NTrk+M9+WVTk7CStnihLFS4Y0fvVt51hE03D0E20P1BK4e1f7B/S+
vmdFFG+MvDO3Fn4O6oRf3jj12UoX8GaR8zgzZYk+O14ENzY2gWI2dJdSxaN7n5wSNQjPI/y/H2Xq
ryWcNyfRPBQNR1h3rC/0b67fvN+GzWg4uUJ5IZ8ukmHVm0GlSf7xC74JDxnFxqeVogxUCagk16PA
LUhC9O1lb2YHbxK1SY9arvQIjo2Dx9aqXkrD6HYliusr194NSYBOEFVdUlgKa/AElrVr0OJlZztN
7WHpjK9cGtdfJWxCtkPaq/dlo4xHKzS+ZDJIxCgPAE/i9eeNbWi/jBamsnSTO7xDAv8lQW38WHT4
/eZV+R3Q+oU0XXbRrWxOozOknhTW3OPUZf7Tk5lwgkKieizQzdprA76sfSHtCyAS2yQzpG/0TdT9
2DlrriM3sSbTpQwLW5X/6JYsAvEkF06H6zWtx7JCF5UC1taaMPyMRgWnAM1pEbay4sPK552P9uv9
y6hzjwYsIbZAN3aa1mTHaafXHgp/B2AdVv3ZoAQoFR0Y6V1LbF3q8UbND2n1ijCO2/enBjaGlH0N
IsDh6VNQ19v5mC10nWLnk9+jGKEWswDaUYows3J+FL26j5tom+SPTShhgbBHvzlsaX8o6bHwNbws
UdoRzcbW412g8vpDhA8fIJ0HsbGRmnwbdv0+sqI9VLyjlfQ7iLhb5PBS8AlhheZnFh4HPdvVUbKd
A8Uk7jcJ/8w3dvFwbPQAxCd4FQDG9k4zqn1mY4jNn0EvYwNt7/VEbH3pDvj2IbGUTRz8lHmaQT+0
qnqo/fGQUiRBQarqwoiLEW78xx/hNv+lwkGDzCKxnAvHy550ZtYyzapK9vx2cgtpwoAXl0HE25yz
pI2BN/4fdefVHDeWbOu/cqLf0QfenDgzDwDKsOiLFKXWC0KGDY8N7379/UD1zKhQCtbt+3YnontC
LYkb2Ngmc+XKtZit3Ugs5qtmVtP8gr4jtovVYTKtPyWtEleZUVh+QI3Cw7A63Ei0HPhNbWu3pG+X
VIXPRC+gk6P7BdbFmuHoXzttOKkdKFKmgjEZrdgXZVzdINOqgBoO0rU+h8pdJGexG8HpVgZb38h1
G2yaTFOu8b7+A47DfWFRI1/UZCpvTpNhG2hO8aDl86Wb9/yMhGRAjR+cl7IDhcjT08uc9VZrJshS
JXCBP+VjuJ1Uq3p8//v9apSla4FqDYEntevTUZxSNno6Azt6/Wy8xMSQ+6aMRNv7o/ziqiOagbKG
NtKCia2DwrorokDWmu4BHyTrQCnsDxUzBLfO1ddRpqFP03OMH/sdwJyX1g0KNlYy494dpvE186tc
iFHPKwckp1AEqCmTPtGcvYpqRF4bdSil5UPtFJqniXS4twtku4s4NLZxFX3BpLjfDDD8vEIQeklo
L3tx2j69Py/ns7/wOJgPVK7pP19PixGHY4LxS/EwO9YXR8ehuQxlceEaPBtEhwuP/QU6ThSZz6ok
hdOEuH0k0v2M6uYNDYnAf80oLpzGZ8HUMgq6hix+OpRIAE4XUhKzTDVlku4lXcybNuvLTWeKfu+U
ECFsO0q2XTyYV9JkWzsIgtKFCP1NDOHkMsC0DGbook8OPAPweTq+ps6FlhiDcWcMMWrs+LO6yohd
TSWi0Cfz1GnRAih0nRgI356QT4vz75PTa26cZnhJolXWqOnkoYjzMel7mESh1OOvWFvqw+gk1t6m
7nydNv3gTli+b95fCGcXKNkfTV0oe2E6swgBnz69GPO8bVsjvU/zSvFBnwoaqhIAo6Hd1Up8Zcad
fGlPnl2fKM5wVy9isnwyvtzpmLU+1kwjNZ4cGyWvxc/kYUjQDrFGoX+zYi2+GgXgtDLPxi2GGBhd
BmZ51cyxvZvQd/Ten4Gz6BNwkk3AwxAVUkBeoRkOIvtBGc8lzRaIAePTpH2sUBT+U5ok/cLuP98Q
VM7omacVmrvkLEONRkMPUgm+QiUV6dbqF74SOooXRjmLPpk1aLq0oSxflbrK6fR2NDhMYAXJfWB1
xTaJMEJN0S/bonMevlT5EH9MRRBta+peF0Y+P91QBMM5FNstGh2XLPJ06HQcAr0z2/K+G1rDHyO5
u8WCIcGAMNkKfUy3IY2dbp1F4srC5KBHrdFLCr3/+v4nPT8SFnUjLlwYNKDwa7pYYA06xZomvzcM
iCJoirS71rA8JZmGxzKZJnTQqfAIfUBjOWjUC7NwvqVIqtDIhz35pvKxikkHFZuIWR7ye3prIreg
Y2qnd0bvswOPSZ/am0JJLpmqnWNysB84f2yZrAaMZY1Io4c6o/Jlq3dcXPqGALXcEOmVud+mevhH
KMn5PpJnOvwFmqcusE/kirFDjz0009uiTFVPtHNJ9VGTPxtlx6ZPy1S71jLZ+bv7bWmtRhOD9moq
rvDKT9dIMhe9XY6jfKdL6gfK5D2Ik454T9BfuH7OvgMEDZIg+C3AtDR1L7vxJ7RcyiFMlIKBZune
yvM/LHwnC4H2RF2nL0EeXComLz/v5CJYxqPysABQi/z+avHPtV7U1PrlO3pPWzeyxtgzwyy78FZn
x9UyCprR5DrAz6Cvp29VpFmAWtwg30lSjhA25nBXKie2C8w+X0C4zoMnxtLpZXlrZuMgWR2N5Rgr
eT438l1kqk/awqzF3SX1dChRr3o39ru+kW+DUn2KzcZVIdpXblqHzi7MKZcWo/39/W39JlO9nmEs
BBYqLMUFQsfTd9c6u45Hp5Lv7LCc/MKMgg1aIMlBEVrnZnLg7BI5SvdzICd/libWmC5NydFnR501
VNvb3NngqNXs6tBqXbzHi21AqWJn2lm1R2ry+2hm0R7+pLSTU+M1SNPSr2p14piStGtjSPO7eBbR
l8oMpk814u37TKjGdRfr5n1VtIrHeY7/qt5XN1xkzrNSdBftdZaz+3QGqGLCziHeoIUNA/nTGbAs
kSSdWtJeqHSmbw70jg+98pgmqueIwfAZ0/SboUa4T7NDr6ql6kLAcF4sB1bArImoC2rQAreePkJg
WokaFjSDqIV00AzpptPCZlPV1nidI9Z3aKLsyzD3yXUhIyKIw2RJ40GiYbaR5vFNljGhWjgrO6xp
+z/NNtP9oKlxaM7ov0/KcF8T5OwSruxNRfSzGZRRvmnsvDxUsdZ6soTsvjdPtFTOk2beFkGsu7bI
pRtFUyoMFwvOegvRprh4eH/1/eKIRRkEnHwR9EG1fX2eVKNUJl2V0mIzadJWR4o+MLUGpY1YqTgu
47a7ySWn9ut03mfD/NRWmZ9peN/KfWNc5QlFWILANnii/un4gBr3nT1oF07X80OPh6QJhLSKGIOL
4PTr2CFEqtpuJMjienVopgjNxIzWpcSGpBLXyeg2vSZfuPHOTz6QWopOQF4OF99aei8ppbFcGjLu
qzCcnxANq2/lKLlU4lvW9snaX7qPNEiZiyAICmirexUB54qXQEFBZv2rkz5sxDikm3ZIKhilF00I
zk8/QAUUugijwPfhNCxv/dP9YZuctEY2KfdJWiLwTf0aTKQbm09i0KVNFdRYE2jx3dQo6lWiRYaX
CoTjVWlsfDXJxid4b5dCu7OvuzwSal7EFhxsFFROH6loEAGxJqR00J/7xD+5l+Vl/i0X8FRCXY4/
TMElJfazb/s2JJR21HvIc94EdH+aBRyiR3MSgXI/xUboteie+skohr8LASODRM1yUXmlSAQofvpi
soxudUpB9F6vlXBrz5n9qUO7fZ9LQnt6fx+fBYdEZgxDJYoJpFVstUOSckjQHUZHT67T7i5Orzun
xgnQcaTMQ11Ikz1K7BsVufcDXcIXBj+nyODy9aYeCRpEuWVNiphTDM1is83vB/TvdmgvBvvUsGoA
CUWhcxN/K3kzVPKzbEflpm8yBZsC0W9yQHG3HIzAC0NzunCkn4fty0PBO2Zelp7CddO6nfYSF3uU
38ea3lwBasu+EMLZpTijuClFo6teVo+RMXqpnCDbFKf7QM0uwarnZDAeA3Rk0bchjSCROF0EGpxK
HH6G7L6olNtJjsNbxDa1DVE2TCalEn5GU4fvdHLqjwXu3llaXAiuzvcXUQWpA8kDaMKZT0Y+hylX
S0+TeKc/6boUXrUJsllSVLY+Yl6bTKsubelfvDVELRjSNOnIuOToS8D30wbL0Otsm1xk91NZ1Oiw
ls7nOpKwo2tToMvBlqF3gBwkIGYs0qbaNKMDSPD+pjjf5acPsYorcjCitK677F5KY2lbmVKyyUQS
fvjbo9DdT42HAi1d+Gt+WN46ipTmSXSvDhEkO1mR/KGgi+n9Ud7aUU8vCmAYSob0baMCCOZ6OqPx
JOtVOxXRfegMPpc5PlsvmRb7NCttR+OToz4kxqHVXvSh8KxEd2HRuk7W+ZOE13B3ZwUTgswxRoWy
28Zf1Dm904qDob92oY5j/JMafQhGbCVSuJfd4NkNVJMq2xOZb+1i+EAn1I0d9i9l/Vlgkrapy6/I
Hf/970UHIHcg3AYugnVbMl0/XdjFaniPqcq1nUsqZhHNxYhnyVjWE2nDIkRLcOkSWMfbiMyORChV
dJ+iXL8vjcnyAlr09pMjtpFkhRs8OmpvsBPHsyDT7YtMVVx4F82FL/qL1bm0fUFwhjxLMre6HRpU
PZwOgZH7oU80ihu4DcoLQvr+ujnf/DSXsW6WEwC92vUpWHZOH8ZWEd4Xc/08yLPzVDVW+yxxUGGD
ElukOCzg498elHAalgpxPeStdUAfNZCoIhttoVlusqsZp4hrmOUYsATjNkul3icSvWR1ev6ipMRM
JKkqftp0t5/uj0YfI6rCbYGsCgRBw0yMF9meW98uRsVnGYXXcZVnu/df9M2H43QxMSrkJIgmMOaQ
qTgd1cmpo1VTXdy3zv0sAk+JMDg0MiTHclfQYjAP244m7eJ5hIQrD8+ZRDanb4Lhqgz2JViVmd61
3RXKLa5lP/bxZ71yPHOa9um0VzTsaej/ojkrF1ttiNxEe1LyWy26sxxg4NBoHs1Z2U4ypPUmQ+Sx
cWOuVSfOt0Gb7xq0Mnul9Vv0Mq0m/ZLDfN5MGaRZu5ZiL2qxCxrqYf/+lCyZ0s8zAiQBQofdrLUw
b2BIns6INbO35SEejgWXw76SMUarcIPcS0LWqM0hotBavbXJO/3SEfkWtZ0MjdgtZCSC9sXQASjh
dGjbyaOZSyk7opSpui0KtE9dZjzUahteYeBCCS1krgM7DzZawvY2u0HfJy1U8tyc0MvqcxVbXjM+
CEgDXpHmzrbiyLRwb32ac3y3xuDl/ck6q/ehLUHmby+6g6yiM6/HcQzTSK9N6ZHUe4+KSnkQ0KXu
yyhrNlJp1Hupa/zMkEtfGghgplG2N4EuKQ+JHTv7scXiuANSNycVv/Fe0Z4mu6/9VoTpQ64m6oXl
fhboLYwdOvJxJ+EEpfix2mRCcqrO6mvtMVBCEgVVb7Z0EohPUMw/S0GHDBkqBp6sBuI2nG3DrUyn
85AfDrYVPlUe9xUwxDjqF8oV66MU2h6VvSWNXVo4QIpPP3wqZkk4YlQfAxFGm8SUGr8Lo+ACcvTL
UeiRwd+MJnyqtKejjGUWFcO8eGlMcbnFf49tV1Xt1ftL4k2G5edVDMgG8Qput/aWOazvhT5XMqXN
JOMxUZxqa9b65JVIvdIQLX9BGuAwpFq6Se3s2VxEOqam2xR9Um6mEdVfx27rjcjHdO8UjnJAbeVj
jY2P20VPURRHaCXbHxJDHv1eK8QBnN3kdCADQlql8tRQiTaFblU3TpAb+ygqC0+ZpXQLOGt4upxb
SHe2yL5hVO0Vla4/26mZeXpqVZtEtrMLN9fZdmYimAUqChyuxKFvi/GnGDIuh9lp8Ql8JNbZGFsE
373J66/iDTD/9eiJ28inx+++/Ny+xk/BhStsWTKrr7DQ6yHuLHAkWeLpx0ZpuVWjulUfIXzuaePU
a8s39Z1CuvD+9z7rFnt7TVgXKFLRiQ7T+3QkbBftnN2vPpY39s7cpXfjtrxStrRau+FGceVt7mm7
8qXfWI/GzjrIfrEL/ciVtu8/x/r+XD+GevoYo9l1cS9X6iMywa6BFlxmfNbKXa2asEovrPH1TiJW
hteyxF5EJmiJrF5Z1xY0JUJubVQK49ayw5emcJwL2fevB4E7DazHxbw2uSCgquogyyFPx9gpijiJ
N7BY4wuvslzwJ+sEYRIoENT6F+06rp/TaTOGCC3XuSzuzS7Evplma/SgRbi05gc+ahmfKQ3kDxWc
OU9K50uL5/wdFy7hDzQHWHvdsgc4PNGIyuiVnJq0T05iybAuOVeuRoHstbAMMOBdyutAeNrpO+YZ
yE+O8sQ9CG7euTM0331GQv34/gp808X4aS5/jAMGjggIWBh7/nQcq0YbA25fjjoj/KOstbvdIMpH
tTC+y7OhIEtpxpMbTahF0UwX+NNg9rdGGZcb3JTMPWKFjV8p0eDKvRJzRLY+GoIQOgct2upytiP5
2+ZJ7MsYLHtOaD0rVnqbyKnjO1W7nTSgduFIxoWsZhUQ/XgrakPUsRZy9lpDYaJ1PGgL3qpywsdJ
B/Kt+VYG3aAuUj6xq4cIVZaKbP+9Df02rk6ViFOcqIoS7elsOnY4dpVT5/chEN4HpxyKQ9Dlr2aW
B+4gjdTL4u7CZvjFQoGVAksZUI3XXbMWUp3LZKji7L619GgfTLPNlU9/1Ns6+e9v4/+Er+Lhx4po
/vm//PqbKCcKuFG7+uU/78vX4qmtX1/b2y/l/y5/9d9/9J+nv+Rv/vWT/S/tl5NfbAoaSKfH7rWe
jq8NzkJvY/IMy5/8v/3N/3p9+ynPU/n6j9++ia5ol5+G6Fjx21+/dfX9H785nAv//fOP/+v37r7k
/LVd9yVf/+nXL037j9+oqP9OUMsZyb8X3j/nz/D6r98h0yFyZK9AvvrtvwpRtxF/RfudUFJbDEtx
wqGcwdCN6P76LXVps4GvhTQhJ6P627+e6WTa//MZ/qvo8gcRF23zj9/eyGj/2a9o19HVsPQh8HDc
zvzk0xUWvjFIhhDYzyjbZzvvun1Qa8lXpa9r2w21vvgYm1bk7LkLsqthHipMfkct3DhJYmDz1E71
PkateYroZ6raNDzmAJZHjUaz+yR31I8Tbb/PitEEn6FSaRssGNySYsWdIuSp345h4RlTqn8IpbG7
bqVeOkpqpeFRHIwflKBNZtce4XJHtVV9C+RxCyTYPsZjmmLMUeskIarei8gbjNk+5NSfsBVoMayI
h6G6MUxoZP8PC/c2/laLRvzZnq7S09X+/93y5pR5b31fx3X89Usb/7zG3/7Kj0WO9Yn8O8D1GxRP
3x/8vH+vctP5nYLccsPyb8Bc1v9f61z/nQ4Y/ia3LrSTxcv83+sc9OJ3Fv/ynwE/CKmQ+vwbC32t
SMNC5xylrI9G7Ft3xOooNeKU8nXY9g/UZ9RNKMzUxYjie5/Fw/eqSq0rpYIZglYSFTNZb/xEaYhM
O1O/VqtO2fw0dX9tw5+33Vp1hKehzLkgDoAczOI6QVDGGMepYE4fhqyc3VrSDlzL2cto4KcuYeO9
zxWsODrK3Ft8K7DUxpnMjxVnL83FZwT5Tbel9OhXud08j1pW7/par67MQZNvW7bOTdE7n8YYh7b3
n3tdanx7biKIxWkRahnSFqfHBdy8luRRSh7ksrnKCnlXFG3iYT4g+4jypo+i7sMre7bbQ6v2zgOm
FuE2UNNsN5TGcN01Yf2ty/vmpcyCO2M8UFt4ff8J16H48oSLMspCQSAvp3hw+oS9yHT4PDwhOZh8
1JFb+xPdGjrIa9PYYCVuXAMp0UwtV6mHrajkV7MF9U2JXHhhmR81DXpWuT48FqFo7qBmiB1mB7S7
S/hW1nJebMe4z/bCpmu3arvwxhnlaWMONvHA6FzKV980Lf5zPpNAQoFceEukFXjiwoQ7fR2sMqw6
leicSzVzoGVerjVMHzpD39pgIHR4RugPGNF8bAwpUK77Vv5aSUjxx41Stl7cTyWqY7RYWlmZ+KHU
oJTVEl66gehqpNtL6VueSDZladNhuQNtSaMB+dKKutdiwtbSjbrCei6NJ6133Ek09o1eJfZOUTvr
8yzj3M2M4TYllRlt5JNGw65datlHvDHtxA366k5yJulTQKXyKaPXskDUUEoctymj4nOA3qGvqO0r
n6tS3KwloCTNtZ27Rdqs8J02Lj/p7ThsgrAPOkxjlEviu6toB4WFRaicplVKK+Tq6wALOkXVhE0s
nmZlUvCsUMxta5f6BUmb9eFzNszqltW1vDVsEYmnFje9nYR75y6baxyWG4EeCALEt6USfWYBRhg0
hPlLEcjFM94nzzmT9/4GedPg/GlFLTjyQvLDno1AlvLOOnGzhjHB2Ko8zvmsoFRnjncCH17ftIWN
noSSe5zh9W4YI8kz+kH5E1BduqEdMLtO63l2C6CwAxCn6RnWMmfJ0PvxZLX3WdIWjSdV2veR6GWn
6sM+R21yL2qzuVYwlNqbeqt7oWYLVJ1quAhzm36M5H68DUcscGrbHlGHAK43ykZ+cLJBOfJP7qpV
Ur0Qrdn796diXV4E2aYjj5Yn+AEQsCE9n26ucTK1oI3G4Aiq6oppvk2YB/oOkMVwUCUwD2bZe2Gb
bONBPFW56V0Y/2z1EcKBs2pwBgC8ztCocnEhbvVUPwbIhx+MAJPvwhoOZmbm8P+mbD/IQfwUSwvx
OjZtTM1HikIa3Rf8d+obSprdpOk0XJCZ+uVjoRNAUgxMiBXY6bTEraF2WjNqR6FMH81WVe6MONKv
3n/55aY4WYbLu1NhoE0FoVjihdNBpigNglibtWMY29rOVAd3NEV91dXthc23QoH4yDR7k5HKi1YR
xdvVQCriDo2Od8JxTvLQk4SIGpf0LcLLYxpf6Fy/pEez/MDTN+OcflPssOl0Rubi9M0ARfouU7T2
GOrNRu6ne2QSvTY3v/dx6tdx7tNWmPvvz+YvljLVaSrlREoUiShKnQ6alFT9HKMvj6ODYcpcP0Xo
Uc91t0Ok8auVKD58+k1HZC0n0Z+qmu/eH//8nSEyLkUwHRYYLInVARebud5E+jAeBwlyeV+Y02Ma
d1Qx+3a4b1r1K4+kHnS76/fvD3wGZ8M3I6xb1ETos4J8uIrr9KJrSixb63uKpvOdXGIPKyniMFiq
kbgK3slu1sTzpgwwsJ/TPPio48qwJefASKOzO9zHEvGQBNVFnH25mX9aBhwttKmw9ghC6PCg6+30
i6R9zM4mIL4325kE1u6NQ14NqpfnTfA0Dxgjj1lAcSjVtlnpXFsNajvwlL+T4WAebGGKi2u9uY2E
ITiPrMHPZdZRZZhcD2U5X0Aazqr9bI/F1ICnxW6aAvVqm0hqRk9rCiO1EL3XaIUr9d2NYtw62uSr
hdiGrbodJIk683zhE67WzlIsXjg81CUI0TG+WUVsQYi5dU0ieT9hQGC3k7lXG059bBdHt8wUYyuq
OUGv/hLwtjqB3sZd2jLIs6HhnokSKFlChSSK5nttiLGFaQTlGmpsHln5JTWs5RV+XgvIDiz8KEAx
GhmAkVbbo5sGpbVgqD5MmSzdWYN0U8wSfhioNHuCXtIIIdk/LmyM09ejFoXYJYEwpRSuF4DN1fpD
p0+PabGbjxjXIJ2YC9vX0gaBaUmrFRrvcJML+zC/0igHXSGLQXpdh1ssdZSDPNcKjt1Svw3wedjB
0Y4v8TpWQOHb4xGgI5OJiwalnzWxyhgjzFjTbDpiT/pBKLT2h10d72wswm+6XjMoZaD7SPd69CmJ
p+EmCOPmLu662k/jbLi2UFzczKOe0MlSmhsbhV7PbBQ0pqKiif7Q+wb68Vx4dhLDDYhNvMDUZL6t
Ux0IctQ/dTZV11TrxoPW9BfFp09v0B8vR9sNmCs1LRba6lCKG4BzOeznY5Zkpufg83GtDVACy5kG
a7eKdKB5jHAPif21yzMarcsRCk2XP7KIPqhT0GhelM/dt/eXxOlG46mW9Bcuz4LNIlu7VmfXjKpP
u2CC7N+m2nfD7oo9siyWh8V1sYnQqPvDzil4KwGuTu+PfDYfjIxFOmEW1gU61MXTs1C2Rl0YhVCO
mF9mW1hEoTdOjnLhpj9b8Zwh6J6AaCm0sJ+pzwdtaA5KZddHjrh+V2vGx6qpLJ+a4yU0/XQ/LzNJ
uZLJpI+DaBda4On7aFT0OFZEfTTaJPxk0LqwMQrnWlViempHSviR0xU/kKcTxPRnzGB10y2DvlWz
AEtoIFnYrKeD2lU59twG3TEhl9giHkHNuCogfwipfUo4fDbRNA0vnbpoDjQ9HbjRovti6rmv6WO4
j4sh8VPEry6dNKc33b8ebNnDaPAhiLCajXnAo7IpKbBB6SAAiVXlc6zq3XUQaPOVmMoAEVyEvbjT
IDjIZXHgaklADlJE3MAqIrIwfCKMcIdNkXpAIfirCO1XvZCwWy8ACS+sxSUU+s9h/ONxqQfSjwKd
j/9b3TeLW54iaWV9rFXEkOdqAEcXGFHvrKrf2nVZHdik+U63aL9HuWM89r0Nr21Q5+izGUk2FqFO
c6WgS3ETaE14R5bVfjUq2BqGEwfXeViKVxUB2UNY95qXVmF8DUVu2vR6i9xzaTg3kYpdO+rA5V0t
5M8yYOYLB0Otuwul5w7dGq67GXOGaAicY9+W9jZKsFPsgFEPZaVXfqQVphd3qMW8PzerZuC3ueF4
AI5ezmaW2Gqj2ubY5WYfVUctMEPXgV9LCaDSD4YEEcWMhXHTyJG974fuwRDz/DHIbecP2lQ/IRCb
bzl5201q4rykGjD9Jyed7mhWiw5wsIuv7z/qaVj/40kdwj6sjBaaylq3N+lg+qN1VR6zSW/3zpSV
nharJc1DmeG3s3FJKuZ8yxPNUxdhctDioyJzuvuSNjPM0AjK42IZ9qlDcUA4WurVsQMKM7XmlWPU
lxqezw80GzwVoTZ6xYjsz2iJlg1WU4fVEW0V063VWPWjFi4B2/kSU/4X00nzCgx5+NssgDNgDw9e
U28YysaMwJXoCbgTCSW2OEqLQ9YFqf93P58DqRbPPqrl8M3XzHwrN5ECzGZxtBtHeh7KwfFCvFbd
ScbUWpGS8vb98c7uPuLxpasb1hrqlWS2p5+vadq2jrEEPbKvzP2sQOWy46in57Ux3dJEyjgpc3FV
y3134e5bKV+wUheUATFWqg1Lxru+dqnKm2Vi8qqxIw1/jFU8fi0R6H5pC+NOrQxtB2orb7GpUO8k
7Ey2qVEaVyihDLAYkemSClX4do9Ge6oWBVlyo7nofOGTubiqzcIfx8+SwqUT2E29L3RN8iq9qz92
WR9+7KzJzQoHic5JxFutwuTEBRQc6ANpu2sxiwsF+7MVu7yrBda/RBqL+NDpNJd1MOVDzzIKYT+5
dhXE25zjkwA3my6kDWcbcjXU8sV/opYE3VTMKBeUR9x6R09C5LKkekza4Hxso+oTYoqXeuTfgI+T
m8OmO5jwgu4i0k2+7OmQeq8kAnmo7MhSlQ+jbiOSibqTQP+IHuWhi2mct6JiUw/qQ1XPPfI/mriT
cwpUNV6Imy63uQcle5av9Az7x7zMdpLU1lsnwaQPP1nzKJq4vq60EeMgA5/KWWpfl7RiY/aQ79yx
nkvhzljoXWNz41ejLQ7oVV560VUyuCxZyi2c/px2QOjnEIY0lULYXXpEvWLTchreKNMIcWeW0dtA
ahdzav0p6rVWuF2GsYQ+vry/Xc+Oo+UBqJS+VUzPbSyyoQeaT+v0OEpIF7vQzvXXfNCHLcF6+2FC
ZWn3/oArAOXHK0OIoyijUCciFT79tnJB/SdB5ueoxZV5sPtgq5HpGoJbuRiUeh9KQr8r+jr0kQs0
XVgOs2tE4yVY7DzK481hoShApCC0GEucPkdXOxZQSZgd62SKd53jRLtUp7vOtQPkpbrmVUUYZK+G
IyRC1JB87mTQ9J7PFKAh2ge1/SVKLn2O822t8C3ealUgLKh6rh6qQfANSm5xVGLD/gi7DtHZwYw3
Riopj+9/iFVp7O1DgMaTGJIvL7KSq30NJwIsi3zhWKI+4Ao7QnsDXR8cU40GXaA+zsNDp+nFVrHZ
YZWQ1C2Gad1hGiL7UChl4tFbSVulXSTpTsEGHiFAETBzKigc4llX1hLseV1qGPsgcER0IU4/y3Uo
MGoLYRtJFXTRjNXz64oUlHoE3qjbmJUWYxFvwTkvacqtmsDepglRSfJ6FfoQSd0K8OM0QHpo6MWx
l8LXuLf2Q2x/FJU2eQZswD3KOa0rojh41KS4ciF2Kjv0TqYPKSCPh1NnfeG1f7WBUNakwWHpyoUP
tsoCgpmKWOwU4igVpNx5SttkOqnJIS7NZ+K/+bbALhPf7Gurmp/VfOj2/aVEZBXZL1IRMJOBcpaL
lgRQPV2moaR0KgpDw6MCbrDp2rnz9VT+MzesZJNbSCKFqD1vtaLvNjlQVp73F5DzVSbEA8AzRFkU
ySJKu9q6M09LwpRinlwfy7Y3vXIeso1okpcikb+EeEV7TRLpfmJWQLOa0l8INFYL78fgDsoVCFej
+rEGfFCGMxLTLJtjOMbfVcRAbwDD8+f3t6dxNsdL7LvMMS+5tHqv1p1p1P1cDmZ3BFq1d5o+hNuZ
orTL5xC1O8EqJ5IyxbWihmLbxlHk6pAxNlIUBc9mOafHVNjzFzMR6V1hJ+NOU9Lg0+SUaAE0crxD
Hm0xQx67Lb4f3dZGAgR1KRUJ/ZxWwgWw2beDTX2cdoggGMBNOxpNxkVLy1KiTz3UqJ2G4dIGD9P6
zkynhhxzkDZTMjnX8zzCOB0rWFuhlTz3o6W5cqNm20htHMTJe91Fqf5zVW3FdN1PcbPrLb26uUhy
X4Uu7FtdZslDoWTBgCEsy+in0CXvlbTRRm0+Vk78TZvswVMdST5kuYP6mViEk8jp7QI3EXXYQZMr
P4dR80fagRfXWRp/LUXe3vZlXT7aEWJMIb3jW6mMBIrqtnldoozuG7kYkK2bHM/pjcI3EBca3E5M
6i2SiSpqUmG2n6tZ3r6/PM7WIGxbcFyAABW6B21Op2+m5ZKVD3YkH8kdWrdJRumxiKPg4f1RVhKM
7G2G4cyjcEftlqRlNYFmLA/OGNTKsctGX4zxJpws3LSFZ0b11lbap8hGhh7Nr5hjLx0KF/P5ByXf
FeFLiF5VgZetNt3aA01BTrEJ231Wt894dbv2EHuT1blsNrfUhheDG//CQfmLhweVpcNSg3HFNlp3
Qg/TENJg0drHzhK5bwmY2LUtCO11daTTRkM/rc4mmreUXhiRq1ImdOswEbd61eiuqYPs9JMdeWUy
zF7VD4c5sr+hYFfujM5wDhXl7MdepsBgS3L2PXXqaMst1Lux2oe+gbj2baKqWE0lTnbh7l7DB3yX
heFGDglzFH/ktX6kkuhDFkWKdBxxqUYHTLSUhsOHbO7Hhxk129taipyXxpxaXxs6upesybgbqn72
xERlONbjbSXLU+VWsxpqLkdKQvWInrbURrjh/UW0iml4Vsw6uaiXKg1w3ltbx0+b0EqF1QxOpx6F
JCkAzcK5qkuEoFNJlS6kKr8cCrxwUUGB7rPurQ2nYc5CKB5HNU8C8q8qQ5yvMTcpy+v4/lut48cf
r8V7oeXD/7iETnfgaLTKMLeldtSSGXNdPVT8fAp7ICP5mvzXjWoRX2V2Gu4mxXlpnUndO3JQ0UMQ
zr6qsDvkRPy9aP7tmWj7R/sWmjP4yOqZdLF0H8y1doyj4U9i6bLAjNEMHjNtsC581VXi8GOohexP
NZ/IaA2ZpCjbWAYchOOo5B8kWljdtIgRpJDk0LVE2F/oWvnFiucEgqILj4D+FSr5p9Md6oIVD9f5
6HSa+GpKjuMpoZ36Raz3mWvDevg0DqrV+HFUoP9hS99to7dnNy7GOXVNUo6Hcgo3Okyuj5JsBVdz
HNM6APhJ2U0k04Uden7zgH1QVaJKvBSp19jngFkheOKcPM1aVPjSrA7fNKXU9lCENIptandVFzhg
XliTC2r4U97MR+GWgywG3kpUf+YC2pf9jOx//n/YO4/muJF1Tf+VjtlDAW+WA6AMTdFVldwGQUoi
vPf49fcBW30OC+Rlhc5sZm7MoiO6WyaZiTSfeU25r1uoCFFO6ynN9GI9psJ4WzWgQLJ2UB65lgs3
zq3qdkqDYKUCfPv7c/0R7Ph/KnqTS+e/Rydf1MnjX2DcwrpJH+tTDCd/8DdQWdQ+AYCbNZ1/mwj9
C8LJr1DNASpMp32GHpPU/IZwCpL4aWbYEG/O+q4APfn7fmOV51+b/y74cegOsQnQov4DDOeLfOmr
fcRJYw/x880oahrGLwL4r65sS4EGD9dO2pZFrVxC9K96uxRSI3CLAuxmaJXAk7w0pIcVKeVaBQoh
VSKsyU7pr1MAzbkt1eIT4qPFRaD7d4NPumR18oOVqDDZuyaqbspAtg6d700/unKQHK2QaENm6phd
qF69y7s+/rtr9Ud78n+3dVM9JuFj9pfdVr8e27/y57/2DXDbugl/1B/ijDe/8rrgdz4mf82Y979W
P8M3wOQTcP3/HWh6yHcfbdib9lfHjn1Mfv3Ms/DxZMfOf/L3jjXkTzN8YPbqIgvGZv5fO1YzP82b
cvZdAOUOWvXVjjU/UVEl/qJ9MMOB51r+PztWlj/N8rmk7zzTsjp32f5gxy4ffuwOqGWQLrFtqYsu
+4S5aTS+6hfeQ1o80XzTxS/BuYrr8kZ/GYJ58hPTsnkjvCSgjTAGKhg2JRRXUfG1sbACtx4l/9CQ
zrz6BHd/n7STFuTyIp8HA80ySyzN5+8FfPvqAHqh1XPQie96ODzOeGOVq6Hc4DVnALtRt9lGPucm
8970UCRXZmEZEttlmUOMGqlQsYR8aJ/z7/mRqiPNpXODLIOGeVoWyCW4T6g/4Kh++ohrRNKmkmng
ACG6dIaPymrlqFq0nvzwzBK+Mx/gbjO3nV74XEs+HcpDG8Knr+w9NGLmCOqxSL7qRWHTUbT18Jwq
1zIbY15kSSBb6FFzOy9dG41qyIu8bELSoW6lV9i95mdqDssNTp1/LgagSjIXPsCUnk6nb+IgG4LR
3xeeeI3In+hrrtD2q4/33Vwye3Xv0/Y+HWVe1FfbTi1lsxv9yd973coTbF354t3q6w6wh3HODmO5
ZPNQcK2QwOXkzuXn06Gk2keJ3/KDPTXVyonjdanJ8ZlFe1mV5Xx4xGbgP17ZkMdOBxl6RcloNwX7
CrQXhHBnLNZVdjE85RfyE+ZbQe4Egy1/QS4Aocb+z1wpsaCY50grA1quMnOL5jV4tZwymlRZI+fB
vkuOo1rugz7fgsD50ePO/vGHWzYS3gw1759XQ/G6RYbUl8EeA2DACMYDVNjbci1fD7v0j6jdb2e1
+HJ11WlGilDxXtK7iyqYAO6e68cuDy8LR3wEbYiOJYi1pV2IqCNuZyUVsyGbMEftClzsKkJIrZEk
oDTnrqW3h2v+PjN0iwsQ3MyiylHXmlJQUPP3QyBj08fl2rjWOWue9wbh3NLYnjGUQB9OvxCKoIBJ
K+6IPIifBXmLxe6Rgt2ZLf/2WFH3nH0zWLiZOLIYJTIzmmqBHOxLipQHVULaPDA84Q9r72w3hkF2
n4iAPvabx1AcxkpBqz7Ym1R4xok6qwRb7cxc3lsx+HJzaAE7ifD2dMVqK0ENWfe5Vftq1SY3QRLe
oSW/+fjovLNiKFxS3AKOidDlUio2LSd90lBu3kuJI3Wx5FSqcE5YZhlQz+t1MshiKk2ZFkhbMYi7
uz0oW1m1rS/dreJSi9k+PdxNzuiiuOUWl+pVNdhYnV6N9v1/ME8iLRJDSI3EXqerGVd6HgRCHe4V
H95eE+c3ftas/s/GWNy3QZ2A0hBLvpiabM1xoEF7pg7w7td6NQvldBZUl4UmaIpw3zdmtQq01m2q
6hys8P1BqDQARAFUsHRZ6+su72FohvssrrZR6EyUFP6Thfr3CIuHthkihCfGjhG44Gq6ZEF2ZqEW
/Kz5mmbLyf8eYn7rX70IhtFaUR8O4b5ay5thrW8mN7QPqWO64S+v4IUIj3c/jE3v3gAGeepF23sw
nXOEnHdXEpF5KnIzDWEJpdOCvmsqcQr3bdxe+FMMMyo/E+idGeLlZXw1Tz+kMxmEY7i3bk0z3NTZ
ObGHJYL275Wk0v5iLDXTKE9XUi0LI/J6hcP7hFPGBveNdb3Jd/FOu/EOxurHt8ut4fId9YdkF6/l
bb6uNsFqtH/+B3vm1Y+xeHeDNKr9MJbCvanvAeMTxp5Tolu2hN/MdLEtE7B2fRYb4X50vI13Of6q
YzxqnKlBXcNwdBvJ3VWyKjZIpc2Ot6ad3/rrc07x735QqhlUjV8it8U8pyYSwqHXwr2vl5u+LdNH
mMrer48Xc/5LTiNDTgca81gpgqakin76TZuiDYjjdUg/+Y2nwKwUrsZWcXK8Wj4e6N3ZvBposXmk
DE/1vGNJEcJxFLOw07NDvLtB4fwiyss/wHEXl+IQZMmk8DLud0/pZbKWrqQv/mB3W2NVupOjOKmb
Odj7rtor302c1m7t+34bXIpX2//gjSGgpz1Nw4ifZjHZNguJCaY02qtQOpUovRmkfPXxer4A5E6/
HB1naZbtJGiDSb+41/S8DacIM6q9n3XGr3oSur0UDU1l5wjgQdGEHPOtw9T1uRj65Os44eJbx0py
LNQu2unKID+EKKRfVjjEwDMdBRgYedR5P8yhLLkdpzzFYiVqyl3rReLz4Evjj05PxdDW0TTa9aIG
jQAnVWWimcS9QJ2/EyBR4GJ+SEo5j/FfFbJ7PdPEnax7/LdWTYrl1CmWBnacFGZslyI0BHDoNWAy
K5SyGw/JYzQmlEl9mMo02CHfq0v2NEDJXw14M+S2mVRIVoND8FJEfOU+pOEe0F+12kGD3KJ68A2A
muZfR1Mccv6V4jS25MIIngXTz+ePP8LbdGMGaCKSCZuO7rv2otP96tIFD5MUwxBZh5gW07ouS/Sf
W5HStlBawq6tDPWWMytcpeBpd7RgEe2oU+vLxz/FfBud7ARaexSkgG5yiOnDLy6KNFOLLAyjbi9r
3s1YPOSq9jwhLp2pe16kM5j3N+dYgmZAP3HuYxERLOnOdAvioB98kcFE25BQEz9LkZ2jo5P5QFLi
7LC7yQ9UVvf0ThILVfbTXA0PeNazS8YmKb7pyC/+zEevqR1TzcQHOCVCZ2sD1BJbTzTjsoqC6DkN
Y/+utUoCO7mJgZzQ1UiqY+t3deSEg2p89hqPfFeUzfynZ8rpnTAMxXPT6uJPuZ7a7yMekzTmvU6B
xawN9eCkrVlg4Tm1WQH1VIsf9NLSShuhdTy4awlzbl+T03sztoajGZhKgJBmiYudBmQ6WeFhI2d2
FRfZzq+yJsFCT4q1zRCSjIMQSsI/tBQh3OH+o/XFVgRXNtcVTxfPEEow0WUXHgSzGHci3GJblKBe
ozSU58hUJM133aiFS9PLRafxfPiQmf/D78t+FVj6OUual8b46bcko0C0j/RoFqt/8+MUudWWZR4f
YjHGVCGVfHfwPHMrgLtd5Y3kXyEdBDEeTvq+KgrDbkclPyrizM8e1LZe1aXZ3VSaN1x6NbqvU54I
e8AbAUj5OKMY2Bt7z0vWQj/mO8WT27U4lNI6GbXxknsxRwK+nXZdYlhu0KudrUaNcu4mnktop3NE
bYyaIXhpMk1S9dMl77GmrKxGEg+WkcxXUa42z53Z+bFd5JJ8FeaC+g1ZgOlCkSqht/OkUe97BRGm
bSWiPemTch8yc6weW30a76Y4Cz7zukmHeiywsR59SQfanvfFXZOmvM0jgYnSOUWXS4cRR7t7pCaI
Jo20jXe6WEmhPZWeJzqtBakB6OHwNajqyrApwoS/0C7xC0c3g1Z0AqEs0bnV4650MFccIEvUk/8L
5qL1RYgj6y6oW1QrxKiTG7tLjfir3IXlDwRWvN6WikL8DJhY3PdC1OzkuG1Vu9MtwfWS2FDPlTGX
aC+6MBTIKB1B6ZEhfS4r26Ohh6XX9dahrS18LhsAPfWutjCsseuk7Q7tGI+hi2JgEdlTS5UQP7Ha
VDfAr+MWsVav/fzxrfvmIqQtBZOH/hPFLdw1FjGiAIQIpmgXHzD98y94rjRAL6F/JpJ4017XMP0U
5Rd4IqWMNzmY6EuhoIVpdvC8QrJLBEKuvQg1VFyqtjFPjYOXA/12feNB7ubZbvBVTL3MCesRnaig
1+5qzuD6j+cO5A3JTB0O7Fw0ON3xmJgHWqr02SHrTXNdNbm2mmD3nwkZ38ZzdE2QZOEmo7TCs7NI
1bFslAJdKvIDds71VaCL3o0p+PrWnJP2Yoz3TV6m15JvqCuUJPjuQqisUl9LnRZJjtXYNoNdKpDy
hkTGD8/D+kUSBcWd0hgaAFoTLVScrY5t7batcQHshK64arSyhMUX185Ea2JFpBE6taecUyqcQ8CT
S2OeGy82LUy6Rm8a477pa6VRl/mhxyrArXUDsJ4qUmCOtWDz8dear/zlUCweJT15ljVfqkCDSlQ7
tZzyg0n7/8ryIn1lFIhBI8tAUTvBVi3tkvhgSZ7lFGhrXXw8/JuDwkxnhDEEaGg+NFVON4uug4Yd
9aY4EJgKzqAP3o0YhO0ZIoD8JmpgGNobc2QCE5Lu3OkwRRGKdWE15aGYWvSZmsAK7XhqplVc6sFG
TsNmrZL4Pfipp/PCSztUp3AqkVRhKyfJeJm2ULeLIZYuk2aQ7SkOjedQgMkQT+VgZ0TRAa93Gjqm
6MvrocjO0fjfhHFk1mx0anwkZOiNLC8UIc1AsnblwRrayZG0CjsPET1+rdb2TTEDs4TmzKK96XO8
DIlIwTwsBu6LTxMoXsC7PZWHWNBAP4VYHZvNpKyQu2aNBABT3K+ku3EiOR9vivcmi740Qo4wUynD
Lb5WI9MF90vkpa04lYCaNyaixdOUrNQqA5Mhqu0+N+XizKjvbEXWlqIfzTdmuwzXxSpV4bQr1SGq
cwx8h9Bz1DE4J9739miTTpN+AnoBoAPu5XQnSqijg4eKpAPWgpFrDMFT08zvUR977p+uIvRTviHQ
N84XVPbTkVq/7go90JSDn3G0LCvyVrz102YU0A5BikZ2NUHxz2yaJRKcWbFFoZvS/QZVCCr3dFTZ
x11c73PhEIUDxtKCdlF3+C5ZHsrUDQavlnklBe2hkst145mljfvUQ+Ophe3F50z73n5QsutZsms+
OkSZ86XwKv+qlFoNEZQRDkFDYws3sechbPMzqzzvxdP7c0Z3s2c09MKovy9WOVHEFMtGPAAqo7RW
upzjHSb7oavkZrrqIs/ffPxVF+o9xPDEOi+QAPI66NxLVLc5QvQRtcY41KH+HYj9xveq2I7U4H7w
9tgv2TVVp6zHqzuLJTvQMMiNyzNH5e2ksZfigAJsA0aHLtrpylKWIuVUdOOgQF/Fk3ecLkfCE7oC
+Th7hIpnXol3AzzA9HPGBwjijftgmvF88VqahyAUR8lFlVv+loGluKvlKersipbOgzpOGBknyqBN
jiDnfbD2wkT92fDu/3E5dQYYvWCT/sb2LTZ5WiZDZ2iFddCH0LJFXxCcKZGeP/7SC7Wt+UvTzJ4F
RaBtgDV60XV+tX/HSqyS0FPTY+gV3Wj3Xcq+MqNmW1STNDla0jUXAMslddOordpD7jXG2IY+n9NL
DSM4mqnZPYkFyF8HaYnBd021txKnCGV6XaSut2KSowqsVPHXKcU0y9baghp3IGk+UsG6Z96RnGUY
xVcQ/OiNVJbby/j2jNoQoxc+VreIGlSi2yRjSwIshN2F3EYo2iSxJ3wmhZYzJwpr61sqVfhyoh4K
zCDXdPz2hLgUkECe5GNuTSk1JisTBbsOvIyfzCta3wX5qdXrOgqV0S5iy7odUV4aHM4grh9BkT8k
Yin+/HjJ39lnUOkBT4JX1cEML+kygdLpdVc2xdG3tHZdWmLhWJMiJPbMg3fUCFkyzUvyrRFFl1oH
G9yPivhYes25tt58gk6vFUSgQAXNfUokM2aQ0eu7Ky+L1ICXGR1Rn/evRt1H7F/Vq3OXyZvslLYh
mTcejIB1+B6Ll1bUalGqYi869lAQtmUomle+gd6TIc2O9thwbj0zrFdhKwQPUtsbNhvtnB3m28tk
huKBpgGaBDhvSdhHGl9Xp1wPjyIOQzua2cOxHyrxJs2tgzIO1TnI+zvjUTOHPQ1sn4dhGXIWQLDR
dx/CI3BYwUUhqNtO8vwSIWO+1vzgXDfuLcCCd3jm0BHo0g0mNTr9lqT4mF3hv3scYEpsx7rpnLZW
/RXnX3fqrCwplfYcPivXIdRayTr3TEzIvQ6bPHTanMEIs30/NPVF4PuBG5E0nOmDvQ315p+Qe5xM
irxtuSRItActlbHoaEp8Ag0tOGdkeDS9BnXbzCrTQ9eWxyw8W5Z/Z5/PiEyQTiTLs2/c6dqIpVZG
8NGiIyWrANaY5K2pLJ5r+L/zaMIDngmVZADEXcvulB6Ig9qZOmACgzKWLjaYXOBwutYoFWywiFHW
RWcodhzr1fWotfGl5keGmwWi4vYgN9yPr5n5gy8ON9UKwBuU/8HcGIvqfCkNZSWgOHEMU+t2iMdn
1O4Ouud/w3P7ps67p4+HextyEgfi0wRBipL2m+Y9mvqjEeZ5fOwnrbjSBV97gPX7lRKmdGZib5NJ
4I+krrPiKln5Ukan8T0NQSk5O2qT9T32xebO6o3kJuqRCaikul9JntJfpI0EAt0M9XO1trfLSsZA
LQCOsIUH82Ivma2ZhzGdzqMxGeJlWlECLEQdiWDUh85UH/CCeDMYtDYkxYGRzJ12sMQnF7RegIef
LK86FhzRYit2IWpmZqnasETqdFWouJc7eab03ycNJcqNJ8zWgmUb5Y9ZnkTtleElsMP6sJNTt5iK
NIZbk2t7ySz9u1ESJn+lK5O8VvQclrYc9pjtyEK+6sQ2UFaCmiU3EI9U05UrHRuHrlefo4RaRScV
lXqp+23wOMReU9hY4ZHTInEw4uaJ1bHHWSYicP3KDL9ZeTu2GySg1GNPVvxkylh92iZmnXdDO6pP
mY/cqIPsNpRFXakqp0mM/lopMqufA43xwYMcN9odKf6DlUXKAf41rR8r8cpj7cN3yDiOiHKCY7tE
awUWKGoniIeUqta1tqIVje50fWLs61wrdwaUoVldpA46ggXZU3ZIyqSCrVGC2I4Fn8GeWwxUruib
XBhtK1/6VDoPeSl4zyTAs0LE0Iq4SpRC93WSWnpOkxYnqzZvxQn8nDGkTpjl/B8RyAzaz+IMLRCR
7hA3sVT0hePnTdA6IorwqLI2Y0CAmffGxhJoNvEVaA9EUjxOt5UfC99KsxEbJ1MlZBoCo8S9nEbT
aLp9Hsl0WrTZBo1+Gyq6RIyYrVCCilc6PtpfJs3Tsc7pSDDxLUs8/Q7DTvolRQ0bys4sse1svFvi
zK2VQPfcONCTAQXTKvvCTd3kbgs7y7DNThKaVU4tyrSbvhyvvMy3nkIKuk9ep6a7cfQDkb+oyvWV
JvhZiWNQOqmwUNCJd1tVCy9CqxWAmaZqeOSNkBF1TUz43ZbRKTcWwWVmG0lObsrGyL4lUxutMdqb
LsRhqFdcARq6Mkhqw6hoHF8LB1ee0M5xBuSEoYz0ww2HTyxu9TquFBvOiprBETfiypnSKnywaOnt
ZUwwG2xqJ/8S7kq6A+o0PkZTrOqOPA2puY20dhLtWjCwyPbbUVrXUpb+MrXUi+yB+vqhsjyLz2j6
wX3DwfvWxp7xrWjN8k5oxuRX2ybJdaW+SP1DkbkaxFK2XEGv/aeyqf0vtCwF3TWLTLybADXndl2H
R7VXIWwnZY71kgKUzyHvSj8bOUpCpT4GGwSQgtZWsWgzqU2IYeqUdTF+zkeyeZYonnSnCtQ6tn0Z
u8vRGunpDMQ1X6K6QEIllsXvZV1ZkFSnsHooq8qo7aomSLcnr9N2qM1WjROZU7AuVF3IVlGjrqqx
iY8jGuM3hRT2AmIcPibioTRJEQYb+cAIeh9+zwRTv/WnzH+CbNRy9gVdSS6has4f2rrtMlP/6tEN
rwh5BIkihDAN3+mikrNP5lDYve4rkVsliW5RypLy0vWEuNNtf8jHn6VpNVfdEMlbs+5ZhrEMnLiO
fbfvQvE67kX9Z1CZ8AeDvFW+iMrU3/I52Hk+RTdtNQhdjae2nyuf4aH3tWuJuWU6YaK3h2kgzD/E
/ST1Tt1Y089BiiXcX63kpy8j+2onelHsLT8xDqJXT0+GNqh03OCAoMzUJZvRx2vNV5WMEm1ZTM+d
ptt1Ktx0kXVhiSkWWJAmfur0LVw1hccvgwb44quxXjpsbDm3FcQldoJPZgN+3CsvU/wHRNI7xMjt
xpTG3B58ZCYc2RzFZ7krvTuitX7ve8L4OZXK8dLKiNZtofeweB6oz1FGCsrxV2RaiDT4Zat6LDm3
foHOp+BAe5H5ZF6CN6+fl7jjEr9EvqtO7D3uOIzrbO7J6D4z4/Ba7KNccvl2mWmHZqN+qSTNG8+U
b94GgpD0CBUsym4vjITTV62JGkEq47E8enqNZFStYXhumghRWzTQo0Sw3Lbvxm3ra+ei8pdqzGlQ
NGs6kLPTodTx5F1kPNWgK7E/Ju0xJrmOHI9ndxuomb+KW1nrXTE3zJTSbIP1yjCOPGk4lOJSLihp
4SRZXd/WnhjvZDWSkRzVKDWJsTE98tbVF6NRG90a4QycCamtVvkmSbXm1uKaNlwWpAVW0FfhMfFR
+HJkmfizljB5sSl647IcmIOOBSM2o7EjD1SR0cmU/PsWZdxzrPm3GEhWnfI0GRGAXhLQRa6gqnhU
W61UHWW5QCYiGvX7vlEfU0upbjQ8vVd5lWeOUmbhJlL6xq3SdHD61MCKNY84B7rRoOEoe9de7XU7
PUG2l/8PhTUksZ58b9hSU8g3Bej5Dbpn8qpXJ/NiFLrhIa0U/UKlyHwmKHwbfs4FG5CwfF80WZei
4RFPHfJ6WnXsJpY0HnPUjAO0atD20s7Upd5mE6+HehPpWjKWcL5gVMexDfyVEmL1bU2TdSb4e2dC
UL6hTcgU/egpzD/Fq7rMIKrBmIladvSE4rHvrPbWN83SUQRBe/44cn9nPqCEoDLQ6AOtvCRIFmDj
Wz/U82PVDIY9UOO1tVg95zn4ziiEsXNWREQ7a5Cfzif0IrPUMf05BgPvXJOg9BPr0p9yGWAU06xD
GoT+LEIqS27qKAoeLeuu/BzzXDh5q4ZO0YDC+HjFXjK519cII7BYkF9n5cVZ4fF0MlPeaM0oe93n
3P7uljb+53buGE5hP2NF5pxFVCz3wnK4xdqhcBHicspwoqPZskO85oQrYcWFzljR6lK0w/XHM5yz
mOUEqeqDnMC0gct60UAgGgBco/r9Z72wbhuF8Fwpoqckbn8JdX6m7rrcGfPsXo+1SHI8SPm1rArd
5y69VrUfYXT4eC4vjfmPJjNnWa+Okiz1lBIHlu/Kskvbshu3XXXuxZPqQFe2JechcDbcb668DuzY
Fe0zLI1lXYAUDolIcsVZsw9y0hKwBB8Ejw1ZGY5xmYmS48X5SK1vxInIKWK5vpTiAlxZkUWNuIpz
FP1AlI0G7gyDmKgrEgftNhHrKTuTyS6J3C8/F/cLATHdSgSBF6msWCFTIeTleIQ/Onxtpaa1Y418
1hCC6aItVc/JcsV7MHJEvqBcNRdNLns2jgo9usWFvsasu7oty+6+l+rkGlucxh1L0XdRgY4fPv6G
iz3y8qPi0Dm3maRZi2x54EgyCe304WhNhuC2YwnEZCC//HiUxa7nKEtUJ2fI5CxgjabO6Uap1U4R
0q41UNsKzPswFUTEK+vWiam9bT29L/6+R/6IB/s/lJs9y6D899zsm8e2ak8IrvPv/01w1fVPHJaZ
qo//HaeF2/C3d9T8KzRm2AGwsuG38n3+oWTDukZfGMUu/gQcM64utsg/DFd+EZ/b+XXD0Zye0sxx
+wOK6xtw9lyOmamgVM1pFbFbTvcJT08SUALy7ugvq64c0Byq66exrMZtYcpbJZYFsHuITlWmT1r9
qxLKgyAi3aVqk2slWH74fRV80UZ7SqzpIszb2BE9A4Wu7gcCBU8vS/v/d9n/4ox+tMtmBYD6r7uw
+fEYVtnpduMP/uPiJKufQDtw6udaG8ro/9pvAroln4AXod78mxjNtfTPhpOVT+zEuf4oIQ9HnMar
8s9+k7VP4AwlmsK8k1QK/0gC4PRSAsIN0VsDo6CTMXHzLYN17t2y6FqE/rUhFzAgbm1Ey31U1rBW
oCd4DvO/eK3m8UiNFIiaxIIw1peo7krF90SyApQ5o3zEmQnvBK3aWYnlTr38XZSSnNZBE20E7y5N
vwp+qdhVKY+bV1/q7u/X+TXv+qWF/+9He0auzxCGGdtG5d4AT3p6xhDMoJNf5/lNgZ802jiT7WWo
uknpEFyV9WOdZt5GQVzFztXA2FaV9uzX/R6nFqhcQ6vdZEZ9j8BNtgEldjDQmLSHVJUeZNXbNpGI
uH+elm5ZKdUKAyHFbfwuvJi+yeh12RneJ2digL+L/yfzQcd81tA2kdHkWlhmnoVWBqk2lPIuDRw/
cNoKnKmt/MDx28boWpUvW3GrJpdqfOE34Nm2SX2PsnZ1ZxUXUUtRa6sJjv4rp1xgV9UGeYTaXE3y
qiK3jx3mW8Y05Xf5bsyvo3BtQjNAjEqgGGv7qqut/Au9dBXD8VXc6tBWssvI1rO1/FPDFExY6+Rt
N31EELINvkjfE+CexiYkNBl3Kh2a8iJPnPHWyj7rVDuV/AeK+bq+RUXfGJABd70thpVGQbfYtTqq
LRuEp1qk0qp1GrhtC47Nxc1hQPMaKE9op3hTkZ+FbvHQ3qHAj89Lcl8cjW/KNwyCRmRrKOkjU+b4
OF/WX2LTtiI390BX2MI1ArabJ8z4KIEYtvQlvxe+WKaNq4CorwcsxBE+q38MzaqT3TzYTYrT/Agr
vGWcTnXTq8L1vpfiVrMgAKA3asfpZqyoF9vyLtoZF5pr7KFQKq3t/aqNNdhvDHryK/+Jr6bta2YV
bcdZPt4GlmADedyom2ATwV/ehV8m3/VGJMaQe7Gt2/7z2tsh7H8FIt6wtUN+1ayT6+GrJdnqLsuc
BtMQ3/WfJiS4nPGyWmsX3kOigomzY+q1xQ45rAGxuLtOsKXetlw6pvGt9Q391OvpW/qU7UxtkxYu
7WoMxxx50z/DgUBh6BqX0GvrIliJbt2RIhTfxwtzPXxGc8vxHGq0rnERc6YAk60Q+Q6QAk+d4jl6
tgY7es5GOxIvOtPRLisbc4SrnhrWZE930U7NXRb0W7bRnPCibFx0J9u15MQ/4wvYDtHGejCvp421
w7rnwvrV3SQ31j2kVDicyc30yLGtVr5il4DmKzu8k1bZfXavxo7Vunj8hLET0dfoHV10it8p+x89
gf+veW+SMby6Ml90Tv727PzbfPPuMXnM65NHbf4Dv2MohTcNFD7MBWQpAV7yqPyOoRTpE2kIyiHc
RbMzwr9jKPMTOHl61iCMwBrhxfmvB03+9BJXzU/R3N3kN/xJ+HRa/sOGnBuQ8OwlgwZ+8pKWvErH
OtoqaZ4b47UVps2MmKrtQDVHe5BC5PwKOkiFMq5AVaWrVwv0zpvCcrxKaueBKaOA3+ZxQfuMd+70
SbGsWI/Qaq6uMwAkTqdHOuUUOdvWMsZtHw91mq/8HgqJr1k7mXBzCXjtkjIY2z6rrnOKe5gbd9xN
GuqxZ0Y5RVa8DIOxA+1WNA3AKS95KqFPz0tMyvbaxDyeuMAM1rWoJUdj1LvLBsnANY0pSV41Fdq5
jRyVlDV1NUgcfuj+MRwC0MVqrevuJJfVhtDTaxxdQkGDI2/It6XSipEj5UP0s1CUdSnTf7KzZhyP
UjdyL3dlj8NTIHwzBCWxQXFamh0OUXfT4QyOlj4yGQ9RKstHte3Lb40vGVd+MDxpdSTeV1lGxt0N
LVK3EJUz21PS4bs1SX9IS31ZJPQ7yW8BDAI+WIoPyrhaUgIQG/oGRruGA5i6XkuP7uNvcRqm/T0K
p4ftxT8gMOYd8WpX6xHlkro362ttCj53vLXtTVD2xQbhk3NYlhe4379jid9jAesEqjbLaZjzRn81
Vt0id6oVXn3tjagHjiLGMRhjeso64qptf/BqFrJmWwDIi5ieklat267Z1Aj4m03rmtWd3D7GYnRB
DvPLF9RV0JsbQAJKPWD5cKPVFj7goxP0Cpqan2mBuVA/cdjqnB5V7OquCy/pSBb1gyfyfIjf1fBL
1F3WORVyh5YyXUpx5cfyKlIqYOztWugiO5o2UlCw+77U3i2B5X0cN47lXUfY6w3R/aj/8prPIyLf
ffiAK/A6kS69jmdJukmN0en1tWL6K7nr+ddHQ0luzULeZi2K0ef8Pl+Ub94srqbM3DKSUIqvp4vb
hlnW5bVUXyMlLG34T8KTTFxHcfYrpHID+UUKr3V/ekyhO2+MyapwKOiCgxTHN2FWiGvNCwQXq1P9
Kq9SOtieaFNa+UrpYd2pvzpJqpwkwkUy7bLqPkIB9i4Oc55BQd03hjS5TaAojlQP4Lx76WdSaM1F
bGjdlQV5daerNUdQQHu9KpNsr8R6cREPYc+XysaNnBXn/DEWqPbfm20WCyLXpZC1RGjTKhCLqNWb
a60mtja8MFxzH42XUzFpjpop3bM1+79gbdDZUZcqX/06ky8yZZav7rFM7OY+VSjhx6ZVrecIFL1t
SewsJ9MiaDFcNtsB9x/XaON0RWvi3AddMCT/nsDMSRMRaMUH15pP7qvTIrSBFrCwzXU69qoTNX7p
1D5ujU0xqqva7LNNYo7xVW8OmG9J7RcjOpvNvPPygFXmqubRoYi11M/oM7UTYwhK14KJzL1nCdEV
mtTaxqRtceYeencoKhPgFGbRpeWTkKlBWcIjbK+tspIhsI3SKpVj8VvQdsGZctmiDP73yhpAzWhW
UdYnrTldWVFqTJxQi/o6KcTmJsVHw4Vq/F/cvddy3Ni2rvlE2AFv+hIufTINSZG6QYiSCO89nr6/
1NonTjFZLca67YqKUpWkEpBIzDHH/MdvlPM4dOPuRiumkyVM3UAAtY8k5Ha13LS+JpTz2ohq7WHu
S92Xu6Q9NlkufzFlvGPE3e6O0ys7Iw42/BOO68e7C42S0a8pYWbcBLLXRvpoMzqIMpvhuOkIo9K7
BjMVx+qUl6CGWaOMSbDWinH0C2nRV3o2LmtByEYbM1fxGGqz/MV39bkTukkPwBd0BXMseDQf71AN
wkiXZ6Xal1NXkgrWlF6UTtlWX5piZZAXuUnaRd9LSvffzUl4NipNEG/jrWeAHfaHFfyPNVGHKDKJ
bSh2c8o5EkZv5YY9Aoi/74mfuiCUU0DeEKoRod9CRz9+vmqwKhwFE3WXi83kE6nGsze+dIX4tPOC
z4AQ3IzMSKiAXPjxKnoo6ks2D8sun6UVIUfNGiYHig7JqF2BuKM/n+n/50cJnvz/Nxr7H5zs8APm
x48s+3ik4H/8P76D0v/cPMJobsA3/3Nw+D+wrPg/0POhzOOuBYn45kj4vyiZRNr5bcwOlATxk5xF
3vD/BcnU/7npt1HCkGeErpKp3X9zpvj4DrB0kABCvaSxx+gVU/+7d2CU8iwf4cdcmklsHKlGsi+a
12HUFRvzc/MLcOrjuv3P1fB2uPnuazc1xt2OoifhOGVClV+MuE39/Cwv4cMIb6hUukOpRDFwjRGv
//GV/Mvh5V+uSUXXmZwy3wYcv/36P1YsLsqR3OdTigm98YAggF2zm1ZVG3viUILVyOkutr7SSP3L
Y72FRN8OiiTJfnqsg87cuZSy7CKTLrUeOnPTTWTNCOYui/WvEuLZMvgM/7f14rkCpMJL4IK358r2
9fEz0sPjj5+J+sV60Mglg9eGFCH9JU42Knes1X/FOjHKxUsfYjTxkPRHs3tQijUQVhM4DJ7kzlmk
H0Q/JoHbR7/M8JdZPk01bLaTOGy64V1RN5AM+44ey8+SR7V90KNdZjq15sWDY5BZk6/M9nXpwFch
w0+NIz/2zaaNXHWfnEusZJRfc/moDteoOGbRw2K86sJqqVamuQq0i2K4lXwW1QsMG5T5gGzw7Mbq
3InCivTd3ljHq0leC/CrBdNwlIsZbJSVsVWq8A8MYzxYzwQFRC7EERSj2/hV/Za+oUFLhdOi/cyE
/BDrFdIKuy5PYxs7Kgw18XU2r5r5owb9meE7FtVZrt/qJHVbKHaV/HsIvncQawoLXpvfKpuhvNns
Z7ZSvwTLOWCaHPnwftBlQIhsNEeYX4wEWoryTYh3zQTQt7ADVrYl7cRqWwEznorYYRKoC04Zhk5o
+bwLYeU26U4NAPpee6BKdRUKsPA2X9oV3vVz/3lL2LGAL26nLRq7j29JnYRNmNNZXsY4rxlMBqqt
IjV2ZygTvAgBOfFtrOyLkSHhzOSl7NSvGDSf1gWLgdYK+B/NF1Oqu8U4Gxg4p7OuXjrzRwcZzwGq
XhydSC9sLdWvmNz/djWY65Q1jnssQoCZfy59TZC7vlwaTI166ymIKkwF9b5yiiHZT03UfdHVfSo0
0KpJeLwZ5LHucbf/eLVgNAahV6bscaKftZWpdtXOeDKqYNON+U634qe5Kb7CS/4McD8sfa7KQA/n
N6R9OqLMj1edicQV1dRIH5tZe+2MdZQP5pPVcXaKzbT2JBohu2EA7LXpuCahkne5ih7jfDjrI1y1
tjcVKN9p6U1Qi/Qpufy9+hq3Z/zh/oDGkC4wLJcMBjv3mp1Y1oQ8lUPrWlQHo1/xbRsgy+Zak/En
dHA8UMX1nK4lf9qIpJgF7mDYUeUJvyESz6i3eujLNge8dSI4gNqHZidt6422NVbLjD+yG9WOddB7
PqPDb0SOwv8njS5gqeTokAYzW9jqPmwPFc8aW/gl7NvtLTXe1o/tW3iNtvKu+Z5tQz9aBV7tyYZT
CLYMQJ64wUV7/fvTuKfRiXR0PA3YY7RcKB3uN8CwEk1trlPraj6NZPP95EiVECfPEiCMVnWCd2NX
PjGAkE/ZjgdB2mQgulWD1olADrt5rgPsaZz6Wh3GXfK7fONzGBVRHl/0n3+sZT9/a//3Pu9oA00o
jsAWkXVNNtVeRd1mOtGmAdQu18KaXLj6HSKu8pIeFz84Dy/SQ7Gft72H6Dg4pvIqiJzgEG2sdQi+
flE2SukAuMTl2uo9KLtC7Wb4cEfuku4T1TGnpy5yC8Ue4WXCQccnRnMJgkvBV2xjbeyCzXiSztNl
Zjps2BWQSs1MxI4jt+5XTEaU5UGddovmtwwOytMc/BDL1667QDVVGlt9yY6BXfrqulol5+pQPuDS
Wl6bA6M4/+/f75+W+f65AQDDygG/vPFDPq7GVJKtPIgG8xo/i1vpQdosD8m+PeZHy9bWwjf1ubXz
c1/ztqJmgbJra529tM5g+YLECdsZv+eTBxpklk47bZrxxMgqE5wCS8cWVww7axgPeUbscwaOag+9
NYEwce8yRDA1B088ctRr1ZMip90nO41sge/sO4ZJps62rlh0fva9vgrbfmN+S77r36TDcMx94cTG
o0CePzMTwRJtpHhce9HWVLxYN5Hmsh7qcq2orlD6QrIaGcYPXpZ6YmdDnE6+yF/8I5L9/BTpWqDM
kbpxb3w8J/Q4OT3PNTgEh/i53yqb6ClwKjfbw2cWJ08gUbP0o9bRC8fK7fygb3o/2xW7eFW71rnc
TJ7sq75YYIwLLJ4dyvXfv2i8Vu7qGqgEh0EOgswDEO7c+4RhND3VS1DP58xcxfmqlLaJZZuNr7Me
w0ym/u9SOKItFh/hJgy3FUkaxlkfzkmxEa2tPu7a6lW1nsxu27aeER602WGcOgc3t8b6Jzmu4WB3
RPa9zw9R4AqNrZzJPG+gITMH+5XCx/oRnqp3WUc/8RTOL2bzIOFWyc4DTMYsCpHY6JiEDRvOyLBX
8pvSjeUrIZBt7c7jtkyODAqazA3iVRb5cbjuDKKZeMASy85SHrJyO4hPRi45c3Jc0kNVryLQf6px
+wA1y16KYwdNsMefB02RjiABAWrtDv1vbr7uVoCZCV4ddv/WSraiX9N+l8h+mZ4HYaXPbzO9ol6s
i6V1ex3tjaHAJaYPYcKYqXxEbkYlJcoEjBkhHJNFTo0k65tXtIhu1jbLujNDW3NRCthjJNmNsc+n
ixGdhv7QmjGez8+x8SgXE15oPK2vVGv3zQVsGLzab0sdrSJHqLulHuRyqy9IUy6FinPbOCWbQJ8V
rw5k7Edq44ud49PVAOJuDB38c8AfYON8LCxinqg6+qnmAvDyq21o3ZSUGaRYQ3eLqi8hoI8ABGmZ
UDNuHurwJkCDYHJ8vBwTEL2FexheEz2v7V6qcd4sip+MCW59/jZKVNGJjU0xDMo+rGs3HW/E+LBZ
WxV+XpDfvgB87r10uCF4FczluCmEa3jnfbwhYUzUWIwm8SKZwbdmjDSfxhHsVN+HSp/ZURisOoVN
VcjPVioc49o4a3qZcxoRz8b8JSn3vtfjdtjIyaih68K97T46hto0hbkoL5egGVfqgsBIHTtbJw3s
NojBpYYUQR7xf2lPwVNghmiwLaOnv0Xi3p3zpljpDBO11IU86NYT01Z0BlILGXrz5v29wn3+hDjc
YxUBgeZ2aL5HXoUwUyOoHv2lqzvBLgMPjnPLqCqKOFl+V5SEoCVJ/WL/pFW+L6uoLi28BBimUvc/
+SdMjVwpTVXJlzTdlqaTJ5tI/QXzy8E3aMnQeK9762iE5L8MtjJYjEcoCuLRFA+adTPtetXqR7W7
BNUzeqFp2hXTda6e5xYtEW/JdI2Y8ndvsb5Tuz3dclrs0gWb33VRH+ZlXcEYUBm/RBziSGZXc+cl
N9wuH5xkY9TrFBWK2nLCMx+WxouXdYPEqTobMav+VPQHTV/n4ivmwezBwrFe1up8SIX3kjPHImtO
SzhXIPgGW6/6ooeX3oIi+lwbnITWBjdiPgihLys/s/JZm71yOrbodvQ1e9xgnDNxY2m7Jnel4t0y
EvqBvY5drMGHRq+frcR4QBy2pfIvgmcJ3xDtystRji6csA3dDfhMsFFTYSurv4N+pQ0/pPJYKOe4
fsw43urdNpFW0Vi5w7whwNoW2GgbxEf7mMlXlZteYwauokGT8fufUSk4ZvFDknim2vc2ih1YJZW+
wmsGf4GyPRczh511E+MnsKlMT1Y3nJ9xpBj6x4jfGqfor5RrOzuT+dxbvqR4srIGoyATHfNoanVb
eQozLe0LKfWnXZu27OZ+heLhZmz0x5nzH2AQOguk9FqgXqI4zDiw60zKKhPpZalUsFqExoml6itv
9k/dNCw0HPSgAFBIuex9rxAt4dhPhahcFv0X4Wp5Q4bZ4ok1xvDlLq3fW+EopgTjspmGZ6Xbhso2
KFZSQIrbc5f7FJR2ehVMPzMO+XSQ82MsizCOz8gaau08S9+D0FFVuwJPoGlstkRJ4mDXIGxLTq2a
MFvgyc7buvQHyx22srHH+VZ5oqtbTgHMFutsEXN5iw9gcBn6g+LLgSviamVul6FAh7ktiDBuf4eF
r2peR1Dlr0BfiTw7cWudh/RwXOCyjQ9R8lJCDdIyaENxbkv9flHPFc4VRvNsKNtwcOLmIVN8A1Om
+AuiGFTST6XjRhLDleM2LgLxuzuzmG1dhXOhYI6qbJne0i0M+2yjnQIvc8b3YbDLw4IZyYtquNLN
Vs6GDIiCxx6Cs7hsb9amPkIe9PyHKtpn6tvtP8KEDOz8mWFTPrhZYS+VKyvkxmPY4wvX+Vgu28Q4
RMXhoQRrg4zaYx+pqhuEQrYy/54GMu6VF6TPBIrxA/OKTS5VvjIgwv1uxT/m5GCB+ViM81b4P0ex
J09r4a06Se0BvjYei8SxFfpzMD8N/eCYYW3L849QPSsVbKD2oC4rQX+oFJssacwicyfHYqZqHub5
h8kkixjozrgIMdTHfk/EdO0E3UUUwOxKR+i3hSnb9eSGmj0sbqOvIoU0k8dWK72gf0PD6CbCzfv1
UbTm2yObOQ/26VpkG2gwhi3thDM8prKhU6eTrRvu/Czte/mA64082rp4VONL82N0Q+k04muyEJUo
HLCTQGv3gN1pkIxuPKy05pdCbYsOMnmdMe4Lwajti+bUas9SGKxTzE7k6qHuvB8a9C6tfysnbd93
8SaCbGZONcZfb8xIc+O3CBkPl3oEn5EvlauiQV5S+0b3U4odIw+o675ilLejUNCsZjiAekPNTOFq
qo95tQ3mzZS6VQ+u1/enEGOTXH+rsl+a8ijbzeAK00pLmWvTM6+T2Q1N9gLafL807Se+zFXx/Vl+
Eyo/WlZ54Iuim1yEp150pV/wCkwOL7WvjJ5VOlbqNdMhxdkstodzd5wWjsD+wCp32WiyVbSZEz8w
ViWOvWXu1el2ztzqqUt3wKp+ltmLB+8LKagSbkR3TzA4nsGhg2dp2B7i3osMX19bbutRH6JXpJTl
93Bn+eUx/SGcYK/h2jVcJq/fjEgF7fahB0vVNwa4yyX6HhIbL9jiur7GCXdH1GKtwlqrdsk37EgD
Zz43qqt+K744890NHW8dJ5YLTB0VnEaxmri30ynp5fPUKuRLgl0Qyc0VCeb14HBAjGymgOihJctL
xEJmgYJrhfh3W6W1y3SAHVK4j0R9PSFC3rdi+sWe8akXBj/EAQ8bVAhQzGzvWk/GwXlMJvJ0SaKs
R0YtlziHD/Hqv+y3+Ojo1mDZYPeiS/fUFJI8g9pMZtJQY7qKSuufxUg8qeLAIX/50YnLaUysL2om
KpD7mglWCWgJ1+r25JkhfGyrYf8IcpLM0iXP7HhxRMPNRXSdTrxQCfyaMFg0sQpS8nUhHxNhFfGe
Ls8ZNRYUvtpgUhq7b5SfCv/K0umznSFdiB91JqhNeDFOwzHWqBm7Ofrd66dl/C3lL0a7E7O3oT/V
yakk8Hh4X0yfkTeyUhgexkJMm82kIU3cXnPoOSVQeNsgoi12E+JJ8aogiG3ySjopEqObTWG4E4yo
3slihxUz3vJabSYPUbY1gZV9yBZrrFyv/ZpG5Nx6HCYd8EIX6GqF0YhTe4PfeuHRPAffy/fgKX2v
XkrInuWOOQq/j6mRX3u6N7ym3/I36bXeSRv5+3wW+FE7jQEGrLj9MUaxxxJzAbcI14vkpwtp22ui
4BRjP43nYmUq6yp/G9Kfc36Y5J04QO85iMlDN26EtrAlpl9xtR60a1LvxfIFw/N6zwLHZCKuUTrt
LECccJPF60LxrXQF54INu0BYPzj8c7iIj/Vrijf76wzMjagOvFOislECbcwJjNf47e8vLAfdzy8P
rBYG8TcE5PNpZO4gKZpZv1wiyVXq9aSvk2Svqr40+YHl0VTy86ruyvGGEZyNWRMvtvrdqt1G9Ybq
sTDe+hL5995cDh2N9WyrqF5ju4q8aPG12A45vuEpUDntJXsVXqrcKY8I+BzAUIqgfiXOeJTcJPfk
h+A6v+jwBWcfp2TtrL4Mz9J7dCmeb+m953BfrbmhbX2I/JQ/wPqeQarGbn0fPPS+4XGPm+K5+qE9
D6vSxwhE0Jz0Srl/h3ALiwpUWdLdWHJ7DDu4wXX0YKwzPJ9+FK1rrPVN1diN9KgTNFVto+8FhC4V
jnC76d5BAtk4Jbt91Q5o1bSDctA8y0GPsEpXutv64f6WSYAe0W88TjDCjwSAhgWVOMp3sBbxilj4
UYTUzbP7hdX1JlwlYDwJBDG7PpTb8aish7X+q6Vae6Uvv8nfkh1Uce1cAH0+1vCoXlhTReUli5um
3jhvNTBUyVuKtcjMavhVGed52MzKNaqWlTbtrchPWodfQ/h+2xTwmLiIr8U3LIpfe4Kh+UoO+VON
arkGfPb4uwlcXVjrpU8IIjYZLQ5gqVOXzsjlxrXV7gZhZw6HchRB617aeTuCYVLf3/D3X90ikRZQ
ew+/Argkwxl+m/Q0/tJ+DwfMi2PTJolsNO2cGWXqgSAJmC/rThY6weBX6arVVnJ3TDMMs31DdfnN
cMIK0rl/R6qNs4Ge4OHhmqTT9H6gbQPLbZKdIvmaROjwRpJ8s9xG4/mWmhOu9f5djemnrgoj4mEd
16tWPZSBo7QPI0eTxOtIKa5XPeYe1aos3W6k1OFi4qSBA7DNEHFkasH4jkmk/ff19hkCQV1ym/Qg
i8FD+pPtrKphGGcE+XLJewNhw8gKD2Kcn9OBeUeUGtsuvUjNXpf7U1F6sA9lV+AvJxc1IF4l/WLH
/oRIcTtsGwr+o7iTMfD6uHUgAJnKsY+ki/RiFdbsiVrFhLVkrDGZX+xTjPo+lRoIMTcPctJByY+7
RyPELMCuWaqWy+Tm63rbH6f9+AxR0re88cTSQOCySE4ebfvpsUqdRvYkIOIn+aTis22bJ1DyZDjh
mpaAmAucRzgJ+5gDtoUjxyszss2fyxM0T0f7kecOOjO9c3BwycgzMv2Wd/skG17ePWStMw5YFt02
qD7xptJtOJZ1tnhK3m8L/WF+7Ye1kjyG6nEePIXyfJpP1U5+bdbhJt933rINVzGM/3QleN1uPqlu
ugJb/cbve6C8Pxc/xn11lP2RuqQcofzVydHglQzcNvE0xDzNdo5XXXpYutOUHnKV+3DV05Q4IL5q
fSuHgcL4yxOMs8SWg7mgwXfjjCfh6VYbD+KJ2w+/l7ThT+KJ+Zr4orwL1MhsB05shHbwuiwucxgO
RNQY/aRcdFd3S0eyNX/Z09/6qs1+i+p3eW/Q41q28FS84bZbtQ73i5EV686069886FupWS9b/SW6
tFjYP2JkXDKQq84Zyo/fA5Jv2M6/rNMoOKoEtczm59s33AhzRkn4Zso2WY5ecagf4hdgk6157LfW
Wr8kv0P253Hb7LNH7ee8lQ/pm6UAHKOAARTmR2HaYluGM67lqogtmBxJO025LVWIYdlwboOd2R5H
nGb8tNxmw3qe9tNw7rtTrB5C1ScYFicSHKcryY9Nig7lwc2EldWuyFUT+vUSr+LIHw0HFEPFl/07
gLXeUrjdvHW0hLfFTr9ZxMlTFMgh9ObuVPUHbDPm3pdn9FSHtHUiLOb43MVe6A9Z9yB0gZNiLxM/
VyGm+bbxBbXvX9YskwpISArMQwwY7hgAZo/zbTB1ywXL7+pBUOJiN+TSzbpoUj3i1ub/ukZAsr7J
0MA+YMvdD6eTUsflfhTSSwCg7HSxScVs6m0ppr9mE6PILyrkJwQAcIeeA+YcYmfqxB0kbyU4GPSR
mV6SNqjcZc7fNLnoT8rN0WjufsJtC+KZU1LUlZ4F8cGIJuReRcGWqrNddbkM9tQyqp+FVQc/36ks
GNVW2P78+43efw08edCgG7qOgl+V5Tt0vcYFK+mSPL5Ui1Uy2ul5TXW9cznsOGgF+83fL3evV8fV
Ae7szUHi5klA2shdl59WVr5UJFZczHgZd1k976ckMP20jXB6i5eftc6Jak6U2JvNhUFLZBo+0DBu
oGrW7IaGMyOfp7GFBBEgOQE9sF5l7Ks4/WKP+0Mp/ufkD84b/AlYFOwqPBvt7sngB1QHeFEtV/l7
z/UkG2509ig8qCvtGqzMbe6VZ+al0TXclr+Vb5R6hqLxd6xfkNfRrzRwrJOTWvok4ADXZBAg+mMO
4BL7QozVrktLomGXBfQjxez/1149qsPauuTJLpR22K9p9Y4ur86chAgShIYaaRXOsHiaOdhRtpE6
v29oInxGn0jtBNWt80MhA96eheAy0u4nXlx7YAI0IvOOf1UEO34rvfmMFKA20OncqgRIxoAMjiEK
7RK9HPvRt47qB8fKcOLEiXB4ognUnGr84hH/Ib3cP2I0HYx1+Au0/a4G4B1iAL9m4nWpEPT0eYq6
cdKcLGKjrIRJtlm1P4aC/bNK6a5y8UGVgvfESssNQ5HT31/N+xWL3TsJSJDjebVJChfvMDuOwpHO
ki2ushxjhxxmD6o6Dqsg/inJPV3r0zyU62ScrC9KxT0O/Oe6eMZTnFSU8X+ONv/AgQulyi29xbhz
sAS/kyB1VVOy2LEe2DnOToBZevvFQOXTouejwualcwNJQP58ByMIqtS1klLn14SsJq8xdjMKFw55
dPNJnvp/f67/crHbQlJZQegP+LQfm7MpnLS40jSea1K/xFFBg62Yv0upf5qz+KvO9L4544//49GB
F84t7vSeYanUCkZ9SjhegyUFcitaem2Zkc3fP9KfzeLji4s9ETg6oyERWuy9EDhRlamVsMK5mgdA
N6BXe3qMEvzQbNwDhZymzzE59MZrMztprRuKnka/A6G1eOrjTVnskugiWA/VtKs0LwlWJebYWuZn
mnfzeOy8fnLH+qg0j1XrZqErtatJcC113aZuFyNO2XWSZ3BQtHah6qGAaJa1FXiWxojald45TjK1
nmiVUIJh5fGYP0rPxoS4FqcjpzrSe/Hr2XM62GKJhtSTaiek+8RtFk8oRobZsVS8Ll5P+TExfBIL
OMSjCTIFZ4B6U/u14oXGKtl1+VoMVum4Gg7Fqv/iId9P/fgqb3w5BfIxXLBPIghVFPIozsT+KmLC
YOnDAzM+e7HkicD75qXXyocIOP/vX+wnXiIZIWTJ3iT64Gs3LOrjy1oY0VhkKAyuiBESjoGTO+dG
5JF3C7draFUXAwsgoWFaY1EZenVZfTVe/vyxCWLDWFplpAsX/s+29I9yIJIXTdzKVFwzQX3OYnyW
GjUKnKQuaq/D89FNyvfeKLMvPvnnVUoJho8p05BBvv7jYvqPy7YE3zTxUDXXWW/abWeuBLh4WqQ5
ZC0JX+CL//KUccJX4PnrmCvgJ3xXEoRO7IOxKbnYaF5rUVq3RYY4vH6PxlMpEJElSH3mLBYjpKwq
v2gE/+XqME9x7qb9oDUz7nWdJft9VMRzcxUK0WJmsbhDER6UXqtdLY4P836sk4QhYPjMZO7l7y/Y
58dMZjsaRux1cZug9H58v2Q1rsLBLBpk6C0WCOTJYP5HvcB8cbLaL+vU3VH1VtpvsJgKox7K+T2Q
bY1iA8VPa69QK7o1QNbYbSbUfXYv689YCkYOYrOZATPq/L9/zk9cUCjgfEq+YoBcWCmK/PGDRnwa
Q6iYgOX5DMmtER8j+NBFf+07YVc0CqtYZiQ9dYaAyFExHRiiJoLhjW6FUDCrTPS7RfSNUdWvLXP2
L27v02YPvI9Ijd2ewb7Ccvt4e0mVCZBxQ/Ey153phNP8Hg116+tl1dpyynSfZsCAus4o00LNw7ma
Q3QdfetimWGXmqt+Z/all+u0e5VykbWs95ocxluVfHGrn94Y6Kq37Ex8THAowtrk450OxTLqU6Fj
Z4n3LwQ9JiZWVeNAJac/sYzsvvjiPm2gN042WaG8oBIxCbLy8XJW2+OZiuzqOhuTAqUc3koW9NkX
a1C7dXYfNlAZXTutNSYlWK/xVXy8zKg1StnKWXytIathJmHJr4o0XVpMq6I6Lve6ClstnBeGwGqN
FbXGfVhCphymXn8IxNA6IcpO/WCB3oPb3XbQ0/FYabGySyUwBX15wYSV0W6T6A8WCWV2v/SSv8g/
TYi8QhS8WWEkbLgN0FJAYTmbjlatgXYXFo5izQzbQKRR6VRhK6RBebHyAjt1TJKXZVFXlSFiTAI6
SuDMcF4MLwtk6wKtYNa68mTU3Xzs4i/a0z+l4f6RQUNEH8P2xOZ09820MWbaZP0l16XLEyckRs4Z
xLp0jUwqHZFEO8YUg+qILfpvNTdh7SplztBVtH6LnXhI5cBTJnX4hsOfszRAAY1sNT5yaPWLjftO
bWriR2DCRMJY59aKYatzt/ZruQh7yyxiQkaEeKWMg/IgdfjehEMn23PHG9UHJYSCilNRCXaqMGAU
G5Z/1NeCWylS6gpkwYDl5v6SLni6WPE+NwixSNV+FWdtu1eFcIe3prz+e134tPnyLiIJwDsBXobG
ovv4Wip90QiRNg43apeF9Ulj7xmy2aEIh91EdW5n5tS7//01qZS3xgMnQqrlx2uOsgZV1xyai5x0
P5es/Z1H2bcsSDe5GbAbMgATxMj/+zWJL/i0AGn8udiNVGfdSsvHq6aK0sg6EVWXggSaAkny1SAT
RZqeMeQNm94OpRctJ49v1+Fuq0PegaQZk7BkcVgNMZOpvTgO7RBhz5w7IuKM2GxdhSNbi/mtESx2
uMDJkN+MDh7wm05kaansGpA/REDy8DDIJLuq66Sw5/wiT8cBmk9FhsR86jLXmL0i5dDJiei5zWpn
qJ5y6W2sSXGsscnZqJZvRe/wf7MIiBADF6D1XH3Sy7X5rdDdsXhRlB0W3aTaQJdqTxpZvTMjMZg/
zEt1T+8dKyG2bXoXqksKTI6LUDEh0D6o+gOeoAFAnv5NxbfPTB9Cbri5zIBnpV9hvzIByRKP6s6m
LbxSfpl8xbi+GD5KRRZVXntpgcqCfR1G5Er6X7u5n9P/E/4u/0VC9nk7IG+ExSUj/ISGec+GzDAc
n3tdplQqChSKCZQziI8h/NpyHNIvXs3/+Hh8LDq3eBPaB7YFbNnu1a2xlpPVW6vjpVf9UT6TOxEs
Dy1m1WSqECnmaRmIgfZimD+s6oDlLuy8a9S9RP22VV4V9bek/p5GsK7qFFa/M+EQBfhAeWr6belX
kN/6cheIDGOeJPNpnnHJxmaZNImut8iB0v2YeRnmWF3AaAN2xQB5ZEw3QX8Zo0Mpr0LzpbfgSlW/
5BafcEJTB76hto8dCUemrq54n79ZBG9HuAMh6xmxkZ1xtzWBVKa22wyR4BE/6OBNAJNOHXswlBF0
DoQ5xQZxgCfBUM0qETbgBtTNgJOiClGYV4cgGkH5LWm/YoE8G+lkvUycqhp8eAQY/QWwQfhSl/lq
4NZngO2GX5XRMpEeCND6DD3GFuMZeyS2lZRJ9/CqfUdDMALKN3byPMBayhzZPDfVJUl/qUyRU9kC
GNiYaJ+t8NEKz3HzWuoXEepM9FJC4tF3tcWRF2URjLc8wXA/t1X8rMtVX73Co4LPPLmZAo2CN7Zf
CZprQlAHkq43JkF1zyWbnxNEtmU5AC4M1Pon+V26TpHLKFxSYXmlexnJguoY3HDk9dVZODMeHN6U
HU4cAPXxCsdhtfFGKkJnq/A5AG6gsWHiBKWP3VJ0U/NtlJ8FyytDJO38Me4wun2Kp5BTR65OwkCy
zoqVxSE52MbwGcfvVgs2uZGNTT37SeOPN1kedk+TgO/E7aen+aFrYKMjlGunb2I0M5h77cvXiYEu
dNwxco3n8RfuVcz18LNCZciktpGJjNsGGZFU27B7Cc1Ntnw3hh8Lb6aJisWk77gNrfvIS6ljvCeM
R61V2XuK6ZrTDmI8pZC/i2HfCNcUilS64XA2yds0g0Gwz3svqY46jJGifUtvg2WCkdpNIZ1Vbl6o
fg3SeciuwXRNmDq2modqxGw2Ols7+RtFdCiCoyKt5HAV5Vs1XAXJPu23Sbat+9s5X1nW0CSL5UEq
djpm36qfa5f5/2XvPJbkVrJs+yttNQcNwqEGbxI6UjNFZJITGCWEw6H1P/VXvB97C0neezMiWUxj
z15bDbqtzKqSQEA4jp+z99r9I44+q3to043at/n16G0HsSni+0riEbw12psWBUDwaPJ6TMPe9te+
d4GiXdk7EDpwHiL0UGcOk8m3csbF/M0/WUhwyJNUhBzOoO57VcbmTR43Y3c7MQmMEZmmSbNw4dBs
RkO/S5K0J/zU6a9FUwpY7OFFNpjxKvADqNo67ZSyNWkQywHml4l0rpzz/twOxDohRAgaVMAsZdH6
3b2XZPdNMA9yzXydujoyiFkRlqHaalQ0bMshpBXTwfggdhtTpK+TXxQ9AhAwFoWrSmSzHQYUb+2U
zUybR/g55VvZodF64xv8qgamMsJ6OG8IibWxn2VIL7bcWgFDx4g0cg0Cvb9xom5VWtkKuF23mDqD
j3GHq8ULPw9tDRdID9u3tuGv7gknMBsFZxPkvA2fT/DFCdit0bmTbad37OLERVjc0BYYN0Ujvsc1
GsKmgVOYVnSJq3Hol5mcvuIeZ/hU8KD//lrMd//o6ZjPBBCOyRzId1H/HJ9JP6WRnwIeuZtS/UNo
T3y7R7ZeOTXv1oFmQ1TzW0XqqwJoPqQDbhQtv80+8GQnnikrrSdT0AOtoaN7edYvG+l+sQrfu1Ei
xEHRmnunyhTC2DpYB6K6rgbz3uJjeFZ6I9I+Rz2EZsWfkW9GCZR1y4Z8Pd/85g58tLBBD29cpdMY
bM4Vu8FM9qL6R5x2WljHUxATT1xK9HA8H52RRdtu0GH7BW23Mvq4WRdpNy3MkH2Tg2yXFLLwpkFr
ETJ3bLO024jQN7ajrrdbYjoWdgnwR7ahsQmD2tnYWe5vPXc2w6gEVUbd1NvaKJzdmCO/iqL4ywiR
8WIEDNiT4vfGrxOvngFh4M3kltgCP8cpXJyY6iHIxSTvTNwVCyhM96OevFHfn2YBP1/Blwc5uetB
aEvTlAGKmlpn4jG5ahMbVYGghv8nPKx/LrGshM3Sk01hfTm1/1S219mQFpvE1atNytbb6M3rgXgF
gvbQfjF+WhIHLFdTQqjeDGsKBkxMikgnRPzerhAh/oRCczf+irtrvVXKv36L5666STvLg5kLKuX4
3Slij+zOaNJunQaFU+5G07rUO7oEXtjvo4JNi0Nd0IYX9jD3ecOwwl/rOSi1eu+NW3gCk2Hnxzxh
RmSa3EpqU/fkPW58EYxsk7Tbtky3dmN127LhKmqT2Oc2cQuGWYybCXmekPbSNEbr2o8bigQME+vQ
pgizFSOXxH1L0fjLEzNm1gPEB92CVnF8kbKiz5K0qrTb0h8nsI39rQXjkfogXbG24QLOmg9dG5Aq
zz1UkXau01BYuiNyqY5MNhhz0V2uhqffL3vPe7vjdY/tPKsed49o5VfYk6rt4mQMi/AuDbzsikyZ
nWO12yD1+vMpC/ZOAJiqkB4xOWLQl4L/1dKpC+fcto11op0P+YXFuFTombYL60ZRKzjfMz8aNyW5
A8sBg8TzCf8ROOV/J+yaWdiLe/eK1Hify2/pp/YlV+X5L/7iD7sQGXHezYszngrann+xGjX8Ue8A
6NiMFBHT0vbl0fuLP+y9ozFqsemnS4oTBPrK32gVzX/HGICGAN9mWsAEFPwJWuW5n/bPg4aemXYs
31b63rrPIO40C9ZESjxOTqHfmcZ7q7zOoJxukuz9aJ7nJnTQvaXfFuEFloVFgO3WuSrUuk4205mA
M/voy+WEDcE/a7NtXpyFzCODYRF+R1mGvOSemjxfsSx2yY07XGEBa9NVKK6hrQ7GeePMHki/34bj
erAuSp9gFbF3Jtg+ZGKjd28BfTxE1Qc9XpLPUm4xNDSdd685xarBvWQQn5ndxPFHzfjgZNeDfulP
u7q8Ts3rDH+PjszUcy4NeQgFm0+wIaPYjQiIwrtuWOBHXJTXdXlG2N/ixe3/xT7cOF52f15R+ifc
ctqkQMuPV5ReN5vci5R+V8f2k90RuDqEwj23JvejOwDhb3wGGtqmf9SGxr50rbFbJT3j/DdO4/ir
OZ/GPCmi0Y9agcbbDL5+WcNlWe0VxBdPdzIyD0ZreLd2qMfnNFvsOHnqvfyTU4gHpZMiZHrV1tQL
c2lb6XiXJwz6OuPh9+dz3EDjdKjdeLzo6UKfAHc9ty9elJR57pnhaHn9XWVW+qYtYn9TT+Kpscat
Spwz0zK0PWKZn9iZP1qX/n9jw/JbX1zbX6w4WfjpeL3hf//3emO9oxcMRYgvPvZLnev8A+TEesPK
QR2OsopVhf4rt+iv9caw383/a5YovoVIWmZg99+8c/EOvtdMCyFf9cda9Ad4/ROFKCsgH39IrbME
ahZ2nI4tXBkndhQP9sPg5f6FaPJ67ydKW2UJbkOb4KYdQLvsHkIslulcgkISmTnsxwrfG+VLtWqb
CfhOZFTT+sVl/MWbOz+CL5dCin5KZwvPPKUK/KKTF1cNhR6GsdY8BHpU0cGnaVc6pXHDOF9uKk2k
P76Z/7Zjd/qGPh9v/iyAY4cgcLrLijpUJNMYdg8wFdt12uOWUkltvLUQHO8m+Xf5WSAdSEeAnjXH
uB+/eVFQSINM5O6hcJFWZ5qfYxiIPA0Aht/fei0MvyjxACiaDqR0t+6WWlm1N7+/tvO1O7q2gHQc
VkNGusQE8Xgen0QsE1EHvpcfNFsbYfKa2tNY4hiCKtg+ElNNBKGn2huzzHW8O4hDf3/4k9EuF4GB
FftHvpvz55aN3fHxNWHXk5HPXewG42aQI6Al/9C7sfTGuMptt8PHkZjnVlkPV8kgnlqJD+D35/Dq
dsNXo5SzSfrEqYPA5vgUskYSW0k+2KEyzQCNOW2LpnKdN44y/5DjC81ReH9nciNv2Gk9OwxJXxrR
0BxKx6r2ZixR5Uetva0SArt//4NOVFrzRSVMBYM3bzFib0SUx79oKrreyMU4HkajBnEwpvp2kF70
Xpeef9aZdkRMXxEhvW60J6fHu5eijdjFWhY/BmFgEqRppc4bRqjjhsGPc+IzAx1SRx9i2icbDUGj
JlFt1R8cS/vYMu9nWJTtksF+D9RtEcXFW6P01xec5BGkIexNWR/xRh1fBNObROcUKbmNQ4I+B9f4
KjR7LAkqdt94il8dag45Nnh8oSkhsD/VoDSlPdZ2mneHtMVBqGJMopPfRRjt6j+DV3IZORQ9BY+l
g+Qwdm7HvyoryqSIgr49tFqmNoPra2dB64CYr2z7Nh8dfW24lbvQcvWWp/9XP5LN7jwrnEHip7v9
pGmjQshqOMB1FjvYuhrwjDzdCHuM1r9/gF8t+HN3TXfwPRMfM3Ncjn/kEKL28CdzOAQiuHBr+WR0
YUpGWgxXsLY+//5grx5MDsb3k1Yn1C2Hi3p8MLcwYeh2QXuQQ4EhlYopW0rw6LtiVMXFFGvqvM3Q
Hv/xUeGis/lm7eUbY57cx2qaJK2ZSD9MUgWfZQ8egyhKsjVMbae1M5h31Kzvvz/mfNmOliAKDPo0
KGRJn6QldfJGcBai6wgaPHQhbmq/D9gl8A+80bH5xVFMVMkUuVQUmLtOuhtZ14M3a4Lp4NSRv47s
ull41hBsfv9bTiyfzy8C181mmzWLzqhcjm9bMOZWV9idc0gK71LhKypCbHRNcZPGuJWrtWEBNAPH
neyi9DDoIfbPEXjjiOOY8mE4/P50fvFyzJUCHZ0ZMUINd3w2pRUVWpor5+ChvK2RNk/5nJeb/U9+
9axgJO/cIlz9VHo6SheyFvOuAyQNVBA9PMHz+NK768XaQt+wMPflF9Bm4Ve8A8Fbutdf/ciXBz95
U3LDTX1V1c4h8y9Fe+G6V2H0hlnn9SGIAmOHxp4EWAvq9uPr2FlZpqda0jwCsk635NiqjZIuiOvU
ln/8nPKQ8uJTV6I/5z8dH0rrlRCRbP1D2Tv9WppwBdDxF290rZ+hXccvHVv1Z/70LIxkp3V8GMNN
qpiGvn/wvC4n+jXNm29hnyIWDxKGlKsgZxS6cPKphLww58c2TfS9zFLmcaExJO4yL4X4oLfKpxkX
OJFcoTDIvio7A0iZNQaS+wD6NA0nkmSbbWSnboBtU6bwm6xmPBdF2d2gVkOO7uESQEVHoEjfarm+
C+OSZ6UWM+/Pgtf2nZB19dZC93o54PfDjEQ4OA8LnrcdL/aXtiFLmtu9e8jqNF8XKrAYRxAX//v3
71UZy7ibtZt9AvK5WYd5fJUzoqQq06v9wzhDzWVgQMoImtw1z0w/pqlairG5aHuM0EkgZ7Jhnao/
kn3NCxJDMtA+dAYt9IKnu5QJtij0eC082L3p7wdmQCtTl3Kn9Xm2lhFDxt//5NcXFmAjuYZzzCHd
qlcbdzGVyqgaeSCYSq7cCaiSozAp/P4ory8sR5mbYfS65k7syQtpDkZAIHQtDxFfauQjVmGTd1CC
Vug7+yYLu+o8zGh8WuWAUigMizcWhF8ef96WIvBhC3w6coNLKdLJzeSBzID4qmi6D1qJYyLOKXIc
RWhxPwzQK6xceyoj462Z04noZr6p/HzEvQ4taAhapxb3Ie09LYqc5JDiB+0ByvJ5rc7dUC/pjY3F
fRKFMCxGZr24o7KlU07prhwN8caz9Yt7zRSWliN9GhNR/uldCAphFxp3AX/OtB3iBs1jm9fb39/r
Xx6FYQ5pZ3Cb2EMcv0T9FPpl6fJE5WVDNzEdhrNCT97Cg/3yKKy3xAFa/uzfOD5KSqJxZntSHhwC
qRd9HxGmpNz6jXX32QZ1vO7OtRyparqO6Ib35PgwbdA1QdfpyWHUpAfYM68vNbvCSx3W9rKN1c3E
pMVc+KPwH/O+jC5T5asHB571F90H8psHwbC2MqCa7tB9d/UWSeLQu6hXtCkbvxtSM7disCYYJ001
rtNYwjIKMAIHnYGO5fd35hdvAT8Gqff8a+bt+vGPMYeQoUTQJgc1MaZpXd71gZzqRa0ZKB5GUyy1
IP+sMvN90Y1vyd1eNU55CbDYgCujcOSunW7dcoX7q2DffcjSyl5z7ZDqaIWxr3QMTbIwku1oDe6u
L1t9U9q9fZV3wXg7BHq8CWUQ/Q/eBUBM82iI1rw4vRYOnR+/V1ly8FPd3RPkkeN3ENkb78J8RV89
PtQGz8ehxXZSK3e+O1QNqdaHyesl4bEDkEM/VPtYqWk/5fbwxvF+cZFntDKXGD8CfsfTspkxWMXj
WtUHv+8+FC7sgDwy7UVvOON+GiznyWi6p05A9eryPtkbrY4HXu/qc6vK5Rtf01ddmXnATgVGmenN
Ata56/iyKRzFpI4nY9bQozeNEnJLU5+xUVLr0K+jLU99/ciFI6MlFOiqimgW3pf6Gw/9q47kfBZ8
y0Hd0Z1hv3vy1Jca91labjO3DDxmFGXzSHka7nsdVU+vY95TGVYHUalsMxK59LlprfE+0Mxvma9u
8rG5JYTHf6Nh9jwRffFk8C2Y+yuwBGcYGPXGaUGX916G0LN7cvnaX4RtkTw5dY1+MMCtBuvH9aDL
1RWi7AXKP/sy9NLyySlH0YAFnqAMjamVXpVZG3yMjGbmIbmpfem4kVUvuh7HCuSg1EG3HHbGvRID
ikVtjPLrhrwFhJrIX54gIrfDYmr67L70c7RfmmWnN3VfG+9ptyFIitHB35t1YQ14EEtgXFUelh/D
OI2+wNgS96nKE8zhU40ybmCbhq6tmJD3mHZQ3na9ln3MVGUcRs+HlGu3ZPIshBUA8ESmF30y9WZC
RBhJ/zwfnOwSX0j4hQyajK8SgJvP1gStPTci6yteAVzUiVTmZ6vzYghEziA+G35YvheTDvmyyBh+
LIpCp5ideJYAxlnRl8J3FfiOnuLcsttZPOT71T0Z2Aj6VFL4E/qfCcZcHhXJBz1TwY+twR8NJ/63
Dk15if59JsV9231K2+MZBn/w9wzDJ3113nTTweTFnwcVP8MoXOcdRmG24hRLJL/MHce/Rhj2OwDe
tO6fQ0n4gM3dsb9GGAZJr3NICToi/owK8k9Gps8t1BdvJkUL7DZWzhlxweZRnGwCalcUjV3YDWo6
dIIK1e35YKHXs1UrdnFbe/usHtTWCav8xuys4kwUQbFJR2e6qa2hO2+lTLGyZtswxGjj5aW88MmB
vTeMIbtwM2o+h0SEnajq6Tw2Jh2ull0HUIVhO8L6r94oYY73wvMWn3oXhCaNcdrzfBeOF2FdVDaU
fUvc2Qh+VqHKvHXieV8IDdD2L27yzY9L9DL2da6F/rlwP480pzczBKDjdmohaVXtJ33R2nemwtAY
RYPHJwdIVWYXCo1q5FwW7ZwQ6KfG9MYi/4sfyRHZN1Fc+wxlT8q0yCvywVN6cGfHUKHh+YbnaSDQ
ttnO+MZX7dWheMi8WTtGc3z+yp5cz4TnpvM7RSh07zSbaHQ+KSfSl9pg/Ay+/LcDJGuux48uKLMq
Alh4DPFEotM7+XK5ue6EyhnLe+nqGxXWe/rGG29qLrJSX5fkpZLNsrCtfRZKAlIfWaHfG7m5TPCR
B5+A0dFbW1ZavYv65mxUN3qF6rYTeyVoh6R3dhs9DDakETWDhOpzYADnVYduLIIJ15rGG1+8+WSP
fwxCBGsuPNEdshE7Kdi9YUycyEwlWWs92CwdBdoQZOZCjU2+jIX2VpPr1dOIz3AGCNMAYlrCk3H8
3Bc9jLaENsU9+kdnOwUDVlltADCigmxfDL3/XmouYqTqzSfkeGvCe8CR5xkobx7CKJrsx0d2k2TA
zMans3VpCYVFBjfFDNQbb9uptInDsIsDAczADeeK7s6n8aIlYhQGo3zM8vdjGBibVMVyJ5hBbaVy
oT156QqDSb0IQlTDYYUYqw4ilLItAEbZ1fF7fwok+bM7sy0//eE6AMjNd9G44rOcucQnC2gxlGmb
J0H4EAdhvgzSpr12DfwsQYG83cArsu4MbNAudJjfH/hkt8aVnzeEDtUe/8e0Zpb2HF2SZiIjzLGr
h0agp0fDz4wKE3OfvS/r8bGyuvskHcelG/r6XD99bsid6S3wakoEQL7am6infEL89Slviq1szW+h
YTULerWfc+yiYt41F+zZAaf9/sxPSmXOnEqZ7QF7shlSgu3i+Mw11KcipCf7UNrmZUCAWZ8Wq9zz
r2qflIVMLO0mW8SaeDR+kjn+U6X8i2XzxV14JbR4JC8rrv9r/K9N27QZz/iPhN791//z4y//Llcc
BBJzPxmPFrdmbt78LbnwZvXXLMOYq4i/ShXDejdXNUyDUXLNmBsWgL9LFfFuNsYSncWa7sBGMP6k
VjlZA2gssRdw2Uk4dCbo65xu90JCUePY0JuHpE0owitLpVdDFrv60qZ1uJ2NwItkCEO5nkazw4/A
V8Ezo28ZWq5PqO2bq3Sw1K0x6tO2Zu/4xrfyeM1/Pj0UJYiWHb6VeNrnb+mLJapHLKtX9IsfygTy
EDiNM/BXHrpkVYo3lsPjRffnoRidMNWg8c/dOj5U07k9It+peRi1EQpkX4XrUI+SN8bPr4rD+cuP
lm6ee/GqvmLA93gVtAo/wYHtc7s1HEwLCvP6gLBhiT+xxDnbFj0S+oAPXTp6V1OpXcoqPa+iAKKX
EWbsueW0htpv3ymPK64ZPuvwOMqNG9xKF9Or7JJil4SMsos6CraYI22yLghmf/G0/6Jcex5d//NF
ni8ZkliqalZKfSYPnFyykaqwGlUdHVxXi766bWbd0EarlxRY7MnjwscuZJwNAvx4K8Zi26XTMhyl
vlINSV4VpL60VhXe7ntbdMm6k2H846b+Z23617zp+fcbqO039rrx0ZI0/8GPFUk4xIPTvKWtxLiJ
t4tX4ceCJPR3ujF/R/5ScvHf/FyUhPXO9mxw46w+NtXXLJD/uSYJ4x3FLCoABkwCoAUD3T8QgLnP
H9l/HitKLeof6i2qqvlrhs/l+E1EoOFj0Gmr9eQ1pdymY8LnsncL5xDbTIk2URvo9bIMO8vZOKIa
Hswu9T5xxsM+8HJwax3tDbJpolaAXXYmVg32ikl6XkvLf7KDFlJO0yjEqV7sS3tL9dvj85u67now
3bqEqW3iMKZe9j42KbpqAlD0EW6cXwaXmeczSa76JpqTG3ItXzIYBB4r9X64aBrDCsiebM1l6OLC
ue67INnFne5fuFUTEPPQh9FC2En5PS9IwEZzo3+appGJBtM5+SH3s9QC1pn28CrTSL+KMS59aMrO
ffAz1cfbiOYHMelJRGCMM4ZwPINeuPWiT9UETTlU9ScwWMbXKFMG+LgpVo9mw/BxoY8cm1HUpEAj
G10ZrLyoJvbGwHnyZEfOdJ4BVHL2Gn22bWyk16aoIC+3vV+dmZFQcqvqTCOp1cYW4OdJ8jVKpMYU
W4jxrHIK6iG9a1yHtKOxJmFc0khb2mYDM1tUWtetmFfX8aIJMosejoZ4ZZ2kloU9JmsLFgtgRpd5
ERMXU2it+VHUmUGiopNW79EyhrOLDpxs0rAvW+lSpPaiNBvvupIWMXRp6EXTslQ1+BoWG91ca5qo
Hq3c9j+jF5R4Ei1Je6dWvfGpo1VdLcOI1tlKzvuaLuIDswuwxzJ9LBLEx4aZNfiXSlF6C1e1041T
Ey5PH2jsi52XiKRehK7EOaf1mbnrIEiaK0fvSRLMjcl7oATIMvJnTKBZQ2s3ktxtY4wxiGSxtm0H
Hya6EJpbnpV1gXU1tXXivsosL/EL5nAUCE1uC3PXlMC2B+FjqGJf5HXryI/4x6q4Ag7oJ5V55/WA
0bOhiXAHTh6d7iHyFrGZWePSsXjGUCuONfThunsYZEWCt+smgHUNv1XO2RRlSbtM2BZ8SsMREXVA
nXBeem1QrUfHy9XS9ILZWOHYrlrbqoAARLfLu3Sn3JFL0bveuDCLgM5/kGoOSVduPU27pCTNbSHi
yrZ3uQcpA+MsjibkThIw/CiM4WNGjOSHQjMJARONl3J9alHjD/bHjv+c9uNGHyv/czU1/Etli6U3
GovqcrIydshkSeu7RnUEN/VJzntrOcM8P3EiaDvsz8bvcjDiD247YZrF+d/Q90uAmewjwuvspa+z
RBAPWlbfDTqi1jJhjC1XBlb6uaPNlmSRWlqeMpoJ7EdX5ZlcWmLA9I1FpeRiClEd6ixOv6f0Jz+q
uimJ/KqK4FtTFNDkeQP7K7szp2SVFowwlm2dEz7E1AJymvSrtMV1bUSPnvRN4syt0jGW7hDp4ZJ5
e9suZWyEEw2OBHgT+ucEppnhTTr7sQxWlJwfnjk6u3bPSOwpzYVoIhEtLdnBUC0Efeqt7WvTDZvl
HsawHSm10r0GmgPvaAsH2NPYTKJ/d/W9Q/p1sm0gdZNKlVJ9bfIpN/vNqIUsTQ49Yms3+hKzPi1s
1kMrFFUKMKpiMxGLAs39VPRaBSo+cbtNUA4pQLlOiqfcrsCte94QH7wm97/mgd4+ZQ1b9FWvx3W3
dXQbrxRB7829P4xODC++k86uLRozW1sjIJFNoCUuScyjERasPLqVfOF0hnYfOyomTNipxcfBF5B8
+eHtbeTKMFqrQuv6XZW3k7UN08lobkUV8YRo2mg7N7KpZb4dGGLju0YfIDd9XxMV4jJW+qolTr1M
3NLfJMoBpFWE7/3EIq3bLduEPJDcVRLKfrHLmAgt7AAWaTXF3FcqPe6f7eN/tYngdGy1jYdcXEx5
dpn0JlZgFext7r0HptLLxxu6Xms/HEF8Gf3CUO2VDLHc8R6rorsWpf6lLuL3ug1hy0qMM1m1W6uN
8LMG/SJyVLPrZL+yPLy7dKrRRZPQ4OOrL7Cdxgy968p+IvPn61hnd4O0eEuLTWeYn4zwpmvKSyVH
EOnjzqqjfd0Qixf667FTvA8sWHDrhnhcqzJ6qjpPWzV2We7cqr9vs4CIwyQedpYDPD7LbjulhUuw
JxBevMssssxlSoiqDurebb94KibspUPd4XO0VAdMWUFK6APvzLeSR3u0ok2T6ohpEloMkDo0DLi9
JJhtkinY6PEsngp5JmpLO0Pzex9KoRa2qFdwefNdL3dmrnhVx2ovQ+AMUebtiATdpF53W7O57Rz/
zDcKFp+EQJHh89Tp4IN6d9zz949BFT7WiaCtkYm7VMZnnRude9K6kN0I1MybSGvUx21XDkwzdP7Z
IhTvo3T4YmtJtlZdVPvL3jY62mbMyDLIr5niTa2atSbMDZJt3tHpPCFTJM2M897QAPpm+INtcd1C
51pWLDk6nIfZNokBxSufKg03TCK/5Y6P/S7dtYm500fvUNSzEmiKoH4qTx4mHUKLU1zXZrw2YqYZ
k6cuWYwAMA4qXkdDQnz4xIwwykC25Wz2G2MuZdLmS5ybt1WpGF3xNi6Jx165Wrop8/K+M5Mn1tMl
/fRorzG27eb9XtPkLAIx8HJRolvaUPzclW5+XpbpJzONHgfgNV+q3DDuhyzatDbYfZidPvsYvKVk
3F/WDMVWiR+B3MiH9x027AUGabnO2xKwvaaZZIK31RdP4HbN3c647A1jXDTDkyjgXfqJ843DrRJP
XkVxBRm/6WwfFnVAkaaMy4R0IysKyq1HvbEyC+3rBJIAo956SqfgzCyq4q4WLrWJOS27Yebw3IgE
Fl1m3SY69tvUb8mkMB14I3onPrRVN11MMlzJEq1SWmLBycb3pug3KgFhkJkwND3uIU2UG5UV26q6
qsIu3NM+usomKE5as6/SzOfKx5+nOLqcoObSG1taQ3ilOfa+GZ0bt0mIsuMri4lghYX4zrQJAYh6
GMROuI6ES+IFmKaZXhkuRkTSC71szJXIA3PRSLVrSDI0NXk5VuG5lJCcDXWbobCqXVigLKmh7t+Y
fGhsH42BYWClCuTOL3nY/BIH1QqgLDGiHyMJeryqH6gynmKI+370JSu8C5G+j8crra14nPO7drTO
nIDbT74SVaC2jLGBWkD7rXDqb9rwQFtk6RrVJqgAifpftby5GIHetU0QXDKaP9ebZKOlSOi9MaAR
/K03LAi1wliXkQSNHJH6wUemIEfVBI9ZtTviv9ZJ1umrbj4USMuPARGYAimlsQ0ssGPIXVahdPxN
10vSoflI+84mrQNWZnP6IssROqG0p5VhinYxVlQj+tR8zcg2zrFNrJKppUbOBKQCddXbNYlaVbaS
KctJHT+pHjsHPw3STC/BBNjlJ2prgKr5p8HUClKG9RFFrsOu/aPbcIP24aS7Xy1Yx0YflBEbg6aB
QaTpZs0Y09MzAgLbaoTwruRHMAHAVxMn9RLSC8l8iOtGJ9ghd3oc4EGroSxM+BbURRuDce1rtezi
WBAm6CjxpbIT9ckQCg4344ugWDtu4FRgUZQalgEWfGqtLIurFY5UY2c7HYhif3D4JDYYwBZMlurz
wlMEnWJGtc7YwrTfuLay25tO4MYrJw7AOAyF57xPQqW+p7aBFU51OlgfzQNcq3tlT9YVAvdHUExE
d4VJ0g4MYHvHu3KCuLlxkZhHyHQ6cVeYoeGh6fdFuooG0i/JJhqKr7xgMLGGKsXZpSAH4K3IwAYu
Bo+ftyrchjGZwQfifd+bdQ19vxmvSVgndwhlmW/D8VZDT6TkoHuYbkMG7r1I5tME/pee6YUj+DjS
laK+9FPTOctlrD32U65dUZ+M5bkcHblW9eh+NZheO8x5W1hSeO2nz8+b7P+0G/4Fsf93/Yb7tirb
//vfRw2H5z/52XEQ72Z/j42+VWc6iu3ir46DyVh29qP5jN1IjsF+80/HwXxn4ATHW8C0nimqoL30
s+Ng2fx7cx6Zy5RkbmCIP+k4HDcZUZuj4HHm3BpXp82on8KEwVfxLWbAuZSM8flKX3Spf64QT/HU
8Yv/7sL8omXmOPME4WVzYz4Yk5f592B5xHZ13NyQbW02WWmDfMg1Nd0hIzCKM3a7cbTg81wS9loM
pnEZ2X7yfa61va2KAKGhFG29nV4rENF4tWHM0GUIAOl4JVwrGYZJjTnK9sgijXPy7e1JZtq+rJUz
nJtl0JQ7x+3dSytOy/xaRo15YddxE15lURKPVGrVUJ5H9hiWm0nwjV91yuOrYTaTXcOd1xVzlwRD
nSwRk5M6ks5/ZJsDJQJyE7ltqOVv4gZXIcFrMrPO2kKVkkW/VGonesELXgDvGsOWf6kZCC9fOuwg
PvjSc0pcfJOlLcvapRladRGXIsF6cJPkIVbfQvY26UnVhOSt5B9Y9mbahRs/n3RjhbCOQrLx9Ei7
RIGp70kezdtV1fTEwy+pmWS5zZzcUBddEduZWKUtqgECF52g2Zt+xtaH+bwN4amIW/pBteFX22gC
OLMwek0flnXITQTJRUuKqDK+fUC0pgzlVSceE1DiC9GF2ueQwALD0FC92c4K+RxFhmrGpazh//Rx
YCzMek6wERrf0X7+l2SQrWh0MHX13G3ct2vGlwZbvZpEhghumNPYV6SQ3oYOskQjaA4+nAgunBOR
/GVCyXLvodLfFmZ8KUYKSduUX21tNjG3LO2TmUC8mZINTzzwI8/e+1RPizgkz6Oe/JDciJZcAiJ5
Yocognnz3w3mBkiEZLzWbHNFK0Kz2Ze52nXH0tt1EzFnvdildVYRwNK/H8rkfNJVvIoSbVOrnM/6
kK3aeAhWSKQ9gOLEySocmnr9DeoFRFy9GxdDUO/UpMxLc7BvsW3KxWiGn6LaPBsJDy48RlaydsDZ
TIHaGlm9EaV943UpY8YWeaahXXVGCwaiumVjeCWnStulhnmGSXIReMSA6W5N9ZZUUOmSnUX3fjVk
49btx900ZtfGxNGL3LnIne7GZohh+PTpoqq6B6dwZ7WwlrPxarRS0sXa4MFqunMdVrwmkgnfFsqq
egr2k5Ukey8FNGLy+ZxMPmO6M83nhFazYdNt4u2owulB+eI6lQRLhO7/I+w8llxVsrZ9RRmBN1Mh
ZKskla/aE6K2wyWQuMRc/f+oR/85X0T3rE+7khAka712DlDIr2RhURewccqqRnpOcpyssw+noxpO
hONVB7AO/iC6DSrSbQh+iRPzt4kbc5OGM+0ZbYGovv/Tz6RhGAkLyLRkL3BH205SArVSgKAIk1Jm
9eqVTUZCS3ierPWhXvNbg7V6gzaeCHjjAmeewpm71CODpO1QMBLehfqBIHmiMglnfLdUKLd5MNAj
sPZ7ypHAgIZPPugDEGuwCQfjVyhKlpWsuTHv/l3T8WWcAAPNUO+71jvXcvxkWz8MNpUmTo2xEOD2
Z9YRAZQtybgjLdGJliYR26WzH0Vonf2FL72qlQgByOo4K4vicVAU9jJX3mzVOPtQqdsqeuj+rP09
TqXYdAWV8ZqCUkwEwcbO/D/YmndVQx3lUqbPyhzmKJsh0MGaV1YZepjHrgOkq9cHJ6VgurLorLft
8q9ebFL62vAnZigyogXfNXks54V0vlDfIcr73qb+NHloblJL+ASKujvXoZZ6LsRGg0hsuiDcyhx9
Wu9bV70ieOuG/NxnhtrnwtvZFUUMi89YP1V6txYrsrXqlC02i2B5NgpQ2TIcYoMax74kXwdNvcsN
Vj0VSUHQaO5OdFbLAbzBfU8Ds+Q/01k0TOgzjNVZttXsvSSNf4OxD24Jk18MYkO1TOO/OoxQh4z0
GF/M7307kZKQtoci6+Jgao/Lyl+zkTBEVkkPtsjM9bnkNY3sr38cWYf3eanQ288VBX1D/XeR9Xvj
+b8BQ/fE62fb1chsMm9HO0KYJ7acGkRRmlt1r2V0wlmR/jQOcdpSZc4/Phh9S5UZbA+1y+I0Bwuf
NBsY+tK2NN4zeucPFAPtklTFjo382SmSJ+mnF6/qfrUuN3qjSWvIM/qngpaZji3FD4jGM5b8tTIo
8e6xVnqg81HHgs65m156sJFl6WjIIsUr5iVRX7jpm9g0ps58nOVKbN3Ui6thV2T2jSRD2rJowYKp
cNM4u6WH6BRkEaMoDFwR6nPTkqam7D7qQv+vPZUcDWZZ8l5MLRnngTkEXBbC8WpxaovaOLvAYBQ7
sJGNzZyRmJY/pbL7wlv1CDj4OtgVt3Xj7zvWnIk8PP+jZnX702N7v9Q48jfrJB992QC1jIo4TPpf
pLvsKAv9Gars1Zoa589SSWPreu3V98bliY1Ioo/Nd7z8fq5+8zUojuiwaunFFcYhIbaWVjw6wEYE
NAUrYNxNzbH2hLFJ/OQnQzYyavevbvhxLa2CQ+Fk6qarYjqbnqLkHNEKr8i6ek1JmrkrwR2EsdLm
QvEj1cb8VvsFknDMp2E/zRuEpM8WyM/Wyc1HEmf/VkisduGo1GZe7EuOkoYgTqBvN6/bSNw36Lx2
ec1243UM+5Qk1YWNDfHZB4nGTqRUH1y6omReCMd3wt7wPJS+3NSZK0BkkuXkd+o8pmF3NDqClUKk
SdhHpnuVtgFvU3zVQz0eleF+ksgVxkaz/khV9SQ4pxLHvEO6YUdJrWsR5Vw6D4ZNlLw1gxtoh6TZ
itfLmpUnjEpPbtM9Bn794ga5HZsLkU28AKfYzSzneaWgZWNXhozYGElL89Yvdx4xqGhnnzSy4rc0
8oNIRbs1dTUiMlHF2bHEo+pVuIX7/kp5IjYQ9CNFyXfs3vX8GDmy+D3Z8tc4E1Vozvmzm0MMsM5V
URgI892l+qSe3HzvqEbQ0ut9rTX9Iche/B3irAbckZ+9FaQo2d3AGk5REkjGFGsjOZaDHQdVdnSs
8UpK+PfkUPPJSfPgaepjvUTuRpmSVumGl7FaeE4WUpnKgbdEdY9NnX0fwAKdoLOeTbowN02tfzeG
jJH5nKltALAPS0gqm/bp8FoM+avSztY05GOX0YGVKvmrDNuNSHDapo1nbPPVoKbIvXmW/QR9tcdl
8Dmvkq/LiHEXMkdDAFEzS+N7CHJ2+NF959s2hHXSzTZZb4aPwDf3pzNS4teQG7GyjO7kjB5VtHIS
W1CP/FpVOKbnsNNR07dfqhAzwc+JdSFgop2PRXcPc3XUIsd90M0qe8qDggWclATaEbQ31X/yySLI
MctaUkhBWavn1LDKmapjbzIjTBkEVnZE5p1VXqEmEyQuUEheoDw73IPu62/4mfJjKsZGt5sFpaqO
SFyzH/vRMRgJ6TWkywXCbuv4JLdcjc4mQvK/7yZ3Mf0/N5PQMSxsufeGMhII/iUHS2uLywfpGDUV
IPmm0HSENtx0D7XO6GZe8mXuosJN+ut//7v/kkTc9y8MZORS09Rw19jb/5K7KQwOo2+TreuYjchZ
gIRD3mlBDGskA7DZjWjvZeHFgp8fIKXid68ZHg2uc0h0sOGXL8hw9V600v4sE4tCK8esDbi7IQVT
hmLaBgtGQybD1T1nBq/ryi79Aj07Tcsbo3MN9tuGjsZU6Pl/qBb/71Vls72L+AwYTtIt/qXLajFX
+1L7YzRUnXzv3VC+a1BeUVm8hcUifDT5ZWD8D93Mvwxj92tKmx2GZGh5hDPoZ/61Zop1sFODrkKv
0DLfOrWy3+zWdPpdN89VsuksTVVO4+Y8SUBJbBkzZVaI7D2fBsqwDcX/uLvue+2/7y402/eeCAyK
pvmvD6RREWphdUY0cjef8V4F57nsxWPBAnoTSonHtvETskUm8b+CNf7Pfv8f0IGwo7uc6u4q++e1
ICkzGEObdlfpT+lPnQaK46JeuzSyLVQyUeev3v8KtLsLk/7/r4t8gSATojbgg+4dCv/6m5M1d76f
OOl2lOsJfWydjPHYfP73J+c/n/wff8VDKYHoDxMIhgp8p//8Zu6EA6byoUPMl3Ant+vxWnnbfb/5
+UOfACE/nY35xEvDbOmyiaLgwKG/++8fAa3PXY7xzw/hGWjDCbnwOYNxnv7zQyAJyxM/pV9yyNoz
DUuvWcL4pUqSJWmqTsgBnjpK59zTnJVXVblHNXD0VkHeHxap1g1j3v29TEVnO3DMNX7Yn/BS/vXE
eEzSkZ6EaigYoBq7fLK6FUieLHtmVjoVSKzhmHfU3vEI/4ZwWAmj7AEN3KV5aaR78nPvpqjo9syO
ds/mMnTw6miVN4iwjk1rN1TdDVFSV9APOuB9bSNPKBgRHwKvtOJVzPeJHdDbTj47416UU700ffNr
tSvKQEl9ZIu5SG/66Nz55Equsrvoj2Scviza7g2tPhLbOhV2fRacrlsK06gaZb8kUPEIiYaVT4Sv
KfqBKuU3SoxdmXv7xpmPhtleQ00sWI/UvrDEbh06GuBTUCnSNRlDiPM3s+qiHG+35BPaO3rFSBiG
DCea2fgBLv2SDd533iYPU5kelsl+zu/sj85hUbz+q6I6rLa7D67Ka6PJayU3HDm4uS+W/FQJ95MJ
7bEX6SWrlu1i8V8WKboXNX5oOgJBrCGYVLtLHbF3M/GLQICzZeYERyv9p3GaV85poPRh3U/5RNUY
hClP51Y0yVsdpDbNowRWZz18t/8Mf/h5r0WfxuqdLrnTWJHI5hnoNtTc7/x7AbjyCHsrj01nbbUK
v+rZBYPnGCnai7UUH1Oa32fjQ6mnXZ7o72oK9Wa0m2c7n14kvGxLDInRmz+E5x+wZzO/8sMiRyOR
XL5mqXmqnFbCM/URaS2QlXbQNLt0rdllivrLy8UcpQUQhMeYFvlG9sJA+TYNfbsFkWsjSRVeRDeO
+TQK4IVpuA52/ZqOy7Rr27nf5Eknf9WN7e/wKj4kRbNfLShcop4bA6lPZRvVNhH5g7P6pznEaJRU
/Mak+5HICWixZrTqdNBVdTnslVwfFvoqotHun8RoD5d6Fky+Q3Gxg/7MQnwVbc8tD224E5lzKjx1
Zj09hSvP2bj4xU4h4NmYevX3I3wkjcxWfkCfsVzLRj3ootwnyQhM7hSalPqJXG2d7fyxZ+jDUnVE
z/PmgI4dnXbEL1D3f6HvYdoG8THIgU7OwY9WQVimUVXDceRpi/Mm/xrC4dWryFeG8Z+hef2d4a97
zoMhWpbG3WQcGnXVPIiaksWkvHJdt3XT9NDeZhh5GEE21kJceYvXK8o75j7DWpD2LF3syPzR75OD
bFbrfZkxhREJ/xoq3nCoUWAOdfMRKF6GLTDbQzeF9NwyJm5cRWeAHKbARgc1nvu5/ZtY7qke0xb0
pcni1sRX63fOY5iFz1M/foh+IkIe/RB9I5Gf0GDs04YGttnPBNg7n05ntCeBE2cNaAewaUGyqvBR
FUuM5vQVGU8s0fZu/WYVUcKn97R7NTx9cef0qy8pCkV91VnzwazcvUqYpHtXUWzpfKzNckFMeU1C
d2dxp3RN/t2o4SQ7EVtipIiIGuR23qnAjOqlvI5Ljg/XjDPyFXJJtSo1fV2wnvsldTemlDuDePc2
ML/G9dvMzI8R7vEUFoPT7Z1Kiuyj7wy9Hya0Zb7NekDp0pYUMhEjublX5FopH45iwNEP92bl/fHE
RDCEE5KOLc3F3+RFvh4Tt7Z7ShOU+PZrq6D2NZ0iryuoqPJz93mcig5ImIsecjaiuTubQqO0H3J1
MUQ+75cQerXFbk5tTs/Nv5TvIT1bG9XPM/nrVvGK9LW9ASL/xsN9XLVIgFHMLe0hf8XouYCCeiZ4
ys7pJ1/LhKrtbrj5qgkic7aNv/MKSHLKBnL/i0QCxM2B8diUbArIc0AZ3HTjpjrY4PJbH1VuvLmW
Np8Ng2ZO0pV8GtkEYe2IlyIpJ+tWF6YM8YOk0zlAhUKPrD/8RL3QnopCLY8iMfx8I7EiR7W/WNs0
GK4TeMq+lT3lRfkZAhQD9ZDQWhusa7QmbFfL5D3mWrfxJMVDMAW3YcJlnbAebYkSokQy4f2ejsWp
ThH8MQuYoB+MtlnZvQ+9/dnOCIPQ+GEP9wmB6rxWnOygvfTz9LTo4cFZaoI0fX9oflnL8NuuhmlP
vAeZnK0ADa7aBITLzJPhKzQ0hhu/luInIQRBRR8LIKhe6b0m5fnLmJQ66dwhnxMzleqfK3PNgToq
mV/Bqih0gHXY9WgSsrhoHRNvqle7QItl1q5nXKmFjeBpGZst5in5buXJtWNpEEeO1gwxjArNatvL
wJUbXSdzHqWJM9N84PwaU7qhD6E/mZchrMbdHGQ1Cocq2aUCwGJbaCpCd7kx91RWlip7BD/xUHmt
7mbN7adFTd0Olz17Vzeppo95lvO40SsgqgwssvBXyPIUMd6lGs002baB6LcFRkJA8yb42Y+VH5da
queZVJFjmhcPbsIwYxvzJch0Lo7atXVL/8ccPmvmi9dBpN2ps+RKm8iQV0/luHAjF+Z2BrfaBiop
SSEVw0Z1887ps9uiZxrGRfOuQbbnAFlhsFr0fxp1HheglJFGWx1kooyaXEwfmds9I/FrUBdwAOZ6
8p7atpJRr/3wUwwZYlM7T5y/NUjr61p1zhIv9opUprhW9+C5wo8dhT+MBiT+H9vgnTQaEy1pgu+l
q0la7ebiEFo1/Vvd0MgXRhGJTmoNjghc5L3wKHszlnFZXsPGQdAZoJXAnDY/TnnrfNRjRiGeYyQ7
i7D0mNZtGBqKORGIkogeWMl8gw139+UaTgcnHMvh4DqLvWd9aAvgQM2BbjoIX22e54Om0SpOBjDS
OdUPBKdPn/Bi3nZexxe4xPXcDQIIwkjoYU7g4V8596+dP7Un3BcUXjQMeFGH8MPZMWIX+6AB77ON
c+mqby7N15yFl2K0qI9Yj92q9sU67xEr+NvWn4pdO95lpbbZ+YccdvOPdrP6IUlXAr+porvbyudj
N3bJPuW+vL899ersbNTK59niEK1FmW5WGLEzHBFV0n3Cz1UgnHLIfbxb9Z6S0uu58tKLWt9Vt8Zf
9kGS90+1S1fGWpkHX1OIkUt1hBsxYMVlcx6n9ZEnZIlCEwm1aCfKWbvym7d/dRiNKV6yNtjlTfk9
kL6FqlG629aabn2lEImQ5VBxeqfT+Cf13GfPwvxX09Zt1cXDZCFYAPW+kd73C402fQwFYguwma12
iX6HjlngmEwkoPfiV6BfUXIDinR6NGo6tospPBUCMFlkw2MbBLe0RFqy9rjOSAOLZj3TOZHreE6h
9CA1eBvmFI7XOVEX47q+BWby1spSR8WILqGrp1dJf09suw3v3Rq5FfwDM8S9AWvT94iIJ4YwErCY
KO2pWA+Nl0IQFujuYtU6K9c6dPPbOMG59quN0FURY1W6wa2jqP3RH4WzF9o1PoErB3qsETLXFHor
K5Tx0DK/0jGbskK3sh4hBOY28tfO9Y9cBTRMTrtEfU0YxRyskURz9avrskxToBcOv/Oil3sBXHEd
avtJSme+lHVgvxi0TJMJFtwUsUA7t3LqH97UP+oZJ/8SZvvJFusTdY6kJLvlWxsW74ObL8gREfKS
lH71EwM3hdlOFKUup7QD/02n7gf+mT6ujAENy0w40LUZF/23LluqiPT8VRTaPxUBQUW9oT/rMmFZ
WEtqs1Keo8Rol4MLHrBru0VFSc/IOqUQX8jQaGxPmmBX2XTcVtg+lwRDPIDYpTEa+btX1fxEYr6/
NX0V2/9BG5LmuLrtvuTMY8qGhq6GXV2I97X2nxrdcbkVXSkj1aOkp+cEFEfFZKrnvF+jepBxbyAE
2SRJNuxnMQY/h7xhZxTkizXNfShJF++YSV3kW5e3Xh5Jz0lfbJuylMVxCXzUA+otbJXJeNNeQwiW
GmqBuEQm8Vozzo8LWKFHixtIOgc9hCkvS2tKLuaEuElT6xX0FMHb+RM85iZr+qu3tte5K+JSqOfR
gasG1tkbjT3uCO5coq4P/3ZloMYNKfEfzkT/+jTTtV5lxrmbE0GDSa5QICsRUTMld31BHJeFM2CT
URqi0qnap4PID2hxSRqov7XZFxgNLCqMnLM5NieQpV9QGU7MgYj+06d3yuN9PQFObjxf6Y2YWmwK
c3cjTfw89twBjS5eZN082NCeVYD+KkT0tOlcWlwVfJqfdheEZ90N4fk59Lvy2ZGIwK2a2SHx5VG3
0016aU/+QXtpoSJo+ynnkQRu4yNfBk7J1D7O2rAyFJb3thzru5XWmysS9xnmnYHKGaYv31ysjZ93
VIXUZcqvXH0k1T1lZBm+Gpq7NxAUzpFW71exhM0TlXsM+o4dxJOLentY6mTH43N0+xDnr5VSjV0A
CXhJ1kLGzsYWnNG8YM6YoyLLPo2GcTHUNVSRWzzYS1LFo8uMPY2PvPhoMHLpBvfqxDtbHnVHFqT4
Jsytp7QPnxPBZW/9v52Fps4vwid/Rq+Xty6zUDMiMBWs6G59CevF2stgKGNpUNxUD7dsDc+u1xDV
wmyzIdtijQoEdCepENkWOiWePOek8Loh/GPn4obR4Htc3S5yzfrb7illqoruVjZgA9p/H3gFs1LY
hN04yVEi5TJr6CXTTgMe3u69XZA1D3A3z05Q3Ep4pkedIvl00qmJ7IkoQkHIa1pSTDcBo1rRGK6o
/acOvDtTp8XjBYlFa+WtjGWg72p5SEdrOSQ6fYHdEAjNweEZQnaJ8oZ0ZxSCHin3OApdfRIcn2JK
aXS0UP6Kdi3Z4lZ76hVqz8HQL0Pboa1I+4uUffCqXTqQqMpMt+gycopHDLSVqLX4hfv3uR/nwxiM
3iksM3aqfqkPnatdxJUJwt/8p7PW8+9mchr0fG54msv1p0Hk2ilsFjITiq+2dYCBfPVV2d1tNVQd
D6knjn41ybicsn5bleoV1c0fGlGyzcoZGyPH/HbzkgpOjBrRDEfeZ5MfBwWKhrlvkbnnp6xHbE/+
EbGONZkjJT/TIAT2I+/iL7PGET3tLEe/0PJ35QrlW+1Vh1mPh36E78lc70xr6hKRa1LuW45jgOdr
oZOGCVuFV4DaH8aydmSPBG/LaP6Fb0RK2zRHw3JumakdQq/zTwkOuGf/FXGOHgs2zKuj2bXw+k7y
tqQFrItcg0NYZbyncohQ22h/qh7UfCBceMOof+kd5wZS3Ua1Ksm3V9WmoMhx4wr3p+sX/AnfyY6r
R2dzq6i40/SrIhmSW3J+znWl96XMxk3GBHjKJrP+LWVt7Qf+J9orPkeLhxNH6UPDo/oo1Uy0PFh7
G7C1j726WLPDJ1nzeZtZ6q1tjbcl9G8pbZtzTuZ04VjzNnGJ8cY6+Wq6+XVUPNDCkE/Q3j/cgVko
dIuzsmd61+wWmcWYn815mNFAl7LjgbEybKvm1VXl79Thycldsc1KW3H3MCJW7V3cnNuAzDqc7zJR
1pzAFQhzqb/kQI4XZPv8++Gwdfj3ULcvD7TLvGWtfFl9dBJtIV57LT8aJztwFd2N4fIvFnmbVf3J
8HsMWzZcdg/gxG4utwt6Du6RcN629lhFwGhwHIOI3Va96Kl7kwswj+jbpyJH+Nyo7ly0FAobEypw
3R0SidkrM8ZbkphnQn8f8Z49U0dCr1LvvjtojEhnyCpMPNVHbbggrfJarNmb70BfqZzSnmY5zon8
doL5rSiMvRciysrt6tPrZPFuECS4mbSxy7gwD7AFPZBeResLb+1NOhQP80haownMyC/uFEfDdX61
syqiDH2vPVCuMPr8Xf3pMqD2BaElfUURfFo2kdV6TYTOGwwNRGl2KRTSVy9FAzH2aGnSFDHU/K27
5rBgDtv0hSI9S4aafwScbaib0Cp7b7P1Dw+3c3YaWp5hoWScJtQk9k0CQhY8lVKjUnV/hiZc84Th
bhfo4WCOxdWbmSjJWUs27izYA+EUmL/g81nsd1mX31gMczai1WZiCW6LU6HyJddoB2MaV4NXfoaF
NeEbk9gYOIKyGRY+6IQd2x5FjYsIuJ3qAudU/4B4T+9Zc3fKQg9R1fTG1bMmFR7Xh+zdCxDC80TV
YRui5ZNOiag/3Q51uF09XAsz+F5DbxF6eSA6bMOMzl54aGTJ8Oh03Q937n5RcuXu2bBWTkX6GJw1
BZKRtpVY26x2h9PEUby17Llk1DduyH1B1RNa40WSXBdXPiyGfoDyekxb4Cm7u5cQGnPw7LvL2zRP
XWzL8asqjRKezN4bXnJC01cgoeZFiMz/UCQjDsIqyC7ZqkPEed53MJoLrw7+bJWoJA7G6cl0XbTq
PjIsl4isCL3CqQynd6NJXxu8HJuwrR7IN8y3uVG+OouTcEPUB1l5RPYXiRvBvgKLTo+EGl7UFFxU
Yp+NRtjbTOYSUZ7+NfQcAdkoX7La2EsHHnDVAQNTq4+Ts57asmeGyuCAdUJ8lWzoSFwb431w7iWG
gcXEbuVDNC0tULklt3rKSagOSrFNFZsMMkMMM/C8MwgN2XuHWaA1QQXyZJGiG0sYpEfDrl+WdnJ5
WabBITVZCOy8XrlUlhsnwfwuRB0V5fwd5isKsT6Zr+j4Wcyw09mOfUtD8hsx5xjPPd4K8AgrF6dl
Tn7rDgWE1a7Vz7kyxSMycyxoRhgjMD+jyyNwmuTUZzNZwbLD8dx0oYdiiZhY6qjCc9ZIe18roaKp
y699YYCRIQ6P+LoiXvzxtU/AE6QkK9tMlLkTnYggedU14ZbFrOd526X3NXMnDePbPhPqHbls/+ol
TX9bpJHcJmGSmtrV4/yQeOgoTLMcbYatcdrMg19m59TgjcnxuR9ARVnONTl1OQcQs1zT/nS90YlI
pgwe7CwM0cHbzgbeda22vu66h6XLnlF3302cuBGLYDnoNUgOzH3s+sZnPSe/etF4x9Z139YW1Smy
rHZDRMnvskqxJXagTqU3fa0l8o81w+w1GwtmgPEdbcNHHnqYjZgiEDXdnxul8hje7HeVKjM2x/aq
PCYSe4Ubsunc2ptixnPSz+CBi/VDpqbgkeXre8NwmLL5uRO5faTCwIo92/oTlmYRactkzc7kWeiV
QzxAe2UgF9n4ZvuB6YHJz29iIw3Oi22tJywEbw6L/A4RYtyWax1DF9J7aTK20zpQ7Nv/6FwAx/oE
FXLik1ULVVqvctqtnmYT1QhkZGgeq4xfqvQ5Ie2CkkpgHTR7DHUdSU7b0aCws/bdn2OWXBxnSiNQ
WX+LcMq9DOagHg03nLgw1Er2bsY1M08qaLOLAAvb2mkHzE35DBrNsi5xubkdLwhb+BjA0h7Jhmqv
7VRTnuvS00pmsCi2fDZJFcba9oCuadtEnpdD8piDaVV7V+dVHXc9YuWN2d3ZJI/dHPMZaSyn3vXN
KDVbpF93GDsze9ZW/HatpTDZYHNzE6+J17ZDySchPwbPvrUK2opT56hrf6cypnBbJ+surIM2pPLV
rXa2YhAygVVovNMbn61wO4oltqrpBAf5oYX3s1LEVfPrtHfv7ZvV9txW4YsAQpfpGyDEFbOsvCyo
bbfjElLySMImgk3nMCN/Q5glmGUzp7l/mTLrNhYuW8gx+sBWYW0kVWFDqIA0qi+XXmjwcDAnVz7W
mOg3MvfdjY97qFqRqoXJjOp72uMRee1slpVytb7EpAlirB+1x2bhsSuBWixjEi1cL4KZl/QjyYhj
nFZ2OfD3uQqMnbmGb77dv2A+2/hqXLbg70C4YTzXPJ0ZM2Xa/6gybcB11U6cTH69HRASFk6wRG3S
vKNYiQddH5cieRy18Wu2reduNh+UnVjgDD0S32VII2nrS43IKPTX7eTY8ag6+jGb8llWfReXA1JL
PvFf5LMXo8j6vUz0U4nDI6o9IiDWapb8SRm3oX1I1+CcdCjU3IIRrSz1t12tnEbapBm6PiatDetG
k6Sr9M3OflR2m0UANCdRh3EgyD+zkw9I59ek/zNh4xMsTpmocJ7/SouBV1doLZHIs0PjO59Tkz03
fgvzdjdettU5BUHtrf7EVnkY5+6Hua5x06+xWjH+9wPMa0ArXUEM0DA8lh4+cj+7zsAD3DVH9pa9
q/If/torDFpLfZREkA7u3Ro6HzOTsCw/y/Zh5r+sM+Kn3mrOQ7LUuxYNFivkijYjL/7IJP2r3Oqv
aNdbgleQofyjzOXZVOkdy7bfU0MiMPWTESmZw+i+CpQrfmlOD1SaIOV1mfgca3orquWJIYwIxczc
sXGcw0punRao0/CbxtsV2Ha4MEC/UWmsuPzz8dEcFjC2Suuv1vLYCsaxpQtKJS+cUVDU5ZSXEcbt
U6k66PkBY35uq2rrFAKsHw/Pthb+KGMpBu9vL630LUy7dFeuOOk6a8B8ORrVdEzwmK5uY8fWUr9Z
+boinDXRysH5diPiiMnw1ZbQSL2tiX/dWiUBeBRnGNv7Cp8HGUHlif8rSaf2palBSWnY9ZLIJpAA
1MnEP6dXN8Y8wNctSD7xsvU4dBpTl+v6GFKRyMzkNoHK3It09rZj/AAtJd2UCZ5GxuW6+jZHhMJx
xmD3q5d+eA1s9bk6UDoGTdlD1pNlL4YefRpWLmMY4zRzjOc8tdytvXhUNHg3pBDxAvUzOPgP7bsT
MW+94h43wJOHS8koEUPbWBYtlQfb2ktg63u0arOrmkumTI95JNwjlN4b86pj31oxdyfur46N6aJT
59VPsqfEZ5Lr1l8gmW5sNq2IVyfz+cYp6N99B7L99PeIsH0rej89Lpl19Yr03V+cowzxRir3NCms
5m5zPyaN6rsm9GDknF5zy4ZEhWLp0rE8VZ36ZBVfdvPcgwSAy+7tYhQ/C0IkAO6tdqdaG19h24oc
LZ1XkXxl14B9Qf/kyIU/nw71eSqzgzREuYWpesD9gCcVUbRokNgWiVcesgGLScM2GI1F8CmEeFs9
dTUWn+puC5qvImJ06ijgxktqcqH82L+bYjGA9Rs1ld3WtVgx1vCJCWELtTJu8sz+f9ydy27j2Jam
X0WoSVUBrSjeRQJdBwjJ8t0Oh2U7I3Mi0DaDpEiRFG8i1WigJ/0QNa7RGfSshz3LN+kn6Y+SFSnK
Ctth7c4MHOPgIGUrNjf3XnvtdfnXv0bTkDY+ZVUeuN3oFzfKHuj7i70WkxvsnTdcGXD9QCNKJW6o
5VdFXCjDXtijlCGk09KCG53IO73sJ9TamTq5TgxRqnop81DdugczwpTrXEtPF905VbfRoZzD0kz1
OnbXwlocZrPipDbVKYWd81NoymcnaUyEfDKGQaOcnHY19RcoY42DrGtJh37mXi3Uorzo1pNfUz+/
jZti5TwzKctvapjpzlP3Ez2/hnPi0Aq9GJ4gr6KELuCUSNphmgS9IX0w6VnXVEpDVEfTznJ2JsnF
F5DmiBnDxJA0wDthymE6mGtTyi6h/T+b5N3DpIiMPrjV8QgutqIptPkCmqYYYHRfTUL5cB4YY2A9
WvUoFd1f6qxgxtT1YgEWRr8eq3SySX3viNWgI5JpTr5UmuR4qZqPtDKipCHKUMi0XiYnDzykrjDu
4fYYSFA66hO8KhX29EEdLK58z1WvFaoBcvpd69w05K8HKeD9gefVtHXXu7fz1DvXF40FkmF4x+Yd
9EEFeTL81cAKSKNDG96fEcIg6QT/NPHOkxD6YtBeNKemzPyk9rFSKml6g9v7OWhK/X0qBo+ymoRd
L9Kp1gZcVEwGKT1v8e5hT0qJ/CZ0fDW60CweAcdUSkrOs9I9Y+8X1qGf9IA0j4FvRr/KIRnA/nwm
1/VZqfVcAqu049XPQq8JdElFUByogN0pDAqmqfJJCanzv6iNmIdEi4qqma6rlYME/mr/plKITQ6r
gCqUUxL9Vm8o6xF9peGSUTkuKunxgEoo7wAjqLZ7Sq+Oh3ksJ8ZQNnCYhvq8hKekqI1iuDDdOPhU
Bt2pUxZYNN1ZgtKe5Qx67uu9Ohv2dEw6im0CjmJmYVzgQU0mjuFXk+guqjjflF0AKzrIZb8onGmY
cdXLgMGO4ZhfpL+kRFpDcoF3xEVZd7fIm/93czCXkJEENaFnCNj70UzuqsfV1II1h7Dfo1aoCgmc
CfZ4nJH5HZf03TqHxKRMT8kJNSXsbm396qYR86qMcsGgwNzvZ3I+qR/mSlmaDxW4kztvDsn3UOMM
MC3I1o4XLqbpddm0nzpQFtPgQqVkv6YnZAgFBFUW9YVUWKF2YGKkR0fG3FVnQ8DAlIEAxAKtYeIl
BQM5pYBnRLV/fqSMe0V6WBaeOTnmzqS3fbKQ5uPDIDXq3hXce5Z1Fiwks/gVW8+PBxnQzoa6cCqZ
fRrRzLtfJpmfQJVtkFbkoOZ0SJrmHvG3braIVWxm0sE0EzaoewAyFgDWSMbYZKm6oHw7BM0/zuby
jdYbW/6Q2g55AZsW3bJm/TIr/IvEgIHrxCooZyZM7MfTR8Ix9Cz3CMsAMJoYBYatB7OYSiA2iMrx
KVn1gMLfcD5LP+nUTk1HWdcwMKlIFVef4ylJ6dNMA3B/ABGOop262thXLiB9oQHdTCXXMU4mwK6D
VO3CXVpLlT6s5Hn5QAArmmNomYl04ZU9bHlJCiaErKVAka5lo9a/5G46r4fqrACsoGbkfj8raTeM
wNFN5oema6TkQr1MBkkxk5WDooGNnkpF5qVAYcJ6jGNXJHHRN7UStqa+goehfJIBs5fXRrgwtOPM
9dkZMsUcxiIx4955DyfuZAEQNx2wlNRFd6uEtppdwG8m6a1w0v3kR1js54HSMxgr7dVnsRQtlBO9
a8S9y4URcn2g0MFFW3IMy0gAE1EykMqMuGrXAwjQ92OI8QcgCL2RFiyIwEiBkdxGqevpZMvCRXwx
kxLzbAK057FbJwU3pu7Gx+QU5ueA9S8mCrlHyBG6AE7Kbpl/niZQqw3iKkpIJep1frvoxhpGQgCW
jSgfbaFzN1tQhUHY+rRMpiXFcWN3cghRU0gGtMlYQsHCdRgSdO5XXk5aFmhEhBmkuxO/RBbl6T1g
Efnen3Cl9FVYPUFiYlFBUKTmunaX6CWdq/HPrORCCSjAps6mDFNQ+qzO1RRV1kQgk69Qbi+io8gH
4j2YSxUotQlYXvXEzAzll65OEUOfjtmUd3jzCoyOm5nF5ARAKW77BK5fQH0TOB6OE9OnqKEwutW1
bng3gV+By60USsvmfWU8V5LTiMYIX12eG1xGBEuItHkh3gq9ZMoxzjCZKgoztZuMKAcdq7NAz4dK
UncX1EX4UGUQwfQeetXMNPrRxLf6RSSb9jQIk6uqtLIrXesS0PGUCQk5wleElyq3vu1NKo6ylQW5
8qmaMJ0BOa7wRJ/MTeNgMtHyh1hRgJunVREqFyUov2MNOi59sDCMHkVw+jQ/xWAISMZkEspTqtzg
tPBS2kSrPRXsFiZzF9I8ySL1qvkK6wt2BNUpA6mixGEJeDd8cPj1lB4HZhaNSXukDZ69HlfFAfGo
2SVlzahIsiq3OTw3RDOUzBhmUEfPjv1aZluspGo218y7N1B4AUyeqKp6PFan3nlOvPcqlqh+0nAO
egMZ/MHsMO9N5RultoqSyUo+FSrd8CQbz+tR4cXyFYEMYuXJjEDlIIX7/MCkOYN7EssqR7MkAKgR
nyLCdmQUEZptNnXLT2Cy4i/gbFEhxJMyWt4vNCxLVVp4+cFi7qIf8Z7GyWA6rVWHwhPVO1BTXxvk
fiDD4jCuabSiuiC5C59MHtGeKD1MJCM+T3244vqWVccnU9kovxilCYIdNn/uobQirhzHMRdubLJP
FcwLv6VGPJkODG1KRzW4xvV5X8vk7AI2ZukeiBM2f9KNiVxonvsJaA3/TENLUOhSSTE4TCu0aBA8
LqWvUyDHA8unqnwwhueCG3/im1rfXRDOHKJeqvTQj6gc69eUVk76YWGVxjCBCWxyKpnTLugRTgNc
dVnXDheT8tdsUoHiNefVFVXOpnmAfR/SKA3a2eFczgB6Sl2QoqR4Xe0yKAx0uCxV2vggyWLzq5Ql
+WVpUS2G6ZsAh8q4OFW5hg1mPpmav5ZxldyAfioufEjV7tMZgjCgOAFZmiohhau+mxmjLDLAeoL9
o4JPq017vPC1L4Dr+G6kYEFcmXhZ3gFdowOSLuOud22lSQwOIeuFN2Mvo2lrmOVDPHDs9CyvbqK8
9r5Y2YwYlwRTLiCTwAsjO5OU6HPVlaR7HSae87Aspve+Ic8I1ulUbHcDGScqXyTEfGhoeE3iBKCd
1E3UA0BNUtwPEq08yYrU+OonCYZULWGV5NO5ckjsLbwDlepRgqR7LjuzAJUzlUpJPZjLlT6iiUPW
PdbIslwSe4FbY57MeCPVm1/j5d7koa6grODTsvq5Xk9uappEOkVJo2+YC4cG8TcYOMtrDH73SuE2
+mySMgzOJr0UXHhFh46+4VkU46a0RJyRFAVcMp4M1d7Mu5p5cXGuxrEF/0hv0gND1c0vF35YgDT3
ZO/Bd60xkBEti2/90MetXADrgUrPCCgCLk3uFXmRfgYhYT7y2u5nGiKALcrduHuuJ5l0mxY9/yEG
bNKloq6wzMOSjDAZvp6eawfU+BYnvknEHGug6x96LhFdkIQSoj0JNa40RW3qcsO0NqYAWBbp5QSH
AipGINDVUUhQgwO1rJdYmEUJOZWKaa7JU/lKMRbIJdYeci9XdWSADaUFhGqGZBvqzHKV024e6V/J
zXc/QTY1IZ4vUca8+ncQv5C3pRZkBlXoZHEGsMv6rfBz+UFaUI12QFAuufa8AnobI1dTQifAjU6C
roTO8KspGiaMVMR4DED0SB2rIG2go6UcdwIBFy1Mygq4kc7XpOY8hW4UA8VUqPBVJBL784zq3z5Q
RyBXM9wYdwzR2tDLXFh3fCIEAN5jWQeFMpkE99AF5ge6PNHPpJmB1i21kMYVHuGw02jWNbFaAWs9
VHWpZod5oYfRYEq5gINjMb6IKT4+6PkVFHdQCEJxNCsGmA1kAXsLAo10UglMCnK6FUuZYDPPiI5G
k6OppZTw4lCXGw0pyQzv5xE++wHZBEqKaDXWO5TjupsPLULdX8EoKwZsbbJxN+cgo8rkcDanWren
JQMcBa8aZUpPIXunRjTs7M4oD7HmUqk85svFyvOFt6CdIShMDrAODhFXxIWPMq8IuY6px4oWcsHd
if1spGZEfWLIiuQyIS3+0xxfABPvHkhz0x9EllVdpZJfQ6AHJJoCBOYG1UAwjSkpm07cyLo1TNc9
otJcGykxOdOqqPQ7z1AxLqdYXVJ/gi/3RaP3ATWNmgloyci9z15WLS4BVymf5wsaKRxIedSA1Skc
9T8bQGTHsGxKMw1GQBcTKa0973OvoFntqZpPF4fFjNBGSLrozrN6VBT46W0aA1CG8jJ4lBd0sYPz
yr8nrmtcEPnHYvcl4KoUjKUK/9qgSndGTX14GMGrQIRMok/PMKpDzg/ET3w9jkkG9uHTK67laZ2e
JqnmX5LgfJAh/SgGkitb5tAtIdy4ixXoaYbUa7Ch4TTgHgnSXNGOJcvrpsPV7T/3C2DWVGNytHyw
7QeJVldXi8LzkoE5TpHwkghLeaa5SGmfZil4lL1lyZvVXDUXUdbN1MMpkpL2YR0guLwcgPg3JyKm
MBe0wSTOqitj5mJyqVbjuRkFnGencyXmN1oFGzTEDxZySe28TN8nI/a6+QBIlnQfNLICwJ7qRl2S
6kNIdiYKrWQsLbjIa5OmmwsaTJzpRW4ZVMmULFAwnjEIFZ9cUPO8roJjNQ1n1hDyEB1ExqLAM1by
eRkcJ17F91dagFTM2Dg1YRNwcZCCGXQBqRZQ6rlUYFQY9GqdGFTpm4NxPgcsV3jamOBI6Cs8DHQs
WJg45pH0fA0Wcw4diZtiYEZFrEnHwDeB0gNV6Obgz+bE04LThR7gS5Qg66BnJsRVawMKf4npD8yl
QZihfKTbab4IIN8rNHV6BTTNmgzyAjDigNJYJTh04cWxjmlfkacQPjdQyDkHlY4CEcqrXnAuADmH
wV136sMwScTXII8LsAepBqLpWCn3KbxSsgI5SJkbPXjcMKT6dL9bSIMISi9p4Bs+O1lL8KedJ3Ul
T46LkGf3024QeQfdbpz+ggwZhDPjSneHVVgVxKTGKQAU1SCINFA0yx3lWTrGmMlz9zTxI5+qCCOT
KLH2Awo5ZooCnV9G32H4MxfESo482acMvQ8mUMlvdTwQc4hZRP1gMTMAScE3gORMemV4t9rDlPB7
BmuXGxTHZRRIkLjy7XiAv2o9kJss1SNiQKSDJTXLrhRfDwu0ipnDceBJEviVoqImKIQH2zycqPBC
zSVK1z/jL4x7R0blS9QlzKfTB9UgtInOr2s4TBc1gVZ9nks3bpRqs1EFMGd8imeP+GlpRfYFPFRw
l6kWIu8TeYkOpr1gfMLdNVc+AbEYh/iJHuQchBVDWnJn9OA6tooqso6zSlZ/w8o3vwSz8XBidoFP
+VTWNEDerutedxNkb+5Gd66vVFwh4WU516jxUHF7CEXQ9G3qXrsTEtgUmeUAlfKvSmr9SuUgGlHX
uawPc6n6ZVmx90McVTfxlP/91+bfPMRJnfquly8pm//49La+Q/BMX9pTJ9seqjVy9rfln10nbij0
Wx+G0H7m9efCSetrJytCZvH0Is1Xn/2VkVbNT5q/XsV+lN/E7/vSywM9Mfnf1Inz7//0EBdR3szP
BU/aIvmXKHX8xv70bUrLt3lphNDmpYtHhja0D/SbUWG/kqzlD2WiYRy5T3+2eh96Gp2Sm86Xyx+K
h3nexgp9bw1efr31Ur+0li+9gLPctabPgdzwde21BIr6gaJKamV7lNBuvHtXlpQPVM5SPN00F/+5
XlvRKI7f67VVi5dTUfxqb7W1iNLm21sWTOzkpOgMspKM1QN/oq1XV8K4JUM/IPzs8AdiDPxIDLX5
8rr6YSXwOB4/p9xrCOt++2980Buhpxphtb9UVW8sgSypH+jDSF/2lYr5ifa9oRrY69W7qvbBskA9
mvJOrddFK9LuVqFU/2n7f7412Fv24T3kDSWYGbDalz/t/WeNaMYi9xCB5QlYLfpPJQb7Xn6K8kHV
FR1ODLqbPl+CnkWjG9Xo9bgclz8/3y2g7HsUdAv2S80iZgQrRvMDa8amFtA+0FWDljQ9esUtf362
i7BpHbKXMqAXiUHDKhA4bdNH+aA1HWUM2n/9pK+uNAQ5e727on1AsJWmrdG3d9zYfW5Bfq3RdPbp
rwgHz/uJdACdWvZcgi7mn4L5p1nf3rJ9AnofqEySZdoLrZTAD1jAb1iob/7EgIj149KT8J1swx15
9QtrQ/v5AE8G9LIbGLwzf7TpWn61cS1Wg6+M6ebz31qexnKjN/7YeD4bH1vfXflfG39dS8nms57W
4/lMd77D+pfHvpPa6YNXD5dG/9NbNU7fv//TwI7sRxhwVw9u3lTFjPljGs98p2/H5aVRj1LHiUI7
elwP1Qzc2EH7DnzhVES+1+N8c1/2HXZk44d2rlin1Okw7c6FPyscDvLmk+DVWn/c6VW+aWVuIz93
Hjuj3M6dbD3cUsAaf2Tf9xgwQGqHnY9TJ/UfWtuq0DuUk/fdJzCZN73AwE79+3vHbi0N2cem4xRE
ya+Mv0uAv+nD52Ld9nJ//O9P01mu7/L910di81C9cCifHeDN+T+d/81fDZsDtlY/rWet/7L+5Uun
p++E/sJZr+VKONaf3i95lHLkdud6Sywa9f/dPXujSAzDzsgOS/sxTteDNZPuvSRubxz6qOCcTO2w
JcqWAA11HEePRWq3jqAs4oBfssCp7RatGcsvHr03rsUVqnraHtZ6dYl3Seefc+BkaNO+Ubq/97y9
cDb/ogvzY5Rzl+bbx+h10fnrdoKcIh7/WvO8dys25///T/XZXspdvKlGZLyKfTXUgOZiReus6wJ0
yJG9sLnJUz9Zz7BRewQ91x/fr6xP0q0LtiFb3HcVTrLUdsL1OMu5ilhc5jprDdr41PvO9TROH7eW
QBGwBFCn2H6+nt5yCVQBw54793bUthZlEXb0J4D7rckaAq7rzyReWhe1bAk4YiO7ePQ7H1P7vt2z
VJGIs+4rDSPyW62bT1EEHLInW7yZc2c49dNnJnkTHth36r84Wd7p21GwHqoROtBo64/v1xG/OlOn
JR1K0/B43/lexh2E7p+zzrb7povQa0cxw3ZGxf0jLZJwUVpHUUNWBKhlmtndd06yZv4tlY95J8s9
S8AafbwvOhdF1pLIp9EFiOV/ux6Ohtd3w4P/3mmEx0lZsG35J9wokVaE5oP+ukDTId5/bes37+/h
k5/y51iCkCb3pDfZH0wrQoCfuV1tMzB+wP185Ts/Q2zl49dtJ7ynPZOPp1d+ow+w2/pcmtpbJ/8H
x8229CttjbYF6sdGHEK3nbScWCKATf+ntoL6sUEv4zT3dkY3luG5vcb+WKCR7HBrHYga7LkQI5qg
7pyzionwzPb4sfX41JyE9owN1YQsXDE1nbw0eRnj+eX+Y8+4wlxw4+2nGBpNwqkO0hTi+3JP0l8y
IVDDb4otITP2liAaJiwFimkpmqzIcgO0eOnmfOuD+naIB7cjCtd0NkOfgiLk/QBMQXu0LbHFH0iS
tz7uwsniJM7taXurUOK6BdhKN8gS9lTYCZ8dj/c8zKYs1LlfT7sxN0hB0qANceghDRbM/5KIB32L
BHYundxz0mcXrqkRFFRZRRVCXEmRrYZXvH38n73fX3dLrdTTvl5y+6b6KW6hEN+kLXjPtM7GNrzx
qH6MiPalLQuI3NZ3N/etozY6uD1XWYANTkDV9Yvpen5LC/ylE/DG2UJdxsIu8wXHTrpw3Lj0o9aS
NH0y9l0TJm9vBS+e380/voF9WrwQym9Nt2kQue90D5xoaqctb0eEW3KSsgztfJIhQOCGWb59tWGq
7r0Ig4Xz4LXXtsHG7bu2lBltL0LTlWLvYe00dnZ5TC/eR288JIdEsh6c9SSbo9cADvad8pF/j622
FcewBOzcETjWKHPq9RSbCb8eZUfrA419Kadz5KS41e1hRawDidb26jb4k31Xd5DG4FtbqkGWBIx7
XETonNYigB/bf74nD8+UA3gDAePmdtierSxgFU6ddEvAKLPff7KnBFYu7LodElq26d1XHM7tvNyS
Bk3A6p77uVdsmybycxex+MPgfqPOGYVxaQfbUxawxuc+ej13IqIyW0mKBk269zoXlTO9j2lWth6r
0T40GV5/fH+s8AK6ZtZkPdBy3KaP1b5TvogjewuPoQs4IheNbl/PbjlZQ8DufcdNkXsC7GEiE3O7
rStEXM1XTbz0sbUSIgKYV8RRCtdu54JE4HOuY2659sEDBr6e//vltznRzvbAsgABHi21ZupHLVCR
IsLrGCVbmUy8YAErUdo4dGlLJhRFxBLPncf25aGISOSN5n6+WAUH1i/fHGhFxJV3GzTJ4pZxSZxo
/Zj3S9tTYujMj9zHuO02Pg/g/vj1dIdx9YDcDaibWk92uSYvxkfeePehkbmgHDdtC7QIr2bkpNvJ
vZ6A1SZV43TirxgvrWwWzA4iMr6rkPGF/eA8bnt6smWIsOfO6BZXtlbbsmRoNgQYtr//z0b973LN
qDqitgi0OU2nyMyp2uuP++tCa0qTTfgHjKx9dT1uO2B1LcEVYKl8RGPe2/6kPbAAE/NjSs64fT8L
uJNIb7uh/ehkXkudCViIixrmwjZaoaky2NdshWF6e9MEOOOQ1dMkeD27RqOrAuY6sPEJHtt7JsL9
GqV+5xxcQsvOFnG9ATBrR0FF+EbgNd3OWfN/o4/Xm0sMK9L64/sv/BOi2ZGzlXqSmzK5fSWNkdtb
J8sCjsWpnbRVgywCD3NWpy6d0LZOhqwKMC5XtzCc5k5L3CiT33+JVwnWHWMLEIwzIH4QNz1bEgHn
+tyOs/XLL11cVYjj/GDHz46ILmCVsSvdeCs7LotAj+PrP/pluxhCNgTcdQxs19tn2hCwc5dOsuU6
9wRs3ZWdYqSGu4w92RQyfvDMVJFFhMyvKLyCpgpHrCXPLyeZ3+jNjHDB7AS1sXlSFFmAdNx4tr8d
W1FE2BY39sR/vtKKImALb2x/3tb7iggL46ZIg8Ys3FZztCNfL/v7r9bbxb2zYzlEBDXvfCenJGI9
x5ULLUDVfSIJHZedk7xIi6Tzbx1Id+F2Lp5O5ubjZGp7BSiUpweeFRDmeX7KI9f/6e96aE8TEQ0d
JQBew3qXvgEDI8L2ufAfH3Hth3aWby7aqhzh+5YVWuRNaKGnVRt5fgC2JmLVvv3nCv25+VCKUYDY
CHDJl7eKzQalfvh//8d/ZIFd252jtKaKkhkc2/dEQNe71tKHIMkMVRMQar7xp3HaPW+goZtv2KP+
XG3obPY1WUcOTkGwFvfs3w5oQ13jL/mdz0X0aLcjHT0dujkBDz2Ig8eYBbyxA9xIv13nZNGyEajU
/q92ZtNv1G+BE2QJ5C40ZvsPfmV3Q7/7QN6/S2/S9XhL0271DAF7T7ja3TGyAB10bie5t2XWrKb9
6iXw1wWWGjztP2BcKXQp3205SgLE82Njv7cGFXCg+nGeYZK0hpVFjIs50gqqiTCf+tznuOOb50eE
hTPw7MfNMUVkIK6dpLgPgagSFwdb2Rk03lfrISJ0rjONHzACeMzrzxMggUSynBR61NZ7CBCWQcyF
2HamdQExi2/F9EsYf/RtjTan/yI8+I12zMBOnM6dkz62rvMXAdVvHPlg4gMnyFsSbwhImg7dOsk3
l0GEVz2cUesdo/fCzlGBM9nSKYYAMRnSeGUr/iQifTXMaUeYtNW1CIvohmN/ROy3PbIpwIg4wkht
HUJTgP1wRCqktWWvJ6TegJp7JggwTawF7/0+6eD3/507ncd/Piljvx1agMJm/+HPnKhuLcWOYpof
zxqf+/fbVgHtavafLY5ETMu49UBLe1WEm8J8t1ZBe9WSfF0iLvCzXDuDY6E9YQHbBnguzts+lSwk
I08cct7SwbIu4BTjiG4NKuAUX3CRPmwDuoSsLf5y7hctjxhuwPUmvv8sX9jNyNugI1nENXcRLxr9
CxPQeprLwyECd37pY+K3RhVxZSxHbd8Xsgjc+eo+7vb9LLPbju3zArYfV2zXv/+9gB+6dSPBnb5e
nfeLxjWeSZvbChrs/YcdOfWD54Sh0xJmSP4EDL2qFXxWN6qIQEkT13G2MH+KCJT0qKHNsjvnDinU
9RIsY7EiMp0jwmlbWSdFBBfGqHjciqSLuPlv4raXpjQMu3vH437/z7gD1/fvf1+WGl2lv/+v6MFv
19ZCwLf/gyic97fyZQCLBIxrR4ttBa2IiMXeus8OuAhkBHGCAAhD59DOWmaRIgLIAO2ev2XTLzkY
95WSIXEYqudbJoEi4oL97ZkPoohIP/zmT+/t+3lbY4igN1nBAZ6fbxEo7z7JmRuMuRZwmhrr/c/I
x/u6DR3qkTEEegF5aA+YIor6dX/qr4vDfuP/2zcYu/kKzcUPv+bmr4aUru/Pr/cxLe7b/pmA/WNm
kL4tNXTfTu+5XtaDLu/C9Yf3WzPEbws/bEdwRSTCm9lC3dcyZkTAYpv4Rd/2oKxrDS0CqDSwa8oM
dmUuRaSVB1vSIcJZO4in6OY2I6cILboed3d0UgSKBirXbYZYERUoEDs+QrBatM0YEe7EMQRfrVsQ
Iv79T98pcry1f7IIeqgLO21u7W0fU0T8uqkEyBrTvBWqlUWErK+oks3jhky0bSCJoIhacfGe+TS5
XGrTS6f02xpEBORi9ZTz4qHtLitCNB/lRP6j/bic/k18D33KWgCXd4EIVoAGs7NanwFyGWe7lKEi
gidgtVB3PkXcUCQ31QhNPmqlFZ5BvkRE+OhFlfuZ17nzU9ffqeThvlqv5/uv09vRi08Q4Lf1qY3c
Ci/Tk2//mQ9gyQHluR5oKVIiokcju20VKT0Bvh8AvrwzhNYD56Qd/VNERKZW0okJk3u//z10pvXm
qtCPfP3x/XKyfIELmye0i+MwzUVkvVYvsLoFOv+yIkv41/Wsm61Voc551b/YZSO/YDkLptX+h6zt
aZhotiNPIgpOQcJ/paHyDlyfQcEbJOqWYVA+Zpowmr0a0P/r9n1FXravu/cTsiWlbhOJaacyRYAh
+4Dnt1gURJQ39lObxsIthSHiigHS3YrMiEgIDuIw3k5ni6hMGD7gS7Sp55uWdvsG1A5xfB68Bouw
ldgWEUg6tMPgu6Wd1v6TPyoonGtFIMA57j/siFwbiOuWaMgiWIKa4gfCJ63rWzb1/Wd85aTFepTm
OpVfV6qvJ6Fv02J7soqIE3JHhmZB35HWxsGft36B71kxf901sIsvcd9LYfNtmjd+OQa4+e1WeFCg
kbOLU3Pft/wJr75V0xjYhu1p3BJBEXZ0HwKs7aCoCPO8uVTinW6iiLrFQdz41v9y5tCSJXL/dZeX
LcLnXZZHNkTPOALNdbPrOSLoegZxvLY8WyEVEZw9h/7EXyuqRtOKqIk7hJKkoWVfN0xa0kT4D+nz
Yt0Xew+9ES75dOPDuVM/KwYW0cDlafxlgqrZ7CaY8o3QuanFfmxtiojrjzBrqz7qORlw8cPsWscO
9DNPErp8h4uHA0Id4fp3rZeAVXUtFN+7vV6/b88o2rgngLAeaXmRi8h4D7yUqjcyFDvcMVkEG+al
M+8M7HAH94gIQpZLfwuaJALPemdHAHHbRpOISNAlQK32qCLObLPAvzkg7LZYskx1LSzvF7srP38g
grfzcoGKWsAD7ISUYfMKzxHPdBUW8YBwG7Al4DhySWWUCu0uVRbRnGsVFDt2QlJP/6XzMSP0nAEQ
W8XTmxNL8o9yu0EReS07BYbw/dfsJg6wwFuSqogwJW4o4WjPVgT5wU0BH9jWZAVI5i9sr7/KLxwW
OXWp63VtVC+E5euP7z9cz4xMRUSB36CpRG9yU+tDu55oM2+dUGrTi5hW9RZFf5ougqHvdrOhI30j
ozjtfCoorMVe3GnG9ZpiRonuHSaxPkj6Xy9t2OXi/DnRXWMHzf++js/m2/wk7t2OHgN/7luuTKDB
Zgfb9QReJhWOyZG1zqYIpojrItuGAYpIod/8/n/A1dXO5pGkg8T64/dUyaa8rB38P0f6d/VnWG/L
cq+exPcFV/5Zl5rNt/k5pH9Xc4h/vLfc1YviJ3vLTdFYC3q7j3XzjYcQ9+tv/w8AAP//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17AE9-3FAA-4121-9DC3-508E8C94541F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009F0-7C04-4709-84A7-0143C79844A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4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43778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23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14/relationships/chartEx" Target="../charts/chartEx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EE09E215-AE4D-6180-10B7-21CBEDCC61D8}"/>
              </a:ext>
            </a:extLst>
          </p:cNvPr>
          <p:cNvSpPr>
            <a:spLocks/>
          </p:cNvSpPr>
          <p:nvPr/>
        </p:nvSpPr>
        <p:spPr>
          <a:xfrm>
            <a:off x="-1" y="6406609"/>
            <a:ext cx="30275213" cy="3866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/>
              </a:solidFill>
            </a:endParaRPr>
          </a:p>
        </p:txBody>
      </p:sp>
      <p:sp>
        <p:nvSpPr>
          <p:cNvPr id="16" name="Rectangle: Rounded Corners 11">
            <a:extLst>
              <a:ext uri="{FF2B5EF4-FFF2-40B4-BE49-F238E27FC236}">
                <a16:creationId xmlns:a16="http://schemas.microsoft.com/office/drawing/2014/main" id="{E560D2A0-67B1-1EC2-A786-2C3936F59E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175172"/>
            <a:ext cx="30275213" cy="5417999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>
              <a:solidFill>
                <a:schemeClr val="tx1"/>
              </a:solidFill>
            </a:endParaRP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A87A8B67-7D48-3DDB-C753-91A273D21E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25337"/>
            <a:ext cx="30275213" cy="237842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58B221-99DB-8AF2-6122-998D191AFB02}"/>
              </a:ext>
            </a:extLst>
          </p:cNvPr>
          <p:cNvSpPr txBox="1"/>
          <p:nvPr/>
        </p:nvSpPr>
        <p:spPr>
          <a:xfrm>
            <a:off x="1474266" y="11999101"/>
            <a:ext cx="1302759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>
                <a:solidFill>
                  <a:schemeClr val="tx2"/>
                </a:solidFill>
              </a:rPr>
              <a:t>Lorem ipsum </a:t>
            </a:r>
            <a:r>
              <a:rPr lang="en-GB" sz="2800" err="1">
                <a:solidFill>
                  <a:schemeClr val="tx2"/>
                </a:solidFill>
              </a:rPr>
              <a:t>dolor</a:t>
            </a:r>
            <a:r>
              <a:rPr lang="en-GB" sz="2800">
                <a:solidFill>
                  <a:schemeClr val="tx2"/>
                </a:solidFill>
              </a:rPr>
              <a:t> sit </a:t>
            </a:r>
            <a:r>
              <a:rPr lang="en-GB" sz="2800" err="1">
                <a:solidFill>
                  <a:schemeClr val="tx2"/>
                </a:solidFill>
              </a:rPr>
              <a:t>amet</a:t>
            </a:r>
            <a:r>
              <a:rPr lang="en-GB" sz="2800">
                <a:solidFill>
                  <a:schemeClr val="tx2"/>
                </a:solidFill>
              </a:rPr>
              <a:t>, </a:t>
            </a:r>
            <a:r>
              <a:rPr lang="en-GB" sz="2800" err="1">
                <a:solidFill>
                  <a:schemeClr val="tx2"/>
                </a:solidFill>
              </a:rPr>
              <a:t>consectetur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adipiscing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elit</a:t>
            </a:r>
            <a:r>
              <a:rPr lang="en-GB" sz="2800">
                <a:solidFill>
                  <a:schemeClr val="tx2"/>
                </a:solidFill>
              </a:rPr>
              <a:t>. Vestibulum </a:t>
            </a:r>
            <a:r>
              <a:rPr lang="en-GB" sz="2800" err="1">
                <a:solidFill>
                  <a:schemeClr val="tx2"/>
                </a:solidFill>
              </a:rPr>
              <a:t>condimentum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efficitur</a:t>
            </a:r>
            <a:r>
              <a:rPr lang="en-GB" sz="2800">
                <a:solidFill>
                  <a:schemeClr val="tx2"/>
                </a:solidFill>
              </a:rPr>
              <a:t> libero id </a:t>
            </a:r>
            <a:r>
              <a:rPr lang="en-GB" sz="2800" err="1">
                <a:solidFill>
                  <a:schemeClr val="tx2"/>
                </a:solidFill>
              </a:rPr>
              <a:t>placerat</a:t>
            </a:r>
            <a:r>
              <a:rPr lang="en-GB" sz="2800">
                <a:solidFill>
                  <a:schemeClr val="tx2"/>
                </a:solidFill>
              </a:rPr>
              <a:t>. Morbi at vestibulum </a:t>
            </a:r>
            <a:r>
              <a:rPr lang="en-GB" sz="2800" err="1">
                <a:solidFill>
                  <a:schemeClr val="tx2"/>
                </a:solidFill>
              </a:rPr>
              <a:t>orci</a:t>
            </a:r>
            <a:r>
              <a:rPr lang="en-GB" sz="2800">
                <a:solidFill>
                  <a:schemeClr val="tx2"/>
                </a:solidFill>
              </a:rPr>
              <a:t>, sit </a:t>
            </a:r>
            <a:r>
              <a:rPr lang="en-GB" sz="2800" err="1">
                <a:solidFill>
                  <a:schemeClr val="tx2"/>
                </a:solidFill>
              </a:rPr>
              <a:t>amet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commodo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nibh</a:t>
            </a:r>
            <a:r>
              <a:rPr lang="en-GB" sz="2800">
                <a:solidFill>
                  <a:schemeClr val="tx2"/>
                </a:solidFill>
              </a:rPr>
              <a:t>. Sed in convallis eros. </a:t>
            </a:r>
            <a:r>
              <a:rPr lang="en-GB" sz="2800" err="1">
                <a:solidFill>
                  <a:schemeClr val="tx2"/>
                </a:solidFill>
              </a:rPr>
              <a:t>Quisque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vel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nisl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nunc</a:t>
            </a:r>
            <a:r>
              <a:rPr lang="en-GB" sz="2800">
                <a:solidFill>
                  <a:schemeClr val="tx2"/>
                </a:solidFill>
              </a:rPr>
              <a:t>. Duis </a:t>
            </a:r>
            <a:r>
              <a:rPr lang="en-GB" sz="2800" err="1">
                <a:solidFill>
                  <a:schemeClr val="tx2"/>
                </a:solidFill>
              </a:rPr>
              <a:t>eget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massa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venenatis</a:t>
            </a:r>
            <a:r>
              <a:rPr lang="en-GB" sz="2800">
                <a:solidFill>
                  <a:schemeClr val="tx2"/>
                </a:solidFill>
              </a:rPr>
              <a:t>, </a:t>
            </a:r>
            <a:r>
              <a:rPr lang="en-GB" sz="2800" err="1">
                <a:solidFill>
                  <a:schemeClr val="tx2"/>
                </a:solidFill>
              </a:rPr>
              <a:t>laoreet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velit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sed</a:t>
            </a:r>
            <a:r>
              <a:rPr lang="en-GB" sz="2800">
                <a:solidFill>
                  <a:schemeClr val="tx2"/>
                </a:solidFill>
              </a:rPr>
              <a:t>, </a:t>
            </a:r>
            <a:r>
              <a:rPr lang="en-GB" sz="2800" err="1">
                <a:solidFill>
                  <a:schemeClr val="tx2"/>
                </a:solidFill>
              </a:rPr>
              <a:t>pellentesque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neque</a:t>
            </a:r>
            <a:r>
              <a:rPr lang="en-GB" sz="2800">
                <a:solidFill>
                  <a:schemeClr val="tx2"/>
                </a:solidFill>
              </a:rPr>
              <a:t>. </a:t>
            </a:r>
            <a:r>
              <a:rPr lang="en-GB" sz="2800" err="1">
                <a:solidFill>
                  <a:schemeClr val="tx2"/>
                </a:solidFill>
              </a:rPr>
              <a:t>Nulla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porttitor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orci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leo</a:t>
            </a:r>
            <a:r>
              <a:rPr lang="en-GB" sz="2800">
                <a:solidFill>
                  <a:schemeClr val="tx2"/>
                </a:solidFill>
              </a:rPr>
              <a:t>, in </a:t>
            </a:r>
            <a:r>
              <a:rPr lang="en-GB" sz="2800" err="1">
                <a:solidFill>
                  <a:schemeClr val="tx2"/>
                </a:solidFill>
              </a:rPr>
              <a:t>viverra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risus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ullamcorper</a:t>
            </a:r>
            <a:r>
              <a:rPr lang="en-GB" sz="2800">
                <a:solidFill>
                  <a:schemeClr val="tx2"/>
                </a:solidFill>
              </a:rPr>
              <a:t> id. Maecenas </a:t>
            </a:r>
            <a:r>
              <a:rPr lang="en-GB" sz="2800" err="1">
                <a:solidFill>
                  <a:schemeClr val="tx2"/>
                </a:solidFill>
              </a:rPr>
              <a:t>aliquam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nisl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neque</a:t>
            </a:r>
            <a:r>
              <a:rPr lang="en-GB" sz="2800">
                <a:solidFill>
                  <a:schemeClr val="tx2"/>
                </a:solidFill>
              </a:rPr>
              <a:t>, </a:t>
            </a:r>
            <a:r>
              <a:rPr lang="en-GB" sz="2800" err="1">
                <a:solidFill>
                  <a:schemeClr val="tx2"/>
                </a:solidFill>
              </a:rPr>
              <a:t>vel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porttitor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arcu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porttitor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nec</a:t>
            </a:r>
            <a:r>
              <a:rPr lang="en-GB" sz="2800">
                <a:solidFill>
                  <a:schemeClr val="tx2"/>
                </a:solidFill>
              </a:rPr>
              <a:t>. Maecenas </a:t>
            </a:r>
            <a:r>
              <a:rPr lang="en-GB" sz="2800" err="1">
                <a:solidFill>
                  <a:schemeClr val="tx2"/>
                </a:solidFill>
              </a:rPr>
              <a:t>eget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odio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purus</a:t>
            </a:r>
            <a:r>
              <a:rPr lang="en-GB" sz="2800">
                <a:solidFill>
                  <a:schemeClr val="tx2"/>
                </a:solidFill>
              </a:rPr>
              <a:t>. </a:t>
            </a:r>
            <a:r>
              <a:rPr lang="en-GB" sz="2800" err="1">
                <a:solidFill>
                  <a:schemeClr val="tx2"/>
                </a:solidFill>
              </a:rPr>
              <a:t>Mauris</a:t>
            </a:r>
            <a:r>
              <a:rPr lang="en-GB" sz="2800">
                <a:solidFill>
                  <a:schemeClr val="tx2"/>
                </a:solidFill>
              </a:rPr>
              <a:t> in </a:t>
            </a:r>
            <a:r>
              <a:rPr lang="en-GB" sz="2800" err="1">
                <a:solidFill>
                  <a:schemeClr val="tx2"/>
                </a:solidFill>
              </a:rPr>
              <a:t>nibh</a:t>
            </a:r>
            <a:r>
              <a:rPr lang="en-GB" sz="2800">
                <a:solidFill>
                  <a:schemeClr val="tx2"/>
                </a:solidFill>
              </a:rPr>
              <a:t> ac libero </a:t>
            </a:r>
            <a:r>
              <a:rPr lang="en-GB" sz="2800" err="1">
                <a:solidFill>
                  <a:schemeClr val="tx2"/>
                </a:solidFill>
              </a:rPr>
              <a:t>egestas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congue</a:t>
            </a:r>
            <a:r>
              <a:rPr lang="en-GB" sz="2800">
                <a:solidFill>
                  <a:schemeClr val="tx2"/>
                </a:solidFill>
              </a:rPr>
              <a:t> a </a:t>
            </a:r>
            <a:r>
              <a:rPr lang="en-GB" sz="2800" err="1">
                <a:solidFill>
                  <a:schemeClr val="tx2"/>
                </a:solidFill>
              </a:rPr>
              <a:t>a</a:t>
            </a:r>
            <a:r>
              <a:rPr lang="en-GB" sz="2800">
                <a:solidFill>
                  <a:schemeClr val="tx2"/>
                </a:solidFill>
              </a:rPr>
              <a:t> libero. Vestibulum cursus, </a:t>
            </a:r>
            <a:r>
              <a:rPr lang="en-GB" sz="2800" err="1">
                <a:solidFill>
                  <a:schemeClr val="tx2"/>
                </a:solidFill>
              </a:rPr>
              <a:t>neque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vel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eleifend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tincidunt</a:t>
            </a:r>
            <a:r>
              <a:rPr lang="en-GB" sz="2800">
                <a:solidFill>
                  <a:schemeClr val="tx2"/>
                </a:solidFill>
              </a:rPr>
              <a:t>, ipsum </a:t>
            </a:r>
            <a:r>
              <a:rPr lang="en-GB" sz="2800" err="1">
                <a:solidFill>
                  <a:schemeClr val="tx2"/>
                </a:solidFill>
              </a:rPr>
              <a:t>elit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blandit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lacus</a:t>
            </a:r>
            <a:r>
              <a:rPr lang="en-GB" sz="2800">
                <a:solidFill>
                  <a:schemeClr val="tx2"/>
                </a:solidFill>
              </a:rPr>
              <a:t>, ac dictum </a:t>
            </a:r>
            <a:r>
              <a:rPr lang="en-GB" sz="2800" err="1">
                <a:solidFill>
                  <a:schemeClr val="tx2"/>
                </a:solidFill>
              </a:rPr>
              <a:t>diam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diam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luctus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elit</a:t>
            </a:r>
            <a:r>
              <a:rPr lang="en-GB" sz="2800">
                <a:solidFill>
                  <a:schemeClr val="tx2"/>
                </a:solidFill>
              </a:rPr>
              <a:t>. Sed </a:t>
            </a:r>
            <a:r>
              <a:rPr lang="en-GB" sz="2800" err="1">
                <a:solidFill>
                  <a:schemeClr val="tx2"/>
                </a:solidFill>
              </a:rPr>
              <a:t>tristique</a:t>
            </a:r>
            <a:r>
              <a:rPr lang="en-GB" sz="2800">
                <a:solidFill>
                  <a:schemeClr val="tx2"/>
                </a:solidFill>
              </a:rPr>
              <a:t> fermentum </a:t>
            </a:r>
            <a:r>
              <a:rPr lang="en-GB" sz="2800" err="1">
                <a:solidFill>
                  <a:schemeClr val="tx2"/>
                </a:solidFill>
              </a:rPr>
              <a:t>massa</a:t>
            </a:r>
            <a:r>
              <a:rPr lang="en-GB" sz="2800">
                <a:solidFill>
                  <a:schemeClr val="tx2"/>
                </a:solidFill>
              </a:rPr>
              <a:t>. Aenean </a:t>
            </a:r>
            <a:r>
              <a:rPr lang="en-GB" sz="2800" err="1">
                <a:solidFill>
                  <a:schemeClr val="tx2"/>
                </a:solidFill>
              </a:rPr>
              <a:t>ornare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fringilla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vulputate</a:t>
            </a:r>
            <a:r>
              <a:rPr lang="en-GB" sz="2800">
                <a:solidFill>
                  <a:schemeClr val="tx2"/>
                </a:solidFill>
              </a:rPr>
              <a:t>. Sed pulvinar </a:t>
            </a:r>
            <a:r>
              <a:rPr lang="en-GB" sz="2800" err="1">
                <a:solidFill>
                  <a:schemeClr val="tx2"/>
                </a:solidFill>
              </a:rPr>
              <a:t>sapien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quis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nulla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ultrices</a:t>
            </a:r>
            <a:r>
              <a:rPr lang="en-GB" sz="2800">
                <a:solidFill>
                  <a:schemeClr val="tx2"/>
                </a:solidFill>
              </a:rPr>
              <a:t>, </a:t>
            </a:r>
            <a:r>
              <a:rPr lang="en-GB" sz="2800" err="1">
                <a:solidFill>
                  <a:schemeClr val="tx2"/>
                </a:solidFill>
              </a:rPr>
              <a:t>sed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consectetur</a:t>
            </a:r>
            <a:r>
              <a:rPr lang="en-GB" sz="2800">
                <a:solidFill>
                  <a:schemeClr val="tx2"/>
                </a:solidFill>
              </a:rPr>
              <a:t> ipsum </a:t>
            </a:r>
            <a:r>
              <a:rPr lang="en-GB" sz="2800" err="1">
                <a:solidFill>
                  <a:schemeClr val="tx2"/>
                </a:solidFill>
              </a:rPr>
              <a:t>volutpat</a:t>
            </a:r>
            <a:r>
              <a:rPr lang="en-GB" sz="2800">
                <a:solidFill>
                  <a:schemeClr val="tx2"/>
                </a:solidFill>
              </a:rPr>
              <a:t>. Morbi </a:t>
            </a:r>
            <a:r>
              <a:rPr lang="en-GB" sz="2800" err="1">
                <a:solidFill>
                  <a:schemeClr val="tx2"/>
                </a:solidFill>
              </a:rPr>
              <a:t>mauris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erat</a:t>
            </a:r>
            <a:r>
              <a:rPr lang="en-GB" sz="2800">
                <a:solidFill>
                  <a:schemeClr val="tx2"/>
                </a:solidFill>
              </a:rPr>
              <a:t>, </a:t>
            </a:r>
            <a:r>
              <a:rPr lang="en-GB" sz="2800" err="1">
                <a:solidFill>
                  <a:schemeClr val="tx2"/>
                </a:solidFill>
              </a:rPr>
              <a:t>rhoncus</a:t>
            </a:r>
            <a:r>
              <a:rPr lang="en-GB" sz="2800">
                <a:solidFill>
                  <a:schemeClr val="tx2"/>
                </a:solidFill>
              </a:rPr>
              <a:t> et </a:t>
            </a:r>
            <a:r>
              <a:rPr lang="en-GB" sz="2800" err="1">
                <a:solidFill>
                  <a:schemeClr val="tx2"/>
                </a:solidFill>
              </a:rPr>
              <a:t>dolor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ullamcorper</a:t>
            </a:r>
            <a:r>
              <a:rPr lang="en-GB" sz="2800">
                <a:solidFill>
                  <a:schemeClr val="tx2"/>
                </a:solidFill>
              </a:rPr>
              <a:t>, </a:t>
            </a:r>
            <a:r>
              <a:rPr lang="en-GB" sz="2800" err="1">
                <a:solidFill>
                  <a:schemeClr val="tx2"/>
                </a:solidFill>
              </a:rPr>
              <a:t>sollicitudin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aliquet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augue</a:t>
            </a:r>
            <a:r>
              <a:rPr lang="en-GB" sz="2800">
                <a:solidFill>
                  <a:schemeClr val="tx2"/>
                </a:solidFill>
              </a:rPr>
              <a:t>. Vestibulum </a:t>
            </a:r>
            <a:r>
              <a:rPr lang="en-GB" sz="2800" err="1">
                <a:solidFill>
                  <a:schemeClr val="tx2"/>
                </a:solidFill>
              </a:rPr>
              <a:t>ut</a:t>
            </a:r>
            <a:r>
              <a:rPr lang="en-GB" sz="2800">
                <a:solidFill>
                  <a:schemeClr val="tx2"/>
                </a:solidFill>
              </a:rPr>
              <a:t> ante </a:t>
            </a:r>
            <a:r>
              <a:rPr lang="en-GB" sz="2800" err="1">
                <a:solidFill>
                  <a:schemeClr val="tx2"/>
                </a:solidFill>
              </a:rPr>
              <a:t>felis</a:t>
            </a:r>
            <a:r>
              <a:rPr lang="en-GB" sz="2800">
                <a:solidFill>
                  <a:schemeClr val="tx2"/>
                </a:solidFill>
              </a:rPr>
              <a:t>. </a:t>
            </a:r>
            <a:r>
              <a:rPr lang="en-GB" sz="2800" err="1">
                <a:solidFill>
                  <a:schemeClr val="tx2"/>
                </a:solidFill>
              </a:rPr>
              <a:t>Praesent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dapibus</a:t>
            </a:r>
            <a:r>
              <a:rPr lang="en-GB" sz="2800">
                <a:solidFill>
                  <a:schemeClr val="tx2"/>
                </a:solidFill>
              </a:rPr>
              <a:t> ligula </a:t>
            </a:r>
            <a:r>
              <a:rPr lang="en-GB" sz="2800" err="1">
                <a:solidFill>
                  <a:schemeClr val="tx2"/>
                </a:solidFill>
              </a:rPr>
              <a:t>justo</a:t>
            </a:r>
            <a:r>
              <a:rPr lang="en-GB" sz="2800">
                <a:solidFill>
                  <a:schemeClr val="tx2"/>
                </a:solidFill>
              </a:rPr>
              <a:t>, non </a:t>
            </a:r>
            <a:r>
              <a:rPr lang="en-GB" sz="2800" err="1">
                <a:solidFill>
                  <a:schemeClr val="tx2"/>
                </a:solidFill>
              </a:rPr>
              <a:t>ultricies</a:t>
            </a:r>
            <a:r>
              <a:rPr lang="en-GB" sz="2800">
                <a:solidFill>
                  <a:schemeClr val="tx2"/>
                </a:solidFill>
              </a:rPr>
              <a:t> magna </a:t>
            </a:r>
            <a:r>
              <a:rPr lang="en-GB" sz="2800" err="1">
                <a:solidFill>
                  <a:schemeClr val="tx2"/>
                </a:solidFill>
              </a:rPr>
              <a:t>commodo</a:t>
            </a:r>
            <a:r>
              <a:rPr lang="en-GB" sz="2800">
                <a:solidFill>
                  <a:schemeClr val="tx2"/>
                </a:solidFill>
              </a:rPr>
              <a:t> a.</a:t>
            </a:r>
          </a:p>
          <a:p>
            <a:pPr algn="just"/>
            <a:endParaRPr lang="en-GB" sz="3200">
              <a:solidFill>
                <a:schemeClr val="tx2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B7F61B-4985-05CE-355D-9C0E23CA5C3F}"/>
              </a:ext>
            </a:extLst>
          </p:cNvPr>
          <p:cNvSpPr txBox="1"/>
          <p:nvPr/>
        </p:nvSpPr>
        <p:spPr>
          <a:xfrm>
            <a:off x="15773348" y="11999101"/>
            <a:ext cx="13027598" cy="1000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>
                <a:solidFill>
                  <a:schemeClr val="tx2"/>
                </a:solidFill>
              </a:rPr>
              <a:t>Lorem ipsum </a:t>
            </a:r>
            <a:r>
              <a:rPr lang="en-GB" sz="2800" err="1">
                <a:solidFill>
                  <a:schemeClr val="tx2"/>
                </a:solidFill>
              </a:rPr>
              <a:t>dolor</a:t>
            </a:r>
            <a:r>
              <a:rPr lang="en-GB" sz="2800">
                <a:solidFill>
                  <a:schemeClr val="tx2"/>
                </a:solidFill>
              </a:rPr>
              <a:t> sit </a:t>
            </a:r>
            <a:r>
              <a:rPr lang="en-GB" sz="2800" err="1">
                <a:solidFill>
                  <a:schemeClr val="tx2"/>
                </a:solidFill>
              </a:rPr>
              <a:t>amet</a:t>
            </a:r>
            <a:r>
              <a:rPr lang="en-GB" sz="2800">
                <a:solidFill>
                  <a:schemeClr val="tx2"/>
                </a:solidFill>
              </a:rPr>
              <a:t>, </a:t>
            </a:r>
            <a:r>
              <a:rPr lang="en-GB" sz="2800" err="1">
                <a:solidFill>
                  <a:schemeClr val="tx2"/>
                </a:solidFill>
              </a:rPr>
              <a:t>consectetur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adipiscing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elit</a:t>
            </a:r>
            <a:r>
              <a:rPr lang="en-GB" sz="2800">
                <a:solidFill>
                  <a:schemeClr val="tx2"/>
                </a:solidFill>
              </a:rPr>
              <a:t>. Vestibulum </a:t>
            </a:r>
            <a:r>
              <a:rPr lang="en-GB" sz="2800" err="1">
                <a:solidFill>
                  <a:schemeClr val="tx2"/>
                </a:solidFill>
              </a:rPr>
              <a:t>condimentum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efficitur</a:t>
            </a:r>
            <a:r>
              <a:rPr lang="en-GB" sz="2800">
                <a:solidFill>
                  <a:schemeClr val="tx2"/>
                </a:solidFill>
              </a:rPr>
              <a:t> libero id </a:t>
            </a:r>
            <a:r>
              <a:rPr lang="en-GB" sz="2800" err="1">
                <a:solidFill>
                  <a:schemeClr val="tx2"/>
                </a:solidFill>
              </a:rPr>
              <a:t>placerat</a:t>
            </a:r>
            <a:r>
              <a:rPr lang="en-GB" sz="2800">
                <a:solidFill>
                  <a:schemeClr val="tx2"/>
                </a:solidFill>
              </a:rPr>
              <a:t>. Morbi at vestibulum </a:t>
            </a:r>
            <a:r>
              <a:rPr lang="en-GB" sz="2800" err="1">
                <a:solidFill>
                  <a:schemeClr val="tx2"/>
                </a:solidFill>
              </a:rPr>
              <a:t>orci</a:t>
            </a:r>
            <a:r>
              <a:rPr lang="en-GB" sz="2800">
                <a:solidFill>
                  <a:schemeClr val="tx2"/>
                </a:solidFill>
              </a:rPr>
              <a:t>, sit </a:t>
            </a:r>
            <a:r>
              <a:rPr lang="en-GB" sz="2800" err="1">
                <a:solidFill>
                  <a:schemeClr val="tx2"/>
                </a:solidFill>
              </a:rPr>
              <a:t>amet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commodo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nibh</a:t>
            </a:r>
            <a:r>
              <a:rPr lang="en-GB" sz="2800">
                <a:solidFill>
                  <a:schemeClr val="tx2"/>
                </a:solidFill>
              </a:rPr>
              <a:t>. Sed in convallis eros. </a:t>
            </a:r>
            <a:r>
              <a:rPr lang="en-GB" sz="2800" err="1">
                <a:solidFill>
                  <a:schemeClr val="tx2"/>
                </a:solidFill>
              </a:rPr>
              <a:t>Quisque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vel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nisl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nunc</a:t>
            </a:r>
            <a:r>
              <a:rPr lang="en-GB" sz="2800">
                <a:solidFill>
                  <a:schemeClr val="tx2"/>
                </a:solidFill>
              </a:rPr>
              <a:t>. Duis </a:t>
            </a:r>
            <a:r>
              <a:rPr lang="en-GB" sz="2800" err="1">
                <a:solidFill>
                  <a:schemeClr val="tx2"/>
                </a:solidFill>
              </a:rPr>
              <a:t>eget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massa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venenatis</a:t>
            </a:r>
            <a:r>
              <a:rPr lang="en-GB" sz="2800">
                <a:solidFill>
                  <a:schemeClr val="tx2"/>
                </a:solidFill>
              </a:rPr>
              <a:t>, </a:t>
            </a:r>
            <a:r>
              <a:rPr lang="en-GB" sz="2800" err="1">
                <a:solidFill>
                  <a:schemeClr val="tx2"/>
                </a:solidFill>
              </a:rPr>
              <a:t>laoreet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velit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sed</a:t>
            </a:r>
            <a:r>
              <a:rPr lang="en-GB" sz="2800">
                <a:solidFill>
                  <a:schemeClr val="tx2"/>
                </a:solidFill>
              </a:rPr>
              <a:t>, </a:t>
            </a:r>
            <a:r>
              <a:rPr lang="en-GB" sz="2800" err="1">
                <a:solidFill>
                  <a:schemeClr val="tx2"/>
                </a:solidFill>
              </a:rPr>
              <a:t>pellentesque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neque</a:t>
            </a:r>
            <a:r>
              <a:rPr lang="en-GB" sz="2800">
                <a:solidFill>
                  <a:schemeClr val="tx2"/>
                </a:solidFill>
              </a:rPr>
              <a:t>. </a:t>
            </a:r>
            <a:r>
              <a:rPr lang="en-GB" sz="2800" err="1">
                <a:solidFill>
                  <a:schemeClr val="tx2"/>
                </a:solidFill>
              </a:rPr>
              <a:t>Nulla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porttitor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orci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leo</a:t>
            </a:r>
            <a:r>
              <a:rPr lang="en-GB" sz="2800">
                <a:solidFill>
                  <a:schemeClr val="tx2"/>
                </a:solidFill>
              </a:rPr>
              <a:t>, in </a:t>
            </a:r>
            <a:r>
              <a:rPr lang="en-GB" sz="2800" err="1">
                <a:solidFill>
                  <a:schemeClr val="tx2"/>
                </a:solidFill>
              </a:rPr>
              <a:t>viverra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risus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ullamcorper</a:t>
            </a:r>
            <a:r>
              <a:rPr lang="en-GB" sz="2800">
                <a:solidFill>
                  <a:schemeClr val="tx2"/>
                </a:solidFill>
              </a:rPr>
              <a:t> id. Maecenas </a:t>
            </a:r>
            <a:r>
              <a:rPr lang="en-GB" sz="2800" err="1">
                <a:solidFill>
                  <a:schemeClr val="tx2"/>
                </a:solidFill>
              </a:rPr>
              <a:t>aliquam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nisl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neque</a:t>
            </a:r>
            <a:r>
              <a:rPr lang="en-GB" sz="2800">
                <a:solidFill>
                  <a:schemeClr val="tx2"/>
                </a:solidFill>
              </a:rPr>
              <a:t>, </a:t>
            </a:r>
            <a:r>
              <a:rPr lang="en-GB" sz="2800" err="1">
                <a:solidFill>
                  <a:schemeClr val="tx2"/>
                </a:solidFill>
              </a:rPr>
              <a:t>vel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porttitor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arcu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porttitor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nec</a:t>
            </a:r>
            <a:r>
              <a:rPr lang="en-GB" sz="2800">
                <a:solidFill>
                  <a:schemeClr val="tx2"/>
                </a:solidFill>
              </a:rPr>
              <a:t>. Maecenas </a:t>
            </a:r>
            <a:r>
              <a:rPr lang="en-GB" sz="2800" err="1">
                <a:solidFill>
                  <a:schemeClr val="tx2"/>
                </a:solidFill>
              </a:rPr>
              <a:t>eget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odio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purus</a:t>
            </a:r>
            <a:r>
              <a:rPr lang="en-GB" sz="2800">
                <a:solidFill>
                  <a:schemeClr val="tx2"/>
                </a:solidFill>
              </a:rPr>
              <a:t>. </a:t>
            </a:r>
            <a:r>
              <a:rPr lang="en-GB" sz="2800" err="1">
                <a:solidFill>
                  <a:schemeClr val="tx2"/>
                </a:solidFill>
              </a:rPr>
              <a:t>Mauris</a:t>
            </a:r>
            <a:r>
              <a:rPr lang="en-GB" sz="2800">
                <a:solidFill>
                  <a:schemeClr val="tx2"/>
                </a:solidFill>
              </a:rPr>
              <a:t> in </a:t>
            </a:r>
            <a:r>
              <a:rPr lang="en-GB" sz="2800" err="1">
                <a:solidFill>
                  <a:schemeClr val="tx2"/>
                </a:solidFill>
              </a:rPr>
              <a:t>nibh</a:t>
            </a:r>
            <a:r>
              <a:rPr lang="en-GB" sz="2800">
                <a:solidFill>
                  <a:schemeClr val="tx2"/>
                </a:solidFill>
              </a:rPr>
              <a:t> ac libero </a:t>
            </a:r>
            <a:r>
              <a:rPr lang="en-GB" sz="2800" err="1">
                <a:solidFill>
                  <a:schemeClr val="tx2"/>
                </a:solidFill>
              </a:rPr>
              <a:t>egestas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congue</a:t>
            </a:r>
            <a:r>
              <a:rPr lang="en-GB" sz="2800">
                <a:solidFill>
                  <a:schemeClr val="tx2"/>
                </a:solidFill>
              </a:rPr>
              <a:t> a </a:t>
            </a:r>
            <a:r>
              <a:rPr lang="en-GB" sz="2800" err="1">
                <a:solidFill>
                  <a:schemeClr val="tx2"/>
                </a:solidFill>
              </a:rPr>
              <a:t>a</a:t>
            </a:r>
            <a:r>
              <a:rPr lang="en-GB" sz="2800">
                <a:solidFill>
                  <a:schemeClr val="tx2"/>
                </a:solidFill>
              </a:rPr>
              <a:t> libero. Vestibulum cursus, </a:t>
            </a:r>
            <a:r>
              <a:rPr lang="en-GB" sz="2800" err="1">
                <a:solidFill>
                  <a:schemeClr val="tx2"/>
                </a:solidFill>
              </a:rPr>
              <a:t>neque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vel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eleifend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tincidunt</a:t>
            </a:r>
            <a:r>
              <a:rPr lang="en-GB" sz="2800">
                <a:solidFill>
                  <a:schemeClr val="tx2"/>
                </a:solidFill>
              </a:rPr>
              <a:t>, ipsum </a:t>
            </a:r>
            <a:r>
              <a:rPr lang="en-GB" sz="2800" err="1">
                <a:solidFill>
                  <a:schemeClr val="tx2"/>
                </a:solidFill>
              </a:rPr>
              <a:t>elit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blandit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lacus</a:t>
            </a:r>
            <a:r>
              <a:rPr lang="en-GB" sz="2800">
                <a:solidFill>
                  <a:schemeClr val="tx2"/>
                </a:solidFill>
              </a:rPr>
              <a:t>, ac dictum </a:t>
            </a:r>
            <a:r>
              <a:rPr lang="en-GB" sz="2800" err="1">
                <a:solidFill>
                  <a:schemeClr val="tx2"/>
                </a:solidFill>
              </a:rPr>
              <a:t>diam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diam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luctus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elit</a:t>
            </a:r>
            <a:r>
              <a:rPr lang="en-GB" sz="2800">
                <a:solidFill>
                  <a:schemeClr val="tx2"/>
                </a:solidFill>
              </a:rPr>
              <a:t>. Sed </a:t>
            </a:r>
            <a:r>
              <a:rPr lang="en-GB" sz="2800" err="1">
                <a:solidFill>
                  <a:schemeClr val="tx2"/>
                </a:solidFill>
              </a:rPr>
              <a:t>tristique</a:t>
            </a:r>
            <a:r>
              <a:rPr lang="en-GB" sz="2800">
                <a:solidFill>
                  <a:schemeClr val="tx2"/>
                </a:solidFill>
              </a:rPr>
              <a:t> fermentum </a:t>
            </a:r>
            <a:r>
              <a:rPr lang="en-GB" sz="2800" err="1">
                <a:solidFill>
                  <a:schemeClr val="tx2"/>
                </a:solidFill>
              </a:rPr>
              <a:t>massa</a:t>
            </a:r>
            <a:r>
              <a:rPr lang="en-GB" sz="2800">
                <a:solidFill>
                  <a:schemeClr val="tx2"/>
                </a:solidFill>
              </a:rPr>
              <a:t>. Aenean </a:t>
            </a:r>
            <a:r>
              <a:rPr lang="en-GB" sz="2800" err="1">
                <a:solidFill>
                  <a:schemeClr val="tx2"/>
                </a:solidFill>
              </a:rPr>
              <a:t>ornare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fringilla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vulputate</a:t>
            </a:r>
            <a:r>
              <a:rPr lang="en-GB" sz="2800">
                <a:solidFill>
                  <a:schemeClr val="tx2"/>
                </a:solidFill>
              </a:rPr>
              <a:t>. Sed pulvinar </a:t>
            </a:r>
            <a:r>
              <a:rPr lang="en-GB" sz="2800" err="1">
                <a:solidFill>
                  <a:schemeClr val="tx2"/>
                </a:solidFill>
              </a:rPr>
              <a:t>sapien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quis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nulla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ultrices</a:t>
            </a:r>
            <a:r>
              <a:rPr lang="en-GB" sz="2800">
                <a:solidFill>
                  <a:schemeClr val="tx2"/>
                </a:solidFill>
              </a:rPr>
              <a:t>, </a:t>
            </a:r>
            <a:r>
              <a:rPr lang="en-GB" sz="2800" err="1">
                <a:solidFill>
                  <a:schemeClr val="tx2"/>
                </a:solidFill>
              </a:rPr>
              <a:t>sed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consectetur</a:t>
            </a:r>
            <a:r>
              <a:rPr lang="en-GB" sz="2800">
                <a:solidFill>
                  <a:schemeClr val="tx2"/>
                </a:solidFill>
              </a:rPr>
              <a:t> ipsum </a:t>
            </a:r>
            <a:r>
              <a:rPr lang="en-GB" sz="2800" err="1">
                <a:solidFill>
                  <a:schemeClr val="tx2"/>
                </a:solidFill>
              </a:rPr>
              <a:t>volutpat</a:t>
            </a:r>
            <a:r>
              <a:rPr lang="en-GB" sz="2800">
                <a:solidFill>
                  <a:schemeClr val="tx2"/>
                </a:solidFill>
              </a:rPr>
              <a:t>. Morbi </a:t>
            </a:r>
            <a:r>
              <a:rPr lang="en-GB" sz="2800" err="1">
                <a:solidFill>
                  <a:schemeClr val="tx2"/>
                </a:solidFill>
              </a:rPr>
              <a:t>mauris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erat</a:t>
            </a:r>
            <a:r>
              <a:rPr lang="en-GB" sz="2800">
                <a:solidFill>
                  <a:schemeClr val="tx2"/>
                </a:solidFill>
              </a:rPr>
              <a:t>, </a:t>
            </a:r>
            <a:r>
              <a:rPr lang="en-GB" sz="2800" err="1">
                <a:solidFill>
                  <a:schemeClr val="tx2"/>
                </a:solidFill>
              </a:rPr>
              <a:t>rhoncus</a:t>
            </a:r>
            <a:r>
              <a:rPr lang="en-GB" sz="2800">
                <a:solidFill>
                  <a:schemeClr val="tx2"/>
                </a:solidFill>
              </a:rPr>
              <a:t> et </a:t>
            </a:r>
            <a:r>
              <a:rPr lang="en-GB" sz="2800" err="1">
                <a:solidFill>
                  <a:schemeClr val="tx2"/>
                </a:solidFill>
              </a:rPr>
              <a:t>dolor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ullamcorper</a:t>
            </a:r>
            <a:r>
              <a:rPr lang="en-GB" sz="2800">
                <a:solidFill>
                  <a:schemeClr val="tx2"/>
                </a:solidFill>
              </a:rPr>
              <a:t>, </a:t>
            </a:r>
            <a:r>
              <a:rPr lang="en-GB" sz="2800" err="1">
                <a:solidFill>
                  <a:schemeClr val="tx2"/>
                </a:solidFill>
              </a:rPr>
              <a:t>sollicitudin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aliquet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augue</a:t>
            </a:r>
            <a:r>
              <a:rPr lang="en-GB" sz="2800">
                <a:solidFill>
                  <a:schemeClr val="tx2"/>
                </a:solidFill>
              </a:rPr>
              <a:t>. Vestibulum </a:t>
            </a:r>
            <a:r>
              <a:rPr lang="en-GB" sz="2800" err="1">
                <a:solidFill>
                  <a:schemeClr val="tx2"/>
                </a:solidFill>
              </a:rPr>
              <a:t>ut</a:t>
            </a:r>
            <a:r>
              <a:rPr lang="en-GB" sz="2800">
                <a:solidFill>
                  <a:schemeClr val="tx2"/>
                </a:solidFill>
              </a:rPr>
              <a:t> ante </a:t>
            </a:r>
            <a:r>
              <a:rPr lang="en-GB" sz="2800" err="1">
                <a:solidFill>
                  <a:schemeClr val="tx2"/>
                </a:solidFill>
              </a:rPr>
              <a:t>felis</a:t>
            </a:r>
            <a:r>
              <a:rPr lang="en-GB" sz="2800">
                <a:solidFill>
                  <a:schemeClr val="tx2"/>
                </a:solidFill>
              </a:rPr>
              <a:t>. </a:t>
            </a:r>
            <a:r>
              <a:rPr lang="en-GB" sz="2800" err="1">
                <a:solidFill>
                  <a:schemeClr val="tx2"/>
                </a:solidFill>
              </a:rPr>
              <a:t>Praesent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dapibus</a:t>
            </a:r>
            <a:r>
              <a:rPr lang="en-GB" sz="2800">
                <a:solidFill>
                  <a:schemeClr val="tx2"/>
                </a:solidFill>
              </a:rPr>
              <a:t> ligula </a:t>
            </a:r>
            <a:r>
              <a:rPr lang="en-GB" sz="2800" err="1">
                <a:solidFill>
                  <a:schemeClr val="tx2"/>
                </a:solidFill>
              </a:rPr>
              <a:t>justo</a:t>
            </a:r>
            <a:r>
              <a:rPr lang="en-GB" sz="2800">
                <a:solidFill>
                  <a:schemeClr val="tx2"/>
                </a:solidFill>
              </a:rPr>
              <a:t>, non </a:t>
            </a:r>
            <a:r>
              <a:rPr lang="en-GB" sz="2800" err="1">
                <a:solidFill>
                  <a:schemeClr val="tx2"/>
                </a:solidFill>
              </a:rPr>
              <a:t>ultricies</a:t>
            </a:r>
            <a:r>
              <a:rPr lang="en-GB" sz="2800">
                <a:solidFill>
                  <a:schemeClr val="tx2"/>
                </a:solidFill>
              </a:rPr>
              <a:t> magna </a:t>
            </a:r>
            <a:r>
              <a:rPr lang="en-GB" sz="2800" err="1">
                <a:solidFill>
                  <a:schemeClr val="tx2"/>
                </a:solidFill>
              </a:rPr>
              <a:t>commodo</a:t>
            </a:r>
            <a:r>
              <a:rPr lang="en-GB" sz="2800">
                <a:solidFill>
                  <a:schemeClr val="tx2"/>
                </a:solidFill>
              </a:rPr>
              <a:t> a.</a:t>
            </a:r>
          </a:p>
          <a:p>
            <a:pPr algn="just"/>
            <a:endParaRPr lang="en-GB" sz="2800">
              <a:solidFill>
                <a:schemeClr val="tx2"/>
              </a:solidFill>
            </a:endParaRPr>
          </a:p>
          <a:p>
            <a:pPr algn="just"/>
            <a:r>
              <a:rPr lang="en-GB" sz="2800" err="1">
                <a:solidFill>
                  <a:schemeClr val="tx2"/>
                </a:solidFill>
              </a:rPr>
              <a:t>Praesent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ullamcorper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dolor</a:t>
            </a:r>
            <a:r>
              <a:rPr lang="en-GB" sz="2800">
                <a:solidFill>
                  <a:schemeClr val="tx2"/>
                </a:solidFill>
              </a:rPr>
              <a:t> a </a:t>
            </a:r>
            <a:r>
              <a:rPr lang="en-GB" sz="2800" err="1">
                <a:solidFill>
                  <a:schemeClr val="tx2"/>
                </a:solidFill>
              </a:rPr>
              <a:t>volutpat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pellentesque</a:t>
            </a:r>
            <a:r>
              <a:rPr lang="en-GB" sz="2800">
                <a:solidFill>
                  <a:schemeClr val="tx2"/>
                </a:solidFill>
              </a:rPr>
              <a:t>. Sed </a:t>
            </a:r>
            <a:r>
              <a:rPr lang="en-GB" sz="2800" err="1">
                <a:solidFill>
                  <a:schemeClr val="tx2"/>
                </a:solidFill>
              </a:rPr>
              <a:t>mattis</a:t>
            </a:r>
            <a:r>
              <a:rPr lang="en-GB" sz="2800">
                <a:solidFill>
                  <a:schemeClr val="tx2"/>
                </a:solidFill>
              </a:rPr>
              <a:t> pulvinar </a:t>
            </a:r>
            <a:r>
              <a:rPr lang="en-GB" sz="2800" err="1">
                <a:solidFill>
                  <a:schemeClr val="tx2"/>
                </a:solidFill>
              </a:rPr>
              <a:t>risus</a:t>
            </a:r>
            <a:r>
              <a:rPr lang="en-GB" sz="2800">
                <a:solidFill>
                  <a:schemeClr val="tx2"/>
                </a:solidFill>
              </a:rPr>
              <a:t> at </a:t>
            </a:r>
            <a:r>
              <a:rPr lang="en-GB" sz="2800" err="1">
                <a:solidFill>
                  <a:schemeClr val="tx2"/>
                </a:solidFill>
              </a:rPr>
              <a:t>consectetur</a:t>
            </a:r>
            <a:r>
              <a:rPr lang="en-GB" sz="2800">
                <a:solidFill>
                  <a:schemeClr val="tx2"/>
                </a:solidFill>
              </a:rPr>
              <a:t>. </a:t>
            </a:r>
            <a:r>
              <a:rPr lang="en-GB" sz="2800" err="1">
                <a:solidFill>
                  <a:schemeClr val="tx2"/>
                </a:solidFill>
              </a:rPr>
              <a:t>Pellentesque</a:t>
            </a:r>
            <a:r>
              <a:rPr lang="en-GB" sz="2800">
                <a:solidFill>
                  <a:schemeClr val="tx2"/>
                </a:solidFill>
              </a:rPr>
              <a:t> sit </a:t>
            </a:r>
            <a:r>
              <a:rPr lang="en-GB" sz="2800" err="1">
                <a:solidFill>
                  <a:schemeClr val="tx2"/>
                </a:solidFill>
              </a:rPr>
              <a:t>amet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tincidunt</a:t>
            </a:r>
            <a:r>
              <a:rPr lang="en-GB" sz="2800">
                <a:solidFill>
                  <a:schemeClr val="tx2"/>
                </a:solidFill>
              </a:rPr>
              <a:t> magna, id </a:t>
            </a:r>
            <a:r>
              <a:rPr lang="en-GB" sz="2800" err="1">
                <a:solidFill>
                  <a:schemeClr val="tx2"/>
                </a:solidFill>
              </a:rPr>
              <a:t>varius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risus</a:t>
            </a:r>
            <a:r>
              <a:rPr lang="en-GB" sz="2800">
                <a:solidFill>
                  <a:schemeClr val="tx2"/>
                </a:solidFill>
              </a:rPr>
              <a:t>. </a:t>
            </a:r>
            <a:r>
              <a:rPr lang="en-GB" sz="2800" err="1">
                <a:solidFill>
                  <a:schemeClr val="tx2"/>
                </a:solidFill>
              </a:rPr>
              <a:t>Nulla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accumsan</a:t>
            </a:r>
            <a:r>
              <a:rPr lang="en-GB" sz="2800">
                <a:solidFill>
                  <a:schemeClr val="tx2"/>
                </a:solidFill>
              </a:rPr>
              <a:t> lorem </a:t>
            </a:r>
            <a:r>
              <a:rPr lang="en-GB" sz="2800" err="1">
                <a:solidFill>
                  <a:schemeClr val="tx2"/>
                </a:solidFill>
              </a:rPr>
              <a:t>nec</a:t>
            </a:r>
            <a:r>
              <a:rPr lang="en-GB" sz="2800">
                <a:solidFill>
                  <a:schemeClr val="tx2"/>
                </a:solidFill>
              </a:rPr>
              <a:t> cursus </a:t>
            </a:r>
            <a:r>
              <a:rPr lang="en-GB" sz="2800" err="1">
                <a:solidFill>
                  <a:schemeClr val="tx2"/>
                </a:solidFill>
              </a:rPr>
              <a:t>dapibus</a:t>
            </a:r>
            <a:r>
              <a:rPr lang="en-GB" sz="2800">
                <a:solidFill>
                  <a:schemeClr val="tx2"/>
                </a:solidFill>
              </a:rPr>
              <a:t>. Ut </a:t>
            </a:r>
            <a:r>
              <a:rPr lang="en-GB" sz="2800" err="1">
                <a:solidFill>
                  <a:schemeClr val="tx2"/>
                </a:solidFill>
              </a:rPr>
              <a:t>congue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dolor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sapien</a:t>
            </a:r>
            <a:r>
              <a:rPr lang="en-GB" sz="2800">
                <a:solidFill>
                  <a:schemeClr val="tx2"/>
                </a:solidFill>
              </a:rPr>
              <a:t>, </a:t>
            </a:r>
            <a:r>
              <a:rPr lang="en-GB" sz="2800" err="1">
                <a:solidFill>
                  <a:schemeClr val="tx2"/>
                </a:solidFill>
              </a:rPr>
              <a:t>ut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lobortis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metus</a:t>
            </a:r>
            <a:r>
              <a:rPr lang="en-GB" sz="2800">
                <a:solidFill>
                  <a:schemeClr val="tx2"/>
                </a:solidFill>
              </a:rPr>
              <a:t> gravida sed. Morbi et </a:t>
            </a:r>
            <a:r>
              <a:rPr lang="en-GB" sz="2800" err="1">
                <a:solidFill>
                  <a:schemeClr val="tx2"/>
                </a:solidFill>
              </a:rPr>
              <a:t>finibus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est</a:t>
            </a:r>
            <a:r>
              <a:rPr lang="en-GB" sz="2800">
                <a:solidFill>
                  <a:schemeClr val="tx2"/>
                </a:solidFill>
              </a:rPr>
              <a:t>, </a:t>
            </a:r>
            <a:r>
              <a:rPr lang="en-GB" sz="2800" err="1">
                <a:solidFill>
                  <a:schemeClr val="tx2"/>
                </a:solidFill>
              </a:rPr>
              <a:t>sed</a:t>
            </a:r>
            <a:r>
              <a:rPr lang="en-GB" sz="2800">
                <a:solidFill>
                  <a:schemeClr val="tx2"/>
                </a:solidFill>
              </a:rPr>
              <a:t> convallis eros. Integer et </a:t>
            </a:r>
            <a:r>
              <a:rPr lang="en-GB" sz="2800" err="1">
                <a:solidFill>
                  <a:schemeClr val="tx2"/>
                </a:solidFill>
              </a:rPr>
              <a:t>scelerisque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urna</a:t>
            </a:r>
            <a:r>
              <a:rPr lang="en-GB" sz="2800">
                <a:solidFill>
                  <a:schemeClr val="tx2"/>
                </a:solidFill>
              </a:rPr>
              <a:t>, non </a:t>
            </a:r>
            <a:r>
              <a:rPr lang="en-GB" sz="2800" err="1">
                <a:solidFill>
                  <a:schemeClr val="tx2"/>
                </a:solidFill>
              </a:rPr>
              <a:t>efficitur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nibh</a:t>
            </a:r>
            <a:r>
              <a:rPr lang="en-GB" sz="2800">
                <a:solidFill>
                  <a:schemeClr val="tx2"/>
                </a:solidFill>
              </a:rPr>
              <a:t>. Sed in </a:t>
            </a:r>
            <a:r>
              <a:rPr lang="en-GB" sz="2800" err="1">
                <a:solidFill>
                  <a:schemeClr val="tx2"/>
                </a:solidFill>
              </a:rPr>
              <a:t>pellentesque</a:t>
            </a:r>
            <a:r>
              <a:rPr lang="en-GB" sz="2800">
                <a:solidFill>
                  <a:schemeClr val="tx2"/>
                </a:solidFill>
              </a:rPr>
              <a:t> dui. </a:t>
            </a:r>
            <a:r>
              <a:rPr lang="en-GB" sz="2800" err="1">
                <a:solidFill>
                  <a:schemeClr val="tx2"/>
                </a:solidFill>
              </a:rPr>
              <a:t>Praesent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ornare</a:t>
            </a:r>
            <a:r>
              <a:rPr lang="en-GB" sz="2800">
                <a:solidFill>
                  <a:schemeClr val="tx2"/>
                </a:solidFill>
              </a:rPr>
              <a:t> pharetra </a:t>
            </a:r>
            <a:r>
              <a:rPr lang="en-GB" sz="2800" err="1">
                <a:solidFill>
                  <a:schemeClr val="tx2"/>
                </a:solidFill>
              </a:rPr>
              <a:t>enim</a:t>
            </a:r>
            <a:r>
              <a:rPr lang="en-GB" sz="2800">
                <a:solidFill>
                  <a:schemeClr val="tx2"/>
                </a:solidFill>
              </a:rPr>
              <a:t>, in </a:t>
            </a:r>
            <a:r>
              <a:rPr lang="en-GB" sz="2800" err="1">
                <a:solidFill>
                  <a:schemeClr val="tx2"/>
                </a:solidFill>
              </a:rPr>
              <a:t>dignissim</a:t>
            </a:r>
            <a:r>
              <a:rPr lang="en-GB" sz="2800">
                <a:solidFill>
                  <a:schemeClr val="tx2"/>
                </a:solidFill>
              </a:rPr>
              <a:t> dui </a:t>
            </a:r>
            <a:r>
              <a:rPr lang="en-GB" sz="2800" err="1">
                <a:solidFill>
                  <a:schemeClr val="tx2"/>
                </a:solidFill>
              </a:rPr>
              <a:t>blandit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nec</a:t>
            </a:r>
            <a:r>
              <a:rPr lang="en-GB" sz="2800">
                <a:solidFill>
                  <a:schemeClr val="tx2"/>
                </a:solidFill>
              </a:rPr>
              <a:t>. Ut </a:t>
            </a:r>
            <a:r>
              <a:rPr lang="en-GB" sz="2800" err="1">
                <a:solidFill>
                  <a:schemeClr val="tx2"/>
                </a:solidFill>
              </a:rPr>
              <a:t>pretium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interdum</a:t>
            </a:r>
            <a:r>
              <a:rPr lang="en-GB" sz="2800">
                <a:solidFill>
                  <a:schemeClr val="tx2"/>
                </a:solidFill>
              </a:rPr>
              <a:t> ante </a:t>
            </a:r>
            <a:r>
              <a:rPr lang="en-GB" sz="2800" err="1">
                <a:solidFill>
                  <a:schemeClr val="tx2"/>
                </a:solidFill>
              </a:rPr>
              <a:t>sed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dapibus</a:t>
            </a:r>
            <a:r>
              <a:rPr lang="en-GB" sz="2800">
                <a:solidFill>
                  <a:schemeClr val="tx2"/>
                </a:solidFill>
              </a:rPr>
              <a:t>. </a:t>
            </a:r>
            <a:r>
              <a:rPr lang="en-GB" sz="2800" err="1">
                <a:solidFill>
                  <a:schemeClr val="tx2"/>
                </a:solidFill>
              </a:rPr>
              <a:t>Curabitur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elementum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ornare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posuere</a:t>
            </a:r>
            <a:r>
              <a:rPr lang="en-GB" sz="2800">
                <a:solidFill>
                  <a:schemeClr val="tx2"/>
                </a:solidFill>
              </a:rPr>
              <a:t>. </a:t>
            </a:r>
            <a:r>
              <a:rPr lang="en-GB" sz="2800" err="1">
                <a:solidFill>
                  <a:schemeClr val="tx2"/>
                </a:solidFill>
              </a:rPr>
              <a:t>Phasellus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quis</a:t>
            </a:r>
            <a:r>
              <a:rPr lang="en-GB" sz="2800">
                <a:solidFill>
                  <a:schemeClr val="tx2"/>
                </a:solidFill>
              </a:rPr>
              <a:t> ligula </a:t>
            </a:r>
            <a:r>
              <a:rPr lang="en-GB" sz="2800" err="1">
                <a:solidFill>
                  <a:schemeClr val="tx2"/>
                </a:solidFill>
              </a:rPr>
              <a:t>nec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lacus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ornare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vehicula</a:t>
            </a:r>
            <a:r>
              <a:rPr lang="en-GB" sz="2800">
                <a:solidFill>
                  <a:schemeClr val="tx2"/>
                </a:solidFill>
              </a:rPr>
              <a:t> vitae </a:t>
            </a:r>
            <a:r>
              <a:rPr lang="en-GB" sz="2800" err="1">
                <a:solidFill>
                  <a:schemeClr val="tx2"/>
                </a:solidFill>
              </a:rPr>
              <a:t>sed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mauris</a:t>
            </a:r>
            <a:r>
              <a:rPr lang="en-GB" sz="2800">
                <a:solidFill>
                  <a:schemeClr val="tx2"/>
                </a:solidFill>
              </a:rPr>
              <a:t>. </a:t>
            </a:r>
            <a:r>
              <a:rPr lang="en-GB" sz="2800" err="1">
                <a:solidFill>
                  <a:schemeClr val="tx2"/>
                </a:solidFill>
              </a:rPr>
              <a:t>Nullam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egestas</a:t>
            </a:r>
            <a:r>
              <a:rPr lang="en-GB" sz="2800">
                <a:solidFill>
                  <a:schemeClr val="tx2"/>
                </a:solidFill>
              </a:rPr>
              <a:t> ante </a:t>
            </a:r>
            <a:r>
              <a:rPr lang="en-GB" sz="2800" err="1">
                <a:solidFill>
                  <a:schemeClr val="tx2"/>
                </a:solidFill>
              </a:rPr>
              <a:t>lacus</a:t>
            </a:r>
            <a:r>
              <a:rPr lang="en-GB" sz="2800">
                <a:solidFill>
                  <a:schemeClr val="tx2"/>
                </a:solidFill>
              </a:rPr>
              <a:t>. </a:t>
            </a:r>
            <a:r>
              <a:rPr lang="en-GB" sz="2800" err="1">
                <a:solidFill>
                  <a:schemeClr val="tx2"/>
                </a:solidFill>
              </a:rPr>
              <a:t>Nulla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en-GB" sz="2800" err="1">
                <a:solidFill>
                  <a:schemeClr val="tx2"/>
                </a:solidFill>
              </a:rPr>
              <a:t>facilisi</a:t>
            </a:r>
            <a:r>
              <a:rPr lang="en-GB" sz="28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44C470-F1EB-7E52-1C14-5D64C75DCF52}"/>
              </a:ext>
            </a:extLst>
          </p:cNvPr>
          <p:cNvSpPr txBox="1"/>
          <p:nvPr/>
        </p:nvSpPr>
        <p:spPr>
          <a:xfrm>
            <a:off x="8664774" y="6378711"/>
            <a:ext cx="20136171" cy="3299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6000" b="1"/>
              <a:t>TITLE</a:t>
            </a:r>
            <a:endParaRPr lang="es-ES" sz="5400" b="1"/>
          </a:p>
          <a:p>
            <a:pPr>
              <a:lnSpc>
                <a:spcPct val="150000"/>
              </a:lnSpc>
            </a:pPr>
            <a:r>
              <a:rPr lang="es-ES" sz="4400" err="1"/>
              <a:t>Subtitle</a:t>
            </a:r>
            <a:endParaRPr lang="es-ES" sz="4400"/>
          </a:p>
          <a:p>
            <a:pPr>
              <a:lnSpc>
                <a:spcPct val="150000"/>
              </a:lnSpc>
            </a:pPr>
            <a:r>
              <a:rPr lang="es-ES" sz="4000" i="1" err="1"/>
              <a:t>Authors</a:t>
            </a:r>
            <a:endParaRPr lang="en-GB" sz="4400" i="1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1D712D-AB26-9663-AFB6-9018B1386F32}"/>
              </a:ext>
            </a:extLst>
          </p:cNvPr>
          <p:cNvSpPr txBox="1"/>
          <p:nvPr/>
        </p:nvSpPr>
        <p:spPr>
          <a:xfrm>
            <a:off x="1892582" y="26764317"/>
            <a:ext cx="12609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/>
              <a:t>Photo caption here.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6E2ECDC6-D44E-D531-C042-A648319EC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4267" y="18050329"/>
            <a:ext cx="12885534" cy="860109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4364A63-35B9-E26F-7BEE-F7C5385FD274}"/>
              </a:ext>
            </a:extLst>
          </p:cNvPr>
          <p:cNvSpPr txBox="1"/>
          <p:nvPr/>
        </p:nvSpPr>
        <p:spPr>
          <a:xfrm>
            <a:off x="15773348" y="11064517"/>
            <a:ext cx="857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err="1"/>
              <a:t>Title</a:t>
            </a:r>
            <a:r>
              <a:rPr lang="es-ES" sz="4000" b="1"/>
              <a:t> </a:t>
            </a:r>
            <a:r>
              <a:rPr lang="es-ES" sz="4000" b="1" err="1"/>
              <a:t>example</a:t>
            </a:r>
            <a:endParaRPr lang="en-GB" sz="40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59E9CD-BB62-4540-F36C-C08CBA162C72}"/>
              </a:ext>
            </a:extLst>
          </p:cNvPr>
          <p:cNvSpPr txBox="1"/>
          <p:nvPr/>
        </p:nvSpPr>
        <p:spPr>
          <a:xfrm>
            <a:off x="1474265" y="11060222"/>
            <a:ext cx="857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err="1"/>
              <a:t>Title</a:t>
            </a:r>
            <a:r>
              <a:rPr lang="es-ES" sz="4000" b="1"/>
              <a:t> </a:t>
            </a:r>
            <a:r>
              <a:rPr lang="es-ES" sz="4000" b="1" err="1">
                <a:solidFill>
                  <a:srgbClr val="3A5DAE"/>
                </a:solidFill>
              </a:rPr>
              <a:t>example</a:t>
            </a:r>
            <a:endParaRPr lang="en-GB" sz="4000" b="1">
              <a:solidFill>
                <a:srgbClr val="3A5DAE"/>
              </a:solidFill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F66321F7-BA0F-ED5F-9C16-1242CD4D3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7045" y="304036"/>
            <a:ext cx="3601117" cy="3299347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0CF9CEEB-ACAC-C0C7-46E7-A4358151B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87147" y="40976375"/>
            <a:ext cx="6096000" cy="12763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F749AE7-9E0C-DE38-17DC-6E34F783026B}"/>
              </a:ext>
            </a:extLst>
          </p:cNvPr>
          <p:cNvSpPr txBox="1"/>
          <p:nvPr/>
        </p:nvSpPr>
        <p:spPr>
          <a:xfrm>
            <a:off x="1182350" y="3644279"/>
            <a:ext cx="279105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/>
              <a:t>Embedded Life-Cycle Management for Smart </a:t>
            </a:r>
            <a:r>
              <a:rPr lang="en-US" sz="4000" err="1"/>
              <a:t>Multimaterials</a:t>
            </a:r>
            <a:r>
              <a:rPr lang="en-US" sz="4000"/>
              <a:t> Structures: Application to Engine Components</a:t>
            </a:r>
            <a:endParaRPr lang="es-ES" sz="4000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6E285C4B-2E94-7548-ECF7-738C056ABA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88591" y="41098719"/>
            <a:ext cx="5426545" cy="1031662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4ADEDE8A-B477-9334-7914-A9BDA413DFF2}"/>
              </a:ext>
            </a:extLst>
          </p:cNvPr>
          <p:cNvSpPr txBox="1"/>
          <p:nvPr/>
        </p:nvSpPr>
        <p:spPr>
          <a:xfrm>
            <a:off x="1892066" y="41199051"/>
            <a:ext cx="7167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/>
              <a:t>www.morpho-h2020.eu</a:t>
            </a:r>
            <a:endParaRPr lang="es-ES" sz="480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2E99391-66F5-BD5D-A739-93F8EBFDF263}"/>
              </a:ext>
            </a:extLst>
          </p:cNvPr>
          <p:cNvSpPr/>
          <p:nvPr/>
        </p:nvSpPr>
        <p:spPr>
          <a:xfrm>
            <a:off x="-1" y="4862945"/>
            <a:ext cx="30275214" cy="1543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22CEA1-BF09-3364-E9D4-548AF68E9730}"/>
              </a:ext>
            </a:extLst>
          </p:cNvPr>
          <p:cNvSpPr txBox="1"/>
          <p:nvPr/>
        </p:nvSpPr>
        <p:spPr>
          <a:xfrm>
            <a:off x="7573022" y="5179862"/>
            <a:ext cx="151291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b="1">
                <a:solidFill>
                  <a:schemeClr val="bg1"/>
                </a:solidFill>
              </a:rPr>
              <a:t>MORPHO FINAL CONFERENCE</a:t>
            </a:r>
            <a:endParaRPr lang="es-ES" sz="540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6CE9C3E-CEAD-F244-F657-D25CCD35CD06}"/>
              </a:ext>
            </a:extLst>
          </p:cNvPr>
          <p:cNvSpPr/>
          <p:nvPr/>
        </p:nvSpPr>
        <p:spPr>
          <a:xfrm>
            <a:off x="1474265" y="6816436"/>
            <a:ext cx="5716244" cy="2861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AE663AE8-6F6B-8A94-A6FB-0CA49827729D}"/>
              </a:ext>
            </a:extLst>
          </p:cNvPr>
          <p:cNvSpPr/>
          <p:nvPr/>
        </p:nvSpPr>
        <p:spPr>
          <a:xfrm>
            <a:off x="-10116526" y="6313742"/>
            <a:ext cx="9268691" cy="3866963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/>
              <a:t>PLACE YOUR LOGO IN THE WHITE BOX</a:t>
            </a:r>
          </a:p>
        </p:txBody>
      </p:sp>
    </p:spTree>
    <p:extLst>
      <p:ext uri="{BB962C8B-B14F-4D97-AF65-F5344CB8AC3E}">
        <p14:creationId xmlns:p14="http://schemas.microsoft.com/office/powerpoint/2010/main" val="243819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5">
            <a:extLst>
              <a:ext uri="{FF2B5EF4-FFF2-40B4-BE49-F238E27FC236}">
                <a16:creationId xmlns:a16="http://schemas.microsoft.com/office/drawing/2014/main" id="{1716F191-A286-D798-7606-2461E545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732" y="3002369"/>
            <a:ext cx="24010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1pPr>
            <a:lvl2pPr marL="742950" indent="-285750"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2pPr>
            <a:lvl3pPr marL="1143000" indent="-228600"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3pPr>
            <a:lvl4pPr marL="1600200" indent="-228600"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4pPr>
            <a:lvl5pPr marL="2057400" indent="-228600"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5pPr>
            <a:lvl6pPr marL="2514600" indent="-228600" defTabSz="2171700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6pPr>
            <a:lvl7pPr marL="2971800" indent="-228600" defTabSz="2171700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7pPr>
            <a:lvl8pPr marL="3429000" indent="-228600" defTabSz="2171700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8pPr>
            <a:lvl9pPr marL="3886200" indent="-228600" defTabSz="2171700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9pPr>
          </a:lstStyle>
          <a:p>
            <a:pPr eaLnBrk="1" hangingPunct="1"/>
            <a:r>
              <a:rPr lang="en-US" altLang="es-ES" sz="4400" b="1" err="1">
                <a:latin typeface="+mn-lt"/>
              </a:rPr>
              <a:t>Colours</a:t>
            </a:r>
            <a:endParaRPr lang="en-US" altLang="es-ES" sz="4400" b="1">
              <a:latin typeface="+mn-lt"/>
            </a:endParaRPr>
          </a:p>
        </p:txBody>
      </p:sp>
      <p:sp>
        <p:nvSpPr>
          <p:cNvPr id="3" name="TextBox 45">
            <a:extLst>
              <a:ext uri="{FF2B5EF4-FFF2-40B4-BE49-F238E27FC236}">
                <a16:creationId xmlns:a16="http://schemas.microsoft.com/office/drawing/2014/main" id="{E1427536-29AB-0A9C-C98A-FB2D5709A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9838" y="3002368"/>
            <a:ext cx="47066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1pPr>
            <a:lvl2pPr marL="742950" indent="-285750"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2pPr>
            <a:lvl3pPr marL="1143000" indent="-228600"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3pPr>
            <a:lvl4pPr marL="1600200" indent="-228600"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4pPr>
            <a:lvl5pPr marL="2057400" indent="-228600"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5pPr>
            <a:lvl6pPr marL="2514600" indent="-228600" defTabSz="2171700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6pPr>
            <a:lvl7pPr marL="2971800" indent="-228600" defTabSz="2171700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7pPr>
            <a:lvl8pPr marL="3429000" indent="-228600" defTabSz="2171700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8pPr>
            <a:lvl9pPr marL="3886200" indent="-228600" defTabSz="2171700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9pPr>
          </a:lstStyle>
          <a:p>
            <a:r>
              <a:rPr lang="en-US" altLang="es-ES" sz="4400" b="1">
                <a:latin typeface="+mn-lt"/>
              </a:rPr>
              <a:t>Typography</a:t>
            </a:r>
          </a:p>
        </p:txBody>
      </p:sp>
      <p:sp>
        <p:nvSpPr>
          <p:cNvPr id="4" name="CuadroTexto 29">
            <a:extLst>
              <a:ext uri="{FF2B5EF4-FFF2-40B4-BE49-F238E27FC236}">
                <a16:creationId xmlns:a16="http://schemas.microsoft.com/office/drawing/2014/main" id="{43AC10BE-684B-45BA-EAF2-8BA4AB347F4B}"/>
              </a:ext>
            </a:extLst>
          </p:cNvPr>
          <p:cNvSpPr txBox="1"/>
          <p:nvPr/>
        </p:nvSpPr>
        <p:spPr>
          <a:xfrm>
            <a:off x="16749838" y="4231774"/>
            <a:ext cx="10701640" cy="110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Century Gothic type family will be used as a tool to communicate the needs of the project externally.</a:t>
            </a:r>
          </a:p>
        </p:txBody>
      </p:sp>
      <p:sp>
        <p:nvSpPr>
          <p:cNvPr id="5" name="TextBox 45">
            <a:extLst>
              <a:ext uri="{FF2B5EF4-FFF2-40B4-BE49-F238E27FC236}">
                <a16:creationId xmlns:a16="http://schemas.microsoft.com/office/drawing/2014/main" id="{8C730CC1-F1BD-4086-5BA4-1CF9DE879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731" y="8930191"/>
            <a:ext cx="34590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1pPr>
            <a:lvl2pPr marL="742950" indent="-285750"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2pPr>
            <a:lvl3pPr marL="1143000" indent="-228600"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3pPr>
            <a:lvl4pPr marL="1600200" indent="-228600"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4pPr>
            <a:lvl5pPr marL="2057400" indent="-228600"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5pPr>
            <a:lvl6pPr marL="2514600" indent="-228600" defTabSz="2171700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6pPr>
            <a:lvl7pPr marL="2971800" indent="-228600" defTabSz="2171700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7pPr>
            <a:lvl8pPr marL="3429000" indent="-228600" defTabSz="2171700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8pPr>
            <a:lvl9pPr marL="3886200" indent="-228600" defTabSz="2171700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9pPr>
          </a:lstStyle>
          <a:p>
            <a:pPr eaLnBrk="1" hangingPunct="1"/>
            <a:r>
              <a:rPr lang="en-US" altLang="es-ES" sz="4400" b="1">
                <a:latin typeface="+mn-lt"/>
              </a:rPr>
              <a:t>Elements</a:t>
            </a:r>
          </a:p>
        </p:txBody>
      </p:sp>
      <p:graphicFrame>
        <p:nvGraphicFramePr>
          <p:cNvPr id="6" name="Tabla 9">
            <a:extLst>
              <a:ext uri="{FF2B5EF4-FFF2-40B4-BE49-F238E27FC236}">
                <a16:creationId xmlns:a16="http://schemas.microsoft.com/office/drawing/2014/main" id="{2D1CBDD0-E066-A1E3-E53D-0377C63E7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8932"/>
              </p:ext>
            </p:extLst>
          </p:nvPr>
        </p:nvGraphicFramePr>
        <p:xfrm>
          <a:off x="2818281" y="4100071"/>
          <a:ext cx="10851224" cy="2976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5612">
                  <a:extLst>
                    <a:ext uri="{9D8B030D-6E8A-4147-A177-3AD203B41FA5}">
                      <a16:colId xmlns:a16="http://schemas.microsoft.com/office/drawing/2014/main" val="2925467429"/>
                    </a:ext>
                  </a:extLst>
                </a:gridCol>
                <a:gridCol w="5425612">
                  <a:extLst>
                    <a:ext uri="{9D8B030D-6E8A-4147-A177-3AD203B41FA5}">
                      <a16:colId xmlns:a16="http://schemas.microsoft.com/office/drawing/2014/main" val="3798336010"/>
                    </a:ext>
                  </a:extLst>
                </a:gridCol>
              </a:tblGrid>
              <a:tr h="2976615">
                <a:tc>
                  <a:txBody>
                    <a:bodyPr/>
                    <a:lstStyle/>
                    <a:p>
                      <a:r>
                        <a:rPr lang="es-ES" sz="4100" err="1">
                          <a:solidFill>
                            <a:srgbClr val="FFFFFF"/>
                          </a:solidFill>
                        </a:rPr>
                        <a:t>Indigo</a:t>
                      </a:r>
                      <a:r>
                        <a:rPr lang="es-ES" sz="410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s-ES" sz="4100" err="1">
                          <a:solidFill>
                            <a:srgbClr val="FFFFFF"/>
                          </a:solidFill>
                        </a:rPr>
                        <a:t>dye</a:t>
                      </a:r>
                      <a:r>
                        <a:rPr lang="es-ES" sz="4100">
                          <a:solidFill>
                            <a:srgbClr val="FFFFFF"/>
                          </a:solidFill>
                        </a:rPr>
                        <a:t>​</a:t>
                      </a:r>
                    </a:p>
                    <a:p>
                      <a:r>
                        <a:rPr lang="es-ES" sz="4100" b="0">
                          <a:solidFill>
                            <a:srgbClr val="FFFFFF"/>
                          </a:solidFill>
                        </a:rPr>
                        <a:t>#0b4f6c</a:t>
                      </a:r>
                    </a:p>
                    <a:p>
                      <a:r>
                        <a:rPr lang="es-ES" sz="4100" b="0">
                          <a:solidFill>
                            <a:srgbClr val="FFFFFF"/>
                          </a:solidFill>
                        </a:rPr>
                        <a:t>CMYK: 94 59 36 25</a:t>
                      </a:r>
                    </a:p>
                    <a:p>
                      <a:r>
                        <a:rPr lang="es-ES" sz="4100" b="0">
                          <a:solidFill>
                            <a:srgbClr val="FFFFFF"/>
                          </a:solidFill>
                        </a:rPr>
                        <a:t>RGB: 11 79 108</a:t>
                      </a:r>
                    </a:p>
                  </a:txBody>
                  <a:tcPr marL="235545" marR="235545" marT="117772" marB="11777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4100" err="1">
                          <a:solidFill>
                            <a:srgbClr val="FFFFFF"/>
                          </a:solidFill>
                        </a:rPr>
                        <a:t>Steam</a:t>
                      </a:r>
                      <a:r>
                        <a:rPr lang="es-ES" sz="4100">
                          <a:solidFill>
                            <a:srgbClr val="FFFFFF"/>
                          </a:solidFill>
                        </a:rPr>
                        <a:t> Orange​</a:t>
                      </a:r>
                    </a:p>
                    <a:p>
                      <a:r>
                        <a:rPr lang="es-ES" sz="4100" b="0">
                          <a:solidFill>
                            <a:srgbClr val="FFFFFF"/>
                          </a:solidFill>
                        </a:rPr>
                        <a:t>#f46036</a:t>
                      </a:r>
                    </a:p>
                    <a:p>
                      <a:r>
                        <a:rPr lang="es-ES" sz="4100" b="0">
                          <a:solidFill>
                            <a:srgbClr val="FFFFFF"/>
                          </a:solidFill>
                        </a:rPr>
                        <a:t>CMYK: 0 73 79 0</a:t>
                      </a:r>
                    </a:p>
                    <a:p>
                      <a:r>
                        <a:rPr lang="es-ES" sz="4100" b="0">
                          <a:solidFill>
                            <a:srgbClr val="FFFFFF"/>
                          </a:solidFill>
                        </a:rPr>
                        <a:t>RGB: 244 96 54</a:t>
                      </a:r>
                    </a:p>
                  </a:txBody>
                  <a:tcPr marL="235545" marR="235545" marT="117772" marB="11777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557978"/>
                  </a:ext>
                </a:extLst>
              </a:tr>
            </a:tbl>
          </a:graphicData>
        </a:graphic>
      </p:graphicFrame>
      <p:sp>
        <p:nvSpPr>
          <p:cNvPr id="11" name="TextBox 45">
            <a:extLst>
              <a:ext uri="{FF2B5EF4-FFF2-40B4-BE49-F238E27FC236}">
                <a16:creationId xmlns:a16="http://schemas.microsoft.com/office/drawing/2014/main" id="{50E8A769-2779-5595-6BD6-23E39FB92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731" y="29253590"/>
            <a:ext cx="4730007" cy="7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1pPr>
            <a:lvl2pPr marL="742950" indent="-285750"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2pPr>
            <a:lvl3pPr marL="1143000" indent="-228600"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3pPr>
            <a:lvl4pPr marL="1600200" indent="-228600"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4pPr>
            <a:lvl5pPr marL="2057400" indent="-228600"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5pPr>
            <a:lvl6pPr marL="2514600" indent="-228600" defTabSz="2171700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6pPr>
            <a:lvl7pPr marL="2971800" indent="-228600" defTabSz="2171700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7pPr>
            <a:lvl8pPr marL="3429000" indent="-228600" defTabSz="2171700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8pPr>
            <a:lvl9pPr marL="3886200" indent="-228600" defTabSz="2171700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orbel" panose="020B0503020204020204" pitchFamily="34" charset="0"/>
                <a:ea typeface="DilleniaUPC" pitchFamily="18" charset="-120"/>
              </a:defRPr>
            </a:lvl9pPr>
          </a:lstStyle>
          <a:p>
            <a:pPr eaLnBrk="1" hangingPunct="1"/>
            <a:r>
              <a:rPr lang="en-US" altLang="es-ES" sz="4400" b="1">
                <a:latin typeface="+mj-lt"/>
              </a:rPr>
              <a:t>Text box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E29C4E-819D-8E12-A53F-70102AAE82D5}"/>
              </a:ext>
            </a:extLst>
          </p:cNvPr>
          <p:cNvSpPr/>
          <p:nvPr/>
        </p:nvSpPr>
        <p:spPr>
          <a:xfrm>
            <a:off x="2823732" y="30728461"/>
            <a:ext cx="5329668" cy="3634256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example of light blue background for text</a:t>
            </a:r>
            <a:endParaRPr lang="es-ES" sz="320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25B40A-F7DE-2055-6936-34FA99777CFA}"/>
              </a:ext>
            </a:extLst>
          </p:cNvPr>
          <p:cNvSpPr/>
          <p:nvPr/>
        </p:nvSpPr>
        <p:spPr>
          <a:xfrm>
            <a:off x="14813702" y="30728461"/>
            <a:ext cx="5329668" cy="363425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example of green</a:t>
            </a:r>
          </a:p>
          <a:p>
            <a:pPr algn="ctr"/>
            <a:r>
              <a:rPr lang="en-GB" sz="3200">
                <a:solidFill>
                  <a:schemeClr val="tx1"/>
                </a:solidFill>
              </a:rPr>
              <a:t> background for text</a:t>
            </a:r>
            <a:endParaRPr lang="es-ES" sz="320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C0B4247-D9A4-A362-D724-FE69AC2E8EEB}"/>
              </a:ext>
            </a:extLst>
          </p:cNvPr>
          <p:cNvSpPr/>
          <p:nvPr/>
        </p:nvSpPr>
        <p:spPr>
          <a:xfrm>
            <a:off x="8818717" y="30734956"/>
            <a:ext cx="5329668" cy="363425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bg1"/>
                </a:solidFill>
              </a:rPr>
              <a:t>example of blue</a:t>
            </a:r>
          </a:p>
          <a:p>
            <a:pPr algn="ctr"/>
            <a:r>
              <a:rPr lang="en-GB" sz="3200">
                <a:solidFill>
                  <a:schemeClr val="bg1"/>
                </a:solidFill>
              </a:rPr>
              <a:t> background for text</a:t>
            </a:r>
            <a:endParaRPr lang="es-ES" sz="3200">
              <a:solidFill>
                <a:schemeClr val="bg1"/>
              </a:solidFill>
            </a:endParaRPr>
          </a:p>
        </p:txBody>
      </p:sp>
      <p:graphicFrame>
        <p:nvGraphicFramePr>
          <p:cNvPr id="77" name="Tabla 76">
            <a:extLst>
              <a:ext uri="{FF2B5EF4-FFF2-40B4-BE49-F238E27FC236}">
                <a16:creationId xmlns:a16="http://schemas.microsoft.com/office/drawing/2014/main" id="{06F8E42A-4E40-90CA-D569-8BC164E96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815082"/>
              </p:ext>
            </p:extLst>
          </p:nvPr>
        </p:nvGraphicFramePr>
        <p:xfrm>
          <a:off x="2818281" y="10333378"/>
          <a:ext cx="14292549" cy="353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4183">
                  <a:extLst>
                    <a:ext uri="{9D8B030D-6E8A-4147-A177-3AD203B41FA5}">
                      <a16:colId xmlns:a16="http://schemas.microsoft.com/office/drawing/2014/main" val="342759713"/>
                    </a:ext>
                  </a:extLst>
                </a:gridCol>
                <a:gridCol w="4764183">
                  <a:extLst>
                    <a:ext uri="{9D8B030D-6E8A-4147-A177-3AD203B41FA5}">
                      <a16:colId xmlns:a16="http://schemas.microsoft.com/office/drawing/2014/main" val="1434037492"/>
                    </a:ext>
                  </a:extLst>
                </a:gridCol>
                <a:gridCol w="4764183">
                  <a:extLst>
                    <a:ext uri="{9D8B030D-6E8A-4147-A177-3AD203B41FA5}">
                      <a16:colId xmlns:a16="http://schemas.microsoft.com/office/drawing/2014/main" val="3969837632"/>
                    </a:ext>
                  </a:extLst>
                </a:gridCol>
              </a:tblGrid>
              <a:tr h="707950">
                <a:tc>
                  <a:txBody>
                    <a:bodyPr/>
                    <a:lstStyle/>
                    <a:p>
                      <a:endParaRPr lang="es-ES" sz="4200"/>
                    </a:p>
                  </a:txBody>
                  <a:tcPr marL="64752" marR="64752" marT="32376" marB="32376"/>
                </a:tc>
                <a:tc>
                  <a:txBody>
                    <a:bodyPr/>
                    <a:lstStyle/>
                    <a:p>
                      <a:endParaRPr lang="es-ES" sz="4200"/>
                    </a:p>
                  </a:txBody>
                  <a:tcPr marL="64752" marR="64752" marT="32376" marB="32376"/>
                </a:tc>
                <a:tc>
                  <a:txBody>
                    <a:bodyPr/>
                    <a:lstStyle/>
                    <a:p>
                      <a:endParaRPr lang="es-ES" sz="4200"/>
                    </a:p>
                  </a:txBody>
                  <a:tcPr marL="64752" marR="64752" marT="32376" marB="32376"/>
                </a:tc>
                <a:extLst>
                  <a:ext uri="{0D108BD9-81ED-4DB2-BD59-A6C34878D82A}">
                    <a16:rowId xmlns:a16="http://schemas.microsoft.com/office/drawing/2014/main" val="1011260134"/>
                  </a:ext>
                </a:extLst>
              </a:tr>
              <a:tr h="707950">
                <a:tc>
                  <a:txBody>
                    <a:bodyPr/>
                    <a:lstStyle/>
                    <a:p>
                      <a:endParaRPr lang="es-ES" sz="4200"/>
                    </a:p>
                  </a:txBody>
                  <a:tcPr marL="64752" marR="64752" marT="32376" marB="32376"/>
                </a:tc>
                <a:tc>
                  <a:txBody>
                    <a:bodyPr/>
                    <a:lstStyle/>
                    <a:p>
                      <a:endParaRPr lang="es-ES" sz="4200"/>
                    </a:p>
                  </a:txBody>
                  <a:tcPr marL="64752" marR="64752" marT="32376" marB="32376"/>
                </a:tc>
                <a:tc>
                  <a:txBody>
                    <a:bodyPr/>
                    <a:lstStyle/>
                    <a:p>
                      <a:endParaRPr lang="es-ES" sz="4200"/>
                    </a:p>
                  </a:txBody>
                  <a:tcPr marL="64752" marR="64752" marT="32376" marB="32376"/>
                </a:tc>
                <a:extLst>
                  <a:ext uri="{0D108BD9-81ED-4DB2-BD59-A6C34878D82A}">
                    <a16:rowId xmlns:a16="http://schemas.microsoft.com/office/drawing/2014/main" val="1954426210"/>
                  </a:ext>
                </a:extLst>
              </a:tr>
              <a:tr h="707950">
                <a:tc>
                  <a:txBody>
                    <a:bodyPr/>
                    <a:lstStyle/>
                    <a:p>
                      <a:endParaRPr lang="es-ES" sz="4200"/>
                    </a:p>
                  </a:txBody>
                  <a:tcPr marL="64752" marR="64752" marT="32376" marB="32376"/>
                </a:tc>
                <a:tc>
                  <a:txBody>
                    <a:bodyPr/>
                    <a:lstStyle/>
                    <a:p>
                      <a:endParaRPr lang="es-ES" sz="4200"/>
                    </a:p>
                  </a:txBody>
                  <a:tcPr marL="64752" marR="64752" marT="32376" marB="32376"/>
                </a:tc>
                <a:tc>
                  <a:txBody>
                    <a:bodyPr/>
                    <a:lstStyle/>
                    <a:p>
                      <a:endParaRPr lang="es-ES" sz="4200"/>
                    </a:p>
                  </a:txBody>
                  <a:tcPr marL="64752" marR="64752" marT="32376" marB="32376"/>
                </a:tc>
                <a:extLst>
                  <a:ext uri="{0D108BD9-81ED-4DB2-BD59-A6C34878D82A}">
                    <a16:rowId xmlns:a16="http://schemas.microsoft.com/office/drawing/2014/main" val="2826365232"/>
                  </a:ext>
                </a:extLst>
              </a:tr>
              <a:tr h="707950">
                <a:tc>
                  <a:txBody>
                    <a:bodyPr/>
                    <a:lstStyle/>
                    <a:p>
                      <a:endParaRPr lang="es-ES" sz="4200"/>
                    </a:p>
                  </a:txBody>
                  <a:tcPr marL="64752" marR="64752" marT="32376" marB="32376"/>
                </a:tc>
                <a:tc>
                  <a:txBody>
                    <a:bodyPr/>
                    <a:lstStyle/>
                    <a:p>
                      <a:endParaRPr lang="es-ES" sz="4200"/>
                    </a:p>
                  </a:txBody>
                  <a:tcPr marL="64752" marR="64752" marT="32376" marB="32376"/>
                </a:tc>
                <a:tc>
                  <a:txBody>
                    <a:bodyPr/>
                    <a:lstStyle/>
                    <a:p>
                      <a:endParaRPr lang="es-ES" sz="4200"/>
                    </a:p>
                  </a:txBody>
                  <a:tcPr marL="64752" marR="64752" marT="32376" marB="32376"/>
                </a:tc>
                <a:extLst>
                  <a:ext uri="{0D108BD9-81ED-4DB2-BD59-A6C34878D82A}">
                    <a16:rowId xmlns:a16="http://schemas.microsoft.com/office/drawing/2014/main" val="3203410725"/>
                  </a:ext>
                </a:extLst>
              </a:tr>
              <a:tr h="707950">
                <a:tc>
                  <a:txBody>
                    <a:bodyPr/>
                    <a:lstStyle/>
                    <a:p>
                      <a:endParaRPr lang="es-ES" sz="4200"/>
                    </a:p>
                  </a:txBody>
                  <a:tcPr marL="64752" marR="64752" marT="32376" marB="32376"/>
                </a:tc>
                <a:tc>
                  <a:txBody>
                    <a:bodyPr/>
                    <a:lstStyle/>
                    <a:p>
                      <a:endParaRPr lang="es-ES" sz="4200"/>
                    </a:p>
                  </a:txBody>
                  <a:tcPr marL="64752" marR="64752" marT="32376" marB="32376"/>
                </a:tc>
                <a:tc>
                  <a:txBody>
                    <a:bodyPr/>
                    <a:lstStyle/>
                    <a:p>
                      <a:endParaRPr lang="es-ES" sz="4200"/>
                    </a:p>
                  </a:txBody>
                  <a:tcPr marL="64752" marR="64752" marT="32376" marB="32376"/>
                </a:tc>
                <a:extLst>
                  <a:ext uri="{0D108BD9-81ED-4DB2-BD59-A6C34878D82A}">
                    <a16:rowId xmlns:a16="http://schemas.microsoft.com/office/drawing/2014/main" val="3494890850"/>
                  </a:ext>
                </a:extLst>
              </a:tr>
            </a:tbl>
          </a:graphicData>
        </a:graphic>
      </p:graphicFrame>
      <p:graphicFrame>
        <p:nvGraphicFramePr>
          <p:cNvPr id="80" name="Gráfico 79">
            <a:extLst>
              <a:ext uri="{FF2B5EF4-FFF2-40B4-BE49-F238E27FC236}">
                <a16:creationId xmlns:a16="http://schemas.microsoft.com/office/drawing/2014/main" id="{65E503E8-2A5B-D081-354C-439E61FA9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625325"/>
              </p:ext>
            </p:extLst>
          </p:nvPr>
        </p:nvGraphicFramePr>
        <p:xfrm>
          <a:off x="2818281" y="16019279"/>
          <a:ext cx="14292549" cy="952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4" name="Gráfico 83">
            <a:extLst>
              <a:ext uri="{FF2B5EF4-FFF2-40B4-BE49-F238E27FC236}">
                <a16:creationId xmlns:a16="http://schemas.microsoft.com/office/drawing/2014/main" id="{80A9A0C8-E394-6E47-38BA-EA86BA28DA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840993"/>
              </p:ext>
            </p:extLst>
          </p:nvPr>
        </p:nvGraphicFramePr>
        <p:xfrm>
          <a:off x="17315923" y="16715565"/>
          <a:ext cx="12762309" cy="8508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90" name="Gráfico 89">
                <a:extLst>
                  <a:ext uri="{FF2B5EF4-FFF2-40B4-BE49-F238E27FC236}">
                    <a16:creationId xmlns:a16="http://schemas.microsoft.com/office/drawing/2014/main" id="{4F140772-35E4-0850-1B67-DC4F0C0F2E2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88951264"/>
                  </p:ext>
                </p:extLst>
              </p:nvPr>
            </p:nvGraphicFramePr>
            <p:xfrm>
              <a:off x="17923670" y="9354388"/>
              <a:ext cx="10445930" cy="696395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90" name="Gráfico 89">
                <a:extLst>
                  <a:ext uri="{FF2B5EF4-FFF2-40B4-BE49-F238E27FC236}">
                    <a16:creationId xmlns:a16="http://schemas.microsoft.com/office/drawing/2014/main" id="{4F140772-35E4-0850-1B67-DC4F0C0F2E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23670" y="9354388"/>
                <a:ext cx="10445930" cy="69639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3202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Morpho">
      <a:dk1>
        <a:srgbClr val="3A5DAE"/>
      </a:dk1>
      <a:lt1>
        <a:sysClr val="window" lastClr="FFFFFF"/>
      </a:lt1>
      <a:dk2>
        <a:srgbClr val="5F9BC6"/>
      </a:dk2>
      <a:lt2>
        <a:srgbClr val="E5E7E6"/>
      </a:lt2>
      <a:accent1>
        <a:srgbClr val="3A5DAE"/>
      </a:accent1>
      <a:accent2>
        <a:srgbClr val="ADDFB3"/>
      </a:accent2>
      <a:accent3>
        <a:srgbClr val="1E1311"/>
      </a:accent3>
      <a:accent4>
        <a:srgbClr val="6B6B6B"/>
      </a:accent4>
      <a:accent5>
        <a:srgbClr val="E5E7E6"/>
      </a:accent5>
      <a:accent6>
        <a:srgbClr val="DFEBF0"/>
      </a:accent6>
      <a:hlink>
        <a:srgbClr val="ADDFB3"/>
      </a:hlink>
      <a:folHlink>
        <a:srgbClr val="1E131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BB43F13107FF4787EC4CB632C5DC9A" ma:contentTypeVersion="15" ma:contentTypeDescription="Crear nuevo documento." ma:contentTypeScope="" ma:versionID="a6b53b2b755a016176dfe2d960b9f128">
  <xsd:schema xmlns:xsd="http://www.w3.org/2001/XMLSchema" xmlns:xs="http://www.w3.org/2001/XMLSchema" xmlns:p="http://schemas.microsoft.com/office/2006/metadata/properties" xmlns:ns2="97fbcb94-cc7e-4fc1-b712-72eb87fe7435" xmlns:ns3="dc442e8c-c0ad-48ac-bbe5-0d89f4207c4a" targetNamespace="http://schemas.microsoft.com/office/2006/metadata/properties" ma:root="true" ma:fieldsID="8abc712b61d8792e5520f9ada58b623a" ns2:_="" ns3:_="">
    <xsd:import namespace="97fbcb94-cc7e-4fc1-b712-72eb87fe7435"/>
    <xsd:import namespace="dc442e8c-c0ad-48ac-bbe5-0d89f4207c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bcb94-cc7e-4fc1-b712-72eb87fe74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7fa2e40-47c4-4e89-8171-201bc8d276af}" ma:internalName="TaxCatchAll" ma:showField="CatchAllData" ma:web="97fbcb94-cc7e-4fc1-b712-72eb87fe74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42e8c-c0ad-48ac-bbe5-0d89f4207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690bfbf6-0729-405d-b257-62de3e453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F85EDB-7A77-41BC-A3D0-E6BD93F22A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A5019B-88C6-4BF3-9680-70B12DBE00F5}">
  <ds:schemaRefs>
    <ds:schemaRef ds:uri="97fbcb94-cc7e-4fc1-b712-72eb87fe7435"/>
    <ds:schemaRef ds:uri="dc442e8c-c0ad-48ac-bbe5-0d89f4207c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543</Words>
  <Application>Microsoft Office PowerPoint</Application>
  <PresentationFormat>Personalizado</PresentationFormat>
  <Paragraphs>35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Office 2013 - 2022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LUCIA BRAÑA</dc:creator>
  <cp:lastModifiedBy>ISAAC RIVADULLA</cp:lastModifiedBy>
  <cp:revision>2</cp:revision>
  <dcterms:created xsi:type="dcterms:W3CDTF">2023-12-05T11:12:46Z</dcterms:created>
  <dcterms:modified xsi:type="dcterms:W3CDTF">2024-10-30T14:16:20Z</dcterms:modified>
</cp:coreProperties>
</file>